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0"/>
  </p:notesMasterIdLst>
  <p:sldIdLst>
    <p:sldId id="269" r:id="rId4"/>
    <p:sldId id="271" r:id="rId5"/>
    <p:sldId id="270" r:id="rId6"/>
    <p:sldId id="285" r:id="rId7"/>
    <p:sldId id="286" r:id="rId8"/>
    <p:sldId id="272" r:id="rId9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9" d="100"/>
          <a:sy n="59" d="100"/>
        </p:scale>
        <p:origin x="-158" y="-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9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(T1)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12923"/>
            <a:chOff x="4539228" y="172432"/>
            <a:chExt cx="6149689" cy="912922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838401"/>
              <a:chOff x="4539228" y="172432"/>
              <a:chExt cx="6149689" cy="83840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41501"/>
                <a:ext cx="83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730012" y="1041403"/>
            <a:ext cx="13494906" cy="72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T </a:t>
            </a:r>
            <a:r>
              <a:rPr lang="vi-VN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6386" y="2743201"/>
            <a:ext cx="13030200" cy="769353"/>
          </a:xfrm>
          <a:prstGeom prst="rect">
            <a:avLst/>
          </a:prstGeom>
          <a:solidFill>
            <a:schemeClr val="bg1"/>
          </a:solidFill>
        </p:spPr>
        <p:txBody>
          <a:bodyPr wrap="square" lIns="91347" tIns="45676" rIns="91347" bIns="45676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endParaRPr lang="vi-VN" sz="44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5654" y="2819400"/>
            <a:ext cx="13569865" cy="5132651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marL="817045" indent="-817045"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329 ml – 135 ml =  184 ml</a:t>
            </a:r>
            <a:r>
              <a:rPr lang="vi-VN" sz="3600" b="1">
                <a:solidFill>
                  <a:srgbClr val="0000FF"/>
                </a:solidFill>
                <a:latin typeface="Times New Roman"/>
                <a:ea typeface="Times New Roman"/>
              </a:rPr>
              <a:t>; </a:t>
            </a:r>
            <a:r>
              <a:rPr lang="vi-VN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200g</a:t>
            </a: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- 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150g =  50  g</a:t>
            </a:r>
          </a:p>
          <a:p>
            <a:pPr marL="817045" indent="-817045">
              <a:spcAft>
                <a:spcPts val="0"/>
              </a:spcAft>
              <a:buAutoNum type="alphaLcParenR"/>
            </a:pPr>
            <a:endParaRPr lang="vi-VN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392 mm + 43 mm = 372  mm</a:t>
            </a:r>
          </a:p>
          <a:p>
            <a:pPr>
              <a:spcAft>
                <a:spcPts val="0"/>
              </a:spcAft>
            </a:pPr>
            <a:endParaRPr lang="vi-VN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b) 251 ml + 262 ml = 513 ml; </a:t>
            </a:r>
          </a:p>
          <a:p>
            <a:pPr>
              <a:spcAft>
                <a:spcPts val="0"/>
              </a:spcAft>
            </a:pPr>
            <a:endParaRPr lang="vi-VN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37g + 63g – 30g =  70  g;</a:t>
            </a:r>
          </a:p>
          <a:p>
            <a:pPr>
              <a:spcAft>
                <a:spcPts val="0"/>
              </a:spcAft>
            </a:pPr>
            <a:endParaRPr lang="vi-VN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87 mm – 17 mm + 10 mm =  80  mm.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30012" y="2008215"/>
            <a:ext cx="3055507" cy="700668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Tính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00984" y="2902954"/>
            <a:ext cx="694336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568183" y="2861714"/>
            <a:ext cx="694336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2500" y="3962400"/>
            <a:ext cx="694336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89929" y="5080925"/>
            <a:ext cx="694336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77050" y="6172200"/>
            <a:ext cx="694336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912178" y="7264758"/>
            <a:ext cx="694336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19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66531"/>
            <a:chOff x="4539228" y="172432"/>
            <a:chExt cx="6149689" cy="96653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66530"/>
              <a:chOff x="4539228" y="172432"/>
              <a:chExt cx="6149689" cy="96653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97318" y="61574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984687" y="1074540"/>
            <a:ext cx="6172200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CHUNG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8" t="40470" r="8032" b="36854"/>
          <a:stretch/>
        </p:blipFill>
        <p:spPr bwMode="auto">
          <a:xfrm>
            <a:off x="1356267" y="2286000"/>
            <a:ext cx="14083805" cy="412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319973" y="5575479"/>
            <a:ext cx="699230" cy="609600"/>
            <a:chOff x="700359" y="4191000"/>
            <a:chExt cx="699230" cy="609600"/>
          </a:xfrm>
        </p:grpSpPr>
        <p:sp>
          <p:nvSpPr>
            <p:cNvPr id="13" name="Rounded Rectangle 12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0359" y="4280339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/>
                <a:t>400</a:t>
              </a:r>
              <a:endParaRPr lang="en-US" sz="2400" b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234319" y="5590850"/>
            <a:ext cx="699230" cy="609600"/>
            <a:chOff x="700359" y="4191000"/>
            <a:chExt cx="699230" cy="609600"/>
          </a:xfrm>
        </p:grpSpPr>
        <p:sp>
          <p:nvSpPr>
            <p:cNvPr id="16" name="Rounded Rectangle 15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0359" y="4280339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/>
                <a:t>150</a:t>
              </a:r>
              <a:endParaRPr 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66531"/>
            <a:chOff x="4539228" y="172432"/>
            <a:chExt cx="6149689" cy="96653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66530"/>
              <a:chOff x="4539228" y="172432"/>
              <a:chExt cx="6149689" cy="96653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97318" y="61574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984687" y="1074540"/>
            <a:ext cx="6172200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CHUNG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09519" y="3763685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6576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037" y="4651810"/>
            <a:ext cx="5107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Cốc thứ nhất loại : 150 ml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556" y="36576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919" y="4276487"/>
            <a:ext cx="8610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Lần 1: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cốc 400 ml múc nước trong thùng, ta được 400ml nước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919" y="5705636"/>
            <a:ext cx="8610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Lần 2: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cốc nước 400 ml đổ sang cốc 150 ml ta có:  400 – 150 = 250 (ml)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04119" y="1869534"/>
            <a:ext cx="14388256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/>
                <a:ea typeface="Arial"/>
              </a:rPr>
              <a:t>     4. 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Arial"/>
              </a:rPr>
              <a:t>Rô- bốt có hai cái cốc loại 150 ml và 400 ml. Chỉ dùng hai cái cốc đó, làm như thế nào </a:t>
            </a:r>
            <a:r>
              <a:rPr lang="vi-VN" sz="3600" b="1">
                <a:solidFill>
                  <a:srgbClr val="0000FF"/>
                </a:solidFill>
                <a:latin typeface="Times New Roman"/>
                <a:ea typeface="Arial"/>
              </a:rPr>
              <a:t>để </a:t>
            </a:r>
            <a:r>
              <a:rPr lang="vi-VN" sz="3600" b="1" smtClean="0">
                <a:solidFill>
                  <a:srgbClr val="0000FF"/>
                </a:solidFill>
                <a:latin typeface="Times New Roman"/>
                <a:ea typeface="Arial"/>
              </a:rPr>
              <a:t>Rô-bốt 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Arial"/>
              </a:rPr>
              <a:t>lấy được 250 ml nước từ </a:t>
            </a:r>
            <a:r>
              <a:rPr lang="vi-VN" sz="3600" b="1">
                <a:solidFill>
                  <a:srgbClr val="0000FF"/>
                </a:solidFill>
                <a:latin typeface="Times New Roman"/>
                <a:ea typeface="Arial"/>
              </a:rPr>
              <a:t>thùng </a:t>
            </a:r>
            <a:r>
              <a:rPr lang="vi-VN" sz="3600" b="1" smtClean="0">
                <a:solidFill>
                  <a:srgbClr val="0000FF"/>
                </a:solidFill>
                <a:latin typeface="Times New Roman"/>
                <a:ea typeface="Arial"/>
              </a:rPr>
              <a:t>nước?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037" y="5414697"/>
            <a:ext cx="5107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Cốc thứ hai loại : 400 ml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037" y="6149428"/>
            <a:ext cx="5107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Lấy 250 ml như thế nào?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919" y="7162800"/>
            <a:ext cx="8610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Vậy lúc này ta có 250 ml nước còn lại trong cốc loại 400 ml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1" grpId="0"/>
      <p:bldP spid="42" grpId="0"/>
      <p:bldP spid="43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66531"/>
            <a:chOff x="4539228" y="172432"/>
            <a:chExt cx="6149689" cy="96653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66530"/>
              <a:chOff x="4539228" y="172432"/>
              <a:chExt cx="6149689" cy="96653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97318" y="61574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984687" y="1074540"/>
            <a:ext cx="6172200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CHUNG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3869" y="1981200"/>
            <a:ext cx="14668249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3: Cô Ba đơm một chiếc cúc áo hết 70 mm chỉ. Hỏi để đơm 5 chiếc cúc áo như vậy, cô Ba cần bao nhiêu mi – li – mét chỉ?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09519" y="3763685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6576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037" y="4651810"/>
            <a:ext cx="5107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1 chiếc cúc áo : 70 mm chỉ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9" y="5619536"/>
            <a:ext cx="51815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Đơm 5 chiếc cúc áo: ? mm chỉ?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556" y="36576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519" y="4276487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Đơm 5 chiếc cúc áo hết số mm chỉ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025" y="5135285"/>
            <a:ext cx="3717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 x 5 = 350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5890" y="6162576"/>
            <a:ext cx="51347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350 mi-li-mét chỉ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388</Words>
  <Application>Microsoft Office PowerPoint</Application>
  <PresentationFormat>Custom</PresentationFormat>
  <Paragraphs>49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139</cp:revision>
  <dcterms:created xsi:type="dcterms:W3CDTF">2006-10-26T15:18:53Z</dcterms:created>
  <dcterms:modified xsi:type="dcterms:W3CDTF">2022-08-22T06:47:12Z</dcterms:modified>
</cp:coreProperties>
</file>