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  <p:sldMasterId id="2147483686" r:id="rId3"/>
  </p:sldMasterIdLst>
  <p:notesMasterIdLst>
    <p:notesMasterId r:id="rId11"/>
  </p:notesMasterIdLst>
  <p:sldIdLst>
    <p:sldId id="269" r:id="rId4"/>
    <p:sldId id="270" r:id="rId5"/>
    <p:sldId id="285" r:id="rId6"/>
    <p:sldId id="286" r:id="rId7"/>
    <p:sldId id="287" r:id="rId8"/>
    <p:sldId id="288" r:id="rId9"/>
    <p:sldId id="272" r:id="rId10"/>
  </p:sldIdLst>
  <p:sldSz cx="16276638" cy="9144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255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510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766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9021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627715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4353259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5078801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5804346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80"/>
    <a:srgbClr val="CC00FF"/>
    <a:srgbClr val="FF0000"/>
    <a:srgbClr val="3333FF"/>
    <a:srgbClr val="FF6699"/>
    <a:srgbClr val="99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89" autoAdjust="0"/>
  </p:normalViewPr>
  <p:slideViewPr>
    <p:cSldViewPr>
      <p:cViewPr>
        <p:scale>
          <a:sx n="50" d="100"/>
          <a:sy n="50" d="100"/>
        </p:scale>
        <p:origin x="-629" y="-341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84078-C073-4474-8B8A-8ACDDB29D3B0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41E18-5CA8-4D3F-A809-798A92CA1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83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166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749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32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915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498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081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06646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6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1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6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2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7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3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0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75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3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2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9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5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00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48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4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68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137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70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27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843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412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980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54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72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4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2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90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55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25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3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3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8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11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689" indent="0">
              <a:buNone/>
              <a:defRPr sz="4400"/>
            </a:lvl2pPr>
            <a:lvl3pPr marL="1451374" indent="0">
              <a:buNone/>
              <a:defRPr sz="3800"/>
            </a:lvl3pPr>
            <a:lvl4pPr marL="2177060" indent="0">
              <a:buNone/>
              <a:defRPr sz="3200"/>
            </a:lvl4pPr>
            <a:lvl5pPr marL="2902749" indent="0">
              <a:buNone/>
              <a:defRPr sz="3200"/>
            </a:lvl5pPr>
            <a:lvl6pPr marL="3628433" indent="0">
              <a:buNone/>
              <a:defRPr sz="3200"/>
            </a:lvl6pPr>
            <a:lvl7pPr marL="4354121" indent="0">
              <a:buNone/>
              <a:defRPr sz="3200"/>
            </a:lvl7pPr>
            <a:lvl8pPr marL="5079807" indent="0">
              <a:buNone/>
              <a:defRPr sz="3200"/>
            </a:lvl8pPr>
            <a:lvl9pPr marL="58054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33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4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85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4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0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6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8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7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135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0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118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23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35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447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059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67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282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894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179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2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9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4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9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9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37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971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50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6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40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079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61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159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69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23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779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31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820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9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69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118" indent="0">
              <a:buNone/>
              <a:defRPr sz="1900"/>
            </a:lvl2pPr>
            <a:lvl3pPr marL="1452237" indent="0">
              <a:buNone/>
              <a:defRPr sz="1600"/>
            </a:lvl3pPr>
            <a:lvl4pPr marL="2178356" indent="0">
              <a:buNone/>
              <a:defRPr sz="1400"/>
            </a:lvl4pPr>
            <a:lvl5pPr marL="2904474" indent="0">
              <a:buNone/>
              <a:defRPr sz="1400"/>
            </a:lvl5pPr>
            <a:lvl6pPr marL="3630591" indent="0">
              <a:buNone/>
              <a:defRPr sz="1400"/>
            </a:lvl6pPr>
            <a:lvl7pPr marL="4356709" indent="0">
              <a:buNone/>
              <a:defRPr sz="1400"/>
            </a:lvl7pPr>
            <a:lvl8pPr marL="5082828" indent="0">
              <a:buNone/>
              <a:defRPr sz="1400"/>
            </a:lvl8pPr>
            <a:lvl9pPr marL="580894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020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118" indent="0">
              <a:buNone/>
              <a:defRPr sz="4400"/>
            </a:lvl2pPr>
            <a:lvl3pPr marL="1452237" indent="0">
              <a:buNone/>
              <a:defRPr sz="3800"/>
            </a:lvl3pPr>
            <a:lvl4pPr marL="2178356" indent="0">
              <a:buNone/>
              <a:defRPr sz="3200"/>
            </a:lvl4pPr>
            <a:lvl5pPr marL="2904474" indent="0">
              <a:buNone/>
              <a:defRPr sz="3200"/>
            </a:lvl5pPr>
            <a:lvl6pPr marL="3630591" indent="0">
              <a:buNone/>
              <a:defRPr sz="3200"/>
            </a:lvl6pPr>
            <a:lvl7pPr marL="4356709" indent="0">
              <a:buNone/>
              <a:defRPr sz="3200"/>
            </a:lvl7pPr>
            <a:lvl8pPr marL="5082828" indent="0">
              <a:buNone/>
              <a:defRPr sz="3200"/>
            </a:lvl8pPr>
            <a:lvl9pPr marL="580894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118" indent="0">
              <a:buNone/>
              <a:defRPr sz="1900"/>
            </a:lvl2pPr>
            <a:lvl3pPr marL="1452237" indent="0">
              <a:buNone/>
              <a:defRPr sz="1600"/>
            </a:lvl3pPr>
            <a:lvl4pPr marL="2178356" indent="0">
              <a:buNone/>
              <a:defRPr sz="1400"/>
            </a:lvl4pPr>
            <a:lvl5pPr marL="2904474" indent="0">
              <a:buNone/>
              <a:defRPr sz="1400"/>
            </a:lvl5pPr>
            <a:lvl6pPr marL="3630591" indent="0">
              <a:buNone/>
              <a:defRPr sz="1400"/>
            </a:lvl6pPr>
            <a:lvl7pPr marL="4356709" indent="0">
              <a:buNone/>
              <a:defRPr sz="1400"/>
            </a:lvl7pPr>
            <a:lvl8pPr marL="5082828" indent="0">
              <a:buNone/>
              <a:defRPr sz="1400"/>
            </a:lvl8pPr>
            <a:lvl9pPr marL="580894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458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240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8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2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8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1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1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5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4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5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5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1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403" indent="0">
              <a:buNone/>
              <a:defRPr sz="4400"/>
            </a:lvl2pPr>
            <a:lvl3pPr marL="1450799" indent="0">
              <a:buNone/>
              <a:defRPr sz="3800"/>
            </a:lvl3pPr>
            <a:lvl4pPr marL="2176197" indent="0">
              <a:buNone/>
              <a:defRPr sz="3200"/>
            </a:lvl4pPr>
            <a:lvl5pPr marL="2901599" indent="0">
              <a:buNone/>
              <a:defRPr sz="3200"/>
            </a:lvl5pPr>
            <a:lvl6pPr marL="3626997" indent="0">
              <a:buNone/>
              <a:defRPr sz="3200"/>
            </a:lvl6pPr>
            <a:lvl7pPr marL="4352396" indent="0">
              <a:buNone/>
              <a:defRPr sz="3200"/>
            </a:lvl7pPr>
            <a:lvl8pPr marL="5077794" indent="0">
              <a:buNone/>
              <a:defRPr sz="3200"/>
            </a:lvl8pPr>
            <a:lvl9pPr marL="58031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0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081" tIns="72540" rIns="145081" bIns="7254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9"/>
            <a:ext cx="14648974" cy="6034617"/>
          </a:xfrm>
          <a:prstGeom prst="rect">
            <a:avLst/>
          </a:prstGeom>
        </p:spPr>
        <p:txBody>
          <a:bodyPr vert="horz" lIns="145081" tIns="72540" rIns="145081" bIns="7254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22/8/2022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2"/>
            <a:ext cx="5154269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35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1450799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049" indent="-544049" algn="l" defTabSz="1450799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8775" indent="-453377" algn="l" defTabSz="1450799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3500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8896" indent="-362702" algn="l" defTabSz="145079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4298" indent="-362702" algn="l" defTabSz="1450799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896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5098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04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5896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03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07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61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15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69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23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7794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31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138" tIns="72569" rIns="145138" bIns="7256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6"/>
            <a:ext cx="14648974" cy="6034617"/>
          </a:xfrm>
          <a:prstGeom prst="rect">
            <a:avLst/>
          </a:prstGeom>
        </p:spPr>
        <p:txBody>
          <a:bodyPr vert="horz" lIns="145138" tIns="72569" rIns="145138" bIns="7256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22/8/2022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0"/>
            <a:ext cx="5154269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418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45137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265" indent="-544265" algn="l" defTabSz="145137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242" indent="-453555" algn="l" defTabSz="145137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21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9903" indent="-362845" algn="l" defTabSz="145137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91" indent="-362845" algn="l" defTabSz="145137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127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6967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2652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339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68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374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06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74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433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121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9807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5496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24" tIns="72612" rIns="145224" bIns="7261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2"/>
            <a:ext cx="14648974" cy="6034617"/>
          </a:xfrm>
          <a:prstGeom prst="rect">
            <a:avLst/>
          </a:prstGeom>
        </p:spPr>
        <p:txBody>
          <a:bodyPr vert="horz" lIns="145224" tIns="72612" rIns="145224" bIns="7261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fontAlgn="auto">
                <a:spcBef>
                  <a:spcPts val="0"/>
                </a:spcBef>
                <a:spcAft>
                  <a:spcPts val="0"/>
                </a:spcAft>
              </a:pPr>
              <a:t>22/8/2022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36"/>
            <a:ext cx="5154269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346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1452237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589" indent="-544589" algn="l" defTabSz="1452237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943" indent="-453823" algn="l" defTabSz="1452237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296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414" indent="-363060" algn="l" defTabSz="145223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7532" indent="-363060" algn="l" defTabSz="1452237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3651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9769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5888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2006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11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237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356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4474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0591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6709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282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894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hyperlink" Target="Cau%20hoi/Cau%204.pptx" TargetMode="External"/><Relationship Id="rId3" Type="http://schemas.openxmlformats.org/officeDocument/2006/relationships/image" Target="../media/image9.png"/><Relationship Id="rId7" Type="http://schemas.openxmlformats.org/officeDocument/2006/relationships/hyperlink" Target="Cau%20hoi/Cau%203.pptx" TargetMode="External"/><Relationship Id="rId12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hyperlink" Target="Cau%20hoi/Cau%202.pptx" TargetMode="External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hyperlink" Target="Cau%20hoi/Cau%201.pptx" TargetMode="External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22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8"/>
            <a:ext cx="10037260" cy="68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489" tIns="71745" rIns="143489" bIns="7174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27919" y="4343404"/>
            <a:ext cx="13944600" cy="194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 CHUNG (T2)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60" y="2057406"/>
            <a:ext cx="11471155" cy="199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MỪNG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QUÝ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THẦY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defTabSz="14505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GIỜ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THĂM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LỚP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50081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5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70" y="6753282"/>
            <a:ext cx="1162751" cy="151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7"/>
            <a:ext cx="1069335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5" y="-109902"/>
            <a:ext cx="1382715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2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784223"/>
            <a:ext cx="16276638" cy="540817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669" y="6288982"/>
            <a:ext cx="6362968" cy="2877951"/>
          </a:xfrm>
          <a:prstGeom prst="rect">
            <a:avLst/>
          </a:prstGeom>
        </p:spPr>
      </p:pic>
      <p:sp>
        <p:nvSpPr>
          <p:cNvPr id="13" name="Rectangle 41"/>
          <p:cNvSpPr/>
          <p:nvPr/>
        </p:nvSpPr>
        <p:spPr>
          <a:xfrm>
            <a:off x="0" y="-51531"/>
            <a:ext cx="16276638" cy="5323284"/>
          </a:xfrm>
          <a:custGeom>
            <a:avLst/>
            <a:gdLst>
              <a:gd name="connsiteX0" fmla="*/ 0 w 12192000"/>
              <a:gd name="connsiteY0" fmla="*/ 0 h 3732366"/>
              <a:gd name="connsiteX1" fmla="*/ 12192000 w 12192000"/>
              <a:gd name="connsiteY1" fmla="*/ 0 h 3732366"/>
              <a:gd name="connsiteX2" fmla="*/ 12192000 w 12192000"/>
              <a:gd name="connsiteY2" fmla="*/ 3732366 h 3732366"/>
              <a:gd name="connsiteX3" fmla="*/ 0 w 12192000"/>
              <a:gd name="connsiteY3" fmla="*/ 3732366 h 3732366"/>
              <a:gd name="connsiteX4" fmla="*/ 0 w 12192000"/>
              <a:gd name="connsiteY4" fmla="*/ 0 h 3732366"/>
              <a:gd name="connsiteX0" fmla="*/ 0 w 12192000"/>
              <a:gd name="connsiteY0" fmla="*/ 0 h 3732366"/>
              <a:gd name="connsiteX1" fmla="*/ 12192000 w 12192000"/>
              <a:gd name="connsiteY1" fmla="*/ 0 h 3732366"/>
              <a:gd name="connsiteX2" fmla="*/ 12192000 w 12192000"/>
              <a:gd name="connsiteY2" fmla="*/ 3732366 h 3732366"/>
              <a:gd name="connsiteX3" fmla="*/ 6014434 w 12192000"/>
              <a:gd name="connsiteY3" fmla="*/ 3284125 h 3732366"/>
              <a:gd name="connsiteX4" fmla="*/ 0 w 12192000"/>
              <a:gd name="connsiteY4" fmla="*/ 3732366 h 3732366"/>
              <a:gd name="connsiteX5" fmla="*/ 0 w 12192000"/>
              <a:gd name="connsiteY5" fmla="*/ 0 h 3732366"/>
              <a:gd name="connsiteX0" fmla="*/ 0 w 12192000"/>
              <a:gd name="connsiteY0" fmla="*/ 0 h 3992463"/>
              <a:gd name="connsiteX1" fmla="*/ 12192000 w 12192000"/>
              <a:gd name="connsiteY1" fmla="*/ 0 h 3992463"/>
              <a:gd name="connsiteX2" fmla="*/ 12192000 w 12192000"/>
              <a:gd name="connsiteY2" fmla="*/ 3732366 h 3992463"/>
              <a:gd name="connsiteX3" fmla="*/ 6014434 w 12192000"/>
              <a:gd name="connsiteY3" fmla="*/ 3284125 h 3992463"/>
              <a:gd name="connsiteX4" fmla="*/ 2936383 w 12192000"/>
              <a:gd name="connsiteY4" fmla="*/ 3992463 h 3992463"/>
              <a:gd name="connsiteX5" fmla="*/ 0 w 12192000"/>
              <a:gd name="connsiteY5" fmla="*/ 3732366 h 3992463"/>
              <a:gd name="connsiteX6" fmla="*/ 0 w 12192000"/>
              <a:gd name="connsiteY6" fmla="*/ 0 h 399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992463">
                <a:moveTo>
                  <a:pt x="0" y="0"/>
                </a:moveTo>
                <a:lnTo>
                  <a:pt x="12192000" y="0"/>
                </a:lnTo>
                <a:lnTo>
                  <a:pt x="12192000" y="3732366"/>
                </a:lnTo>
                <a:cubicBezTo>
                  <a:pt x="10107054" y="3728913"/>
                  <a:pt x="8099380" y="3287578"/>
                  <a:pt x="6014434" y="3284125"/>
                </a:cubicBezTo>
                <a:cubicBezTo>
                  <a:pt x="4954073" y="3361398"/>
                  <a:pt x="3996744" y="3915190"/>
                  <a:pt x="2936383" y="3992463"/>
                </a:cubicBezTo>
                <a:lnTo>
                  <a:pt x="0" y="373236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464" y="185250"/>
            <a:ext cx="5980707" cy="48497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701" y="3817098"/>
            <a:ext cx="1518355" cy="117098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610802" y="185250"/>
            <a:ext cx="9514982" cy="1046539"/>
          </a:xfrm>
          <a:prstGeom prst="rect">
            <a:avLst/>
          </a:prstGeom>
          <a:noFill/>
        </p:spPr>
        <p:txBody>
          <a:bodyPr wrap="none" lIns="122018" tIns="61009" rIns="122018" bIns="61009">
            <a:spAutoFit/>
          </a:bodyPr>
          <a:lstStyle/>
          <a:p>
            <a:pPr algn="ctr"/>
            <a:r>
              <a:rPr lang="en-US" sz="60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RỪNG XANH</a:t>
            </a:r>
            <a:endParaRPr lang="en-US" sz="6000" b="1">
              <a:ln w="6600">
                <a:solidFill>
                  <a:schemeClr val="accent2"/>
                </a:solidFill>
                <a:prstDash val="solid"/>
              </a:ln>
              <a:solidFill>
                <a:srgbClr val="0000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9174"/>
            <a:ext cx="2992376" cy="15801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096" y="1756837"/>
            <a:ext cx="8138319" cy="4064000"/>
          </a:xfrm>
          <a:prstGeom prst="rect">
            <a:avLst/>
          </a:prstGeom>
        </p:spPr>
      </p:pic>
      <p:pic>
        <p:nvPicPr>
          <p:cNvPr id="22" name="Picture 21">
            <a:hlinkClick r:id="rId7" action="ppaction://hlinkpres?slideindex=1&amp;slidetitle=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9" y="5776245"/>
            <a:ext cx="2235822" cy="1764059"/>
          </a:xfrm>
          <a:prstGeom prst="rect">
            <a:avLst/>
          </a:prstGeom>
        </p:spPr>
      </p:pic>
      <p:pic>
        <p:nvPicPr>
          <p:cNvPr id="23" name="Picture 22">
            <a:hlinkClick r:id="rId9" action="ppaction://hlinkpres?slideindex=1&amp;slidetitle=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52" y="1330017"/>
            <a:ext cx="3320706" cy="2454206"/>
          </a:xfrm>
          <a:prstGeom prst="rect">
            <a:avLst/>
          </a:prstGeom>
        </p:spPr>
      </p:pic>
      <p:pic>
        <p:nvPicPr>
          <p:cNvPr id="24" name="Picture 23">
            <a:hlinkClick r:id="rId11" action="ppaction://hlinkpres?slideindex=1&amp;slidetitle=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4521" y="3784223"/>
            <a:ext cx="2468015" cy="2670293"/>
          </a:xfrm>
          <a:prstGeom prst="rect">
            <a:avLst/>
          </a:prstGeom>
        </p:spPr>
      </p:pic>
      <p:pic>
        <p:nvPicPr>
          <p:cNvPr id="25" name="Picture 24">
            <a:hlinkClick r:id="rId13" action="ppaction://hlinkpres?slideindex=1&amp;slidetitle=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878" y="5427574"/>
            <a:ext cx="3998917" cy="345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1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6255239" cy="961809"/>
            <a:chOff x="4539228" y="172432"/>
            <a:chExt cx="6149689" cy="961808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89" cy="961808"/>
              <a:chOff x="4539228" y="172432"/>
              <a:chExt cx="6149689" cy="961808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89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1" y="611021"/>
                <a:ext cx="1194826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9" t="30567" r="40852" b="60994"/>
          <a:stretch/>
        </p:blipFill>
        <p:spPr bwMode="auto">
          <a:xfrm>
            <a:off x="1508919" y="1360098"/>
            <a:ext cx="2590800" cy="1091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23" t="39164" r="13745" b="42222"/>
          <a:stretch/>
        </p:blipFill>
        <p:spPr bwMode="auto">
          <a:xfrm>
            <a:off x="1661921" y="3261360"/>
            <a:ext cx="13029598" cy="359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4404519" y="1041403"/>
            <a:ext cx="7558561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1087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TẬP </a:t>
            </a:r>
            <a:r>
              <a:rPr lang="vi-VN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CHUNG 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(T</a:t>
            </a:r>
            <a:r>
              <a:rPr lang="vi-VN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884987" y="3352799"/>
            <a:ext cx="762000" cy="766553"/>
            <a:chOff x="753226" y="4191000"/>
            <a:chExt cx="609600" cy="609600"/>
          </a:xfrm>
        </p:grpSpPr>
        <p:sp>
          <p:nvSpPr>
            <p:cNvPr id="17" name="Rounded Rectangle 16"/>
            <p:cNvSpPr/>
            <p:nvPr/>
          </p:nvSpPr>
          <p:spPr>
            <a:xfrm>
              <a:off x="753226" y="41910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77610" y="4258428"/>
              <a:ext cx="511935" cy="4650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/>
                <a:t>24</a:t>
              </a:r>
              <a:endParaRPr lang="en-US" sz="3200" b="1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2100719" y="3356840"/>
            <a:ext cx="762000" cy="766553"/>
            <a:chOff x="753226" y="4191000"/>
            <a:chExt cx="609600" cy="609600"/>
          </a:xfrm>
        </p:grpSpPr>
        <p:sp>
          <p:nvSpPr>
            <p:cNvPr id="20" name="Rounded Rectangle 19"/>
            <p:cNvSpPr/>
            <p:nvPr/>
          </p:nvSpPr>
          <p:spPr>
            <a:xfrm>
              <a:off x="753226" y="41910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96296" y="4282667"/>
              <a:ext cx="329834" cy="4650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/>
                <a:t>6</a:t>
              </a:r>
              <a:endParaRPr lang="en-US" sz="3200" b="1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052719" y="4491246"/>
            <a:ext cx="762000" cy="766553"/>
            <a:chOff x="753226" y="4191000"/>
            <a:chExt cx="609600" cy="609600"/>
          </a:xfrm>
        </p:grpSpPr>
        <p:sp>
          <p:nvSpPr>
            <p:cNvPr id="23" name="Rounded Rectangle 22"/>
            <p:cNvSpPr/>
            <p:nvPr/>
          </p:nvSpPr>
          <p:spPr>
            <a:xfrm>
              <a:off x="753226" y="41910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89802" y="4282667"/>
              <a:ext cx="511935" cy="4650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/>
                <a:t>14</a:t>
              </a:r>
              <a:endParaRPr lang="en-US" sz="3200" b="1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2177237" y="4506483"/>
            <a:ext cx="762000" cy="766553"/>
            <a:chOff x="753226" y="4191000"/>
            <a:chExt cx="609600" cy="609600"/>
          </a:xfrm>
        </p:grpSpPr>
        <p:sp>
          <p:nvSpPr>
            <p:cNvPr id="26" name="Rounded Rectangle 25"/>
            <p:cNvSpPr/>
            <p:nvPr/>
          </p:nvSpPr>
          <p:spPr>
            <a:xfrm>
              <a:off x="753226" y="41910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14186" y="4282667"/>
              <a:ext cx="511935" cy="4650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/>
                <a:t>70</a:t>
              </a:r>
              <a:endParaRPr lang="en-US" sz="3200" b="1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748651" y="5699762"/>
            <a:ext cx="762000" cy="766553"/>
            <a:chOff x="753226" y="4191000"/>
            <a:chExt cx="609600" cy="609600"/>
          </a:xfrm>
        </p:grpSpPr>
        <p:sp>
          <p:nvSpPr>
            <p:cNvPr id="29" name="Rounded Rectangle 28"/>
            <p:cNvSpPr/>
            <p:nvPr/>
          </p:nvSpPr>
          <p:spPr>
            <a:xfrm>
              <a:off x="753226" y="41910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1994" y="4270547"/>
              <a:ext cx="511935" cy="4650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/>
                <a:t>40</a:t>
              </a:r>
              <a:endParaRPr lang="en-US" sz="3200" b="1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1978320" y="5696437"/>
            <a:ext cx="762000" cy="766553"/>
            <a:chOff x="753226" y="4191000"/>
            <a:chExt cx="609600" cy="609600"/>
          </a:xfrm>
        </p:grpSpPr>
        <p:sp>
          <p:nvSpPr>
            <p:cNvPr id="32" name="Rounded Rectangle 31"/>
            <p:cNvSpPr/>
            <p:nvPr/>
          </p:nvSpPr>
          <p:spPr>
            <a:xfrm>
              <a:off x="753226" y="41910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08871" y="4270547"/>
              <a:ext cx="329834" cy="4650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/>
                <a:t>5</a:t>
              </a:r>
              <a:endParaRPr lang="en-US" sz="3200" b="1"/>
            </a:p>
          </p:txBody>
        </p:sp>
      </p:grpSp>
    </p:spTree>
    <p:extLst>
      <p:ext uri="{BB962C8B-B14F-4D97-AF65-F5344CB8AC3E}">
        <p14:creationId xmlns:p14="http://schemas.microsoft.com/office/powerpoint/2010/main" val="96424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6255239" cy="961809"/>
            <a:chOff x="4539228" y="172432"/>
            <a:chExt cx="6149689" cy="961808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89" cy="961808"/>
              <a:chOff x="4539228" y="172432"/>
              <a:chExt cx="6149689" cy="961808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89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1" y="611021"/>
                <a:ext cx="1194826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9" t="30567" r="40852" b="60994"/>
          <a:stretch/>
        </p:blipFill>
        <p:spPr bwMode="auto">
          <a:xfrm>
            <a:off x="1478598" y="1360097"/>
            <a:ext cx="2590800" cy="1091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4404519" y="1041403"/>
            <a:ext cx="7558561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1087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TẬP </a:t>
            </a:r>
            <a:r>
              <a:rPr lang="vi-VN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CHUNG 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(T</a:t>
            </a:r>
            <a:r>
              <a:rPr lang="vi-VN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30" t="57111" r="5745" b="25333"/>
          <a:stretch/>
        </p:blipFill>
        <p:spPr bwMode="auto">
          <a:xfrm>
            <a:off x="1478598" y="2667000"/>
            <a:ext cx="1423686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18519" y="5986790"/>
            <a:ext cx="2783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/>
              <a:t>Túi A: 300 g</a:t>
            </a:r>
            <a:endParaRPr lang="en-US" sz="3600" b="1"/>
          </a:p>
        </p:txBody>
      </p:sp>
      <p:sp>
        <p:nvSpPr>
          <p:cNvPr id="34" name="TextBox 33"/>
          <p:cNvSpPr txBox="1"/>
          <p:nvPr/>
        </p:nvSpPr>
        <p:spPr>
          <a:xfrm>
            <a:off x="7205205" y="5990511"/>
            <a:ext cx="2783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/>
              <a:t>Túi B: 300 g</a:t>
            </a:r>
            <a:endParaRPr lang="en-US" sz="3600" b="1"/>
          </a:p>
        </p:txBody>
      </p:sp>
      <p:sp>
        <p:nvSpPr>
          <p:cNvPr id="35" name="TextBox 34"/>
          <p:cNvSpPr txBox="1"/>
          <p:nvPr/>
        </p:nvSpPr>
        <p:spPr>
          <a:xfrm>
            <a:off x="12253119" y="5990511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/>
              <a:t>Cân nghiêng về túi C</a:t>
            </a:r>
            <a:endParaRPr lang="en-US" sz="3600" b="1"/>
          </a:p>
        </p:txBody>
      </p:sp>
      <p:sp>
        <p:nvSpPr>
          <p:cNvPr id="36" name="TextBox 35"/>
          <p:cNvSpPr txBox="1"/>
          <p:nvPr/>
        </p:nvSpPr>
        <p:spPr>
          <a:xfrm>
            <a:off x="3642519" y="7562671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Cân nghiêng về túi C, nghĩa là túi C nặng hơn túi B. Vậy C là túi nặng nhất.</a:t>
            </a:r>
            <a:endParaRPr lang="en-US" sz="3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83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6255239" cy="961809"/>
            <a:chOff x="4539228" y="172432"/>
            <a:chExt cx="6149689" cy="961808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89" cy="961808"/>
              <a:chOff x="4539228" y="172432"/>
              <a:chExt cx="6149689" cy="961808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89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1" y="611021"/>
                <a:ext cx="1194826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4404519" y="1041403"/>
            <a:ext cx="7558561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1087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TẬP </a:t>
            </a:r>
            <a:r>
              <a:rPr lang="vi-VN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CHUNG 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(T</a:t>
            </a:r>
            <a:r>
              <a:rPr lang="vi-VN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t="27777" r="49972" b="27334"/>
          <a:stretch/>
        </p:blipFill>
        <p:spPr bwMode="auto">
          <a:xfrm>
            <a:off x="1494156" y="1678793"/>
            <a:ext cx="12344400" cy="677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54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6255239" cy="961809"/>
            <a:chOff x="4539228" y="172432"/>
            <a:chExt cx="6149689" cy="961808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89" cy="961808"/>
              <a:chOff x="4539228" y="172432"/>
              <a:chExt cx="6149689" cy="961808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89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1" y="611021"/>
                <a:ext cx="1194826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4404519" y="1041403"/>
            <a:ext cx="7558561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1087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TẬP </a:t>
            </a:r>
            <a:r>
              <a:rPr lang="vi-VN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CHUNG 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(T</a:t>
            </a:r>
            <a:r>
              <a:rPr lang="vi-VN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t="17778" r="51370" b="16889"/>
          <a:stretch/>
        </p:blipFill>
        <p:spPr bwMode="auto">
          <a:xfrm>
            <a:off x="4023519" y="1678793"/>
            <a:ext cx="8625841" cy="720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2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19" y="379412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WordArt 3"/>
          <p:cNvSpPr>
            <a:spLocks noChangeArrowheads="1" noChangeShapeType="1" noTextEdit="1"/>
          </p:cNvSpPr>
          <p:nvPr/>
        </p:nvSpPr>
        <p:spPr bwMode="auto">
          <a:xfrm>
            <a:off x="1813719" y="3817937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616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2053</TotalTime>
  <Words>163</Words>
  <Application>Microsoft Office PowerPoint</Application>
  <PresentationFormat>Custom</PresentationFormat>
  <Paragraphs>31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</dc:creator>
  <cp:lastModifiedBy>Admin</cp:lastModifiedBy>
  <cp:revision>145</cp:revision>
  <dcterms:created xsi:type="dcterms:W3CDTF">2006-10-26T15:18:53Z</dcterms:created>
  <dcterms:modified xsi:type="dcterms:W3CDTF">2022-08-22T07:20:16Z</dcterms:modified>
</cp:coreProperties>
</file>