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1" r:id="rId2"/>
    <p:sldMasterId id="2147483723" r:id="rId3"/>
  </p:sldMasterIdLst>
  <p:notesMasterIdLst>
    <p:notesMasterId r:id="rId10"/>
  </p:notesMasterIdLst>
  <p:sldIdLst>
    <p:sldId id="256" r:id="rId4"/>
    <p:sldId id="258" r:id="rId5"/>
    <p:sldId id="429" r:id="rId6"/>
    <p:sldId id="260" r:id="rId7"/>
    <p:sldId id="261" r:id="rId8"/>
    <p:sldId id="262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FF"/>
    <a:srgbClr val="A5EEFD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67" y="53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15D175-BBF4-4DD1-9493-5353CDF1A7A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104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812810" indent="0" algn="ctr">
              <a:buNone/>
              <a:defRPr/>
            </a:lvl2pPr>
            <a:lvl3pPr marL="1625620" indent="0" algn="ctr">
              <a:buNone/>
              <a:defRPr/>
            </a:lvl3pPr>
            <a:lvl4pPr marL="2438430" indent="0" algn="ctr">
              <a:buNone/>
              <a:defRPr/>
            </a:lvl4pPr>
            <a:lvl5pPr marL="3251241" indent="0" algn="ctr">
              <a:buNone/>
              <a:defRPr/>
            </a:lvl5pPr>
            <a:lvl6pPr marL="4064051" indent="0" algn="ctr">
              <a:buNone/>
              <a:defRPr/>
            </a:lvl6pPr>
            <a:lvl7pPr marL="4876861" indent="0" algn="ctr">
              <a:buNone/>
              <a:defRPr/>
            </a:lvl7pPr>
            <a:lvl8pPr marL="5689671" indent="0" algn="ctr">
              <a:buNone/>
              <a:defRPr/>
            </a:lvl8pPr>
            <a:lvl9pPr marL="650248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6C5300-B619-47BD-9FFA-13CECDFE63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D7547E-2632-4C0F-A432-9D83B58B9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6136DE-DC24-4B33-AAD3-00676ED65B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7E3B62-3A26-4DF9-9850-D244ACCF809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476277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9F5C29-418E-43AB-B670-239439EEAE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1C134D-35F3-4F9B-9E8C-9201A30840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5C57B9-9ED5-4464-9C8D-4A483BA71B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139E0-5748-48EF-9C2D-48210F288E3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76553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8"/>
            <a:ext cx="13835142" cy="1816100"/>
          </a:xfrm>
        </p:spPr>
        <p:txBody>
          <a:bodyPr anchor="t"/>
          <a:lstStyle>
            <a:lvl1pPr algn="l">
              <a:defRPr sz="711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556"/>
            </a:lvl1pPr>
            <a:lvl2pPr marL="812810" indent="0">
              <a:buNone/>
              <a:defRPr sz="3200"/>
            </a:lvl2pPr>
            <a:lvl3pPr marL="1625620" indent="0">
              <a:buNone/>
              <a:defRPr sz="2844"/>
            </a:lvl3pPr>
            <a:lvl4pPr marL="2438430" indent="0">
              <a:buNone/>
              <a:defRPr sz="2489"/>
            </a:lvl4pPr>
            <a:lvl5pPr marL="3251241" indent="0">
              <a:buNone/>
              <a:defRPr sz="2489"/>
            </a:lvl5pPr>
            <a:lvl6pPr marL="4064051" indent="0">
              <a:buNone/>
              <a:defRPr sz="2489"/>
            </a:lvl6pPr>
            <a:lvl7pPr marL="4876861" indent="0">
              <a:buNone/>
              <a:defRPr sz="2489"/>
            </a:lvl7pPr>
            <a:lvl8pPr marL="5689671" indent="0">
              <a:buNone/>
              <a:defRPr sz="2489"/>
            </a:lvl8pPr>
            <a:lvl9pPr marL="6502481" indent="0">
              <a:buNone/>
              <a:defRPr sz="24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B16533-9A95-4B98-8DBE-9F0027EE82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D8E3C7-DB27-49CA-83A5-151DC614CC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E74597-88C0-466C-B7F2-C82FAF4893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3155A3-2E43-49F1-8E26-C7D3C806909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18952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978"/>
            </a:lvl1pPr>
            <a:lvl2pPr>
              <a:defRPr sz="4267"/>
            </a:lvl2pPr>
            <a:lvl3pPr>
              <a:defRPr sz="3556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978"/>
            </a:lvl1pPr>
            <a:lvl2pPr>
              <a:defRPr sz="4267"/>
            </a:lvl2pPr>
            <a:lvl3pPr>
              <a:defRPr sz="3556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7E12CB-191F-485D-A9C8-B95691F010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9E6FBF-F1DF-49AC-9664-A1CB3A5F3A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C06D9A-4713-4C9C-90E8-5A99AB0340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DC876-EEEE-40BD-A83F-C6F499AC5B0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19141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8"/>
            <a:ext cx="7191675" cy="853017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4267"/>
            </a:lvl1pPr>
            <a:lvl2pPr>
              <a:defRPr sz="3556"/>
            </a:lvl2pPr>
            <a:lvl3pPr>
              <a:defRPr sz="3200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9" y="2046818"/>
            <a:ext cx="7194500" cy="853017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9" y="2899833"/>
            <a:ext cx="7194500" cy="5268384"/>
          </a:xfrm>
        </p:spPr>
        <p:txBody>
          <a:bodyPr/>
          <a:lstStyle>
            <a:lvl1pPr>
              <a:defRPr sz="4267"/>
            </a:lvl1pPr>
            <a:lvl2pPr>
              <a:defRPr sz="3556"/>
            </a:lvl2pPr>
            <a:lvl3pPr>
              <a:defRPr sz="3200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56FF6A0-4669-4563-BB59-C896339A12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A97E3BA-B7B0-4433-9D0B-2F5BDF66CA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9C8B44F-BC16-428D-96BA-C904BB2818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6F3C63-E7B9-4DD1-810A-095E254441C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9438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F7B6C94-4C03-4F93-9577-1FE2AE7407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B3CA52E-A9B5-4A84-9C5D-4764A92C45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FA4644F-235B-49E9-801E-C09DA6CAC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413221-FFF1-41AB-AC57-17BB8E749D0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39488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F6A044D-E441-4660-BA58-225F226A19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07AFC0E-7B35-42F2-8A92-D45B936400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C82AEFD-E03C-4F5B-9F46-43BEC3D1B0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168C19-89E2-4BCA-91E7-377DE0A8476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031361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4" y="364066"/>
            <a:ext cx="5354902" cy="1549401"/>
          </a:xfrm>
        </p:spPr>
        <p:txBody>
          <a:bodyPr anchor="b"/>
          <a:lstStyle>
            <a:lvl1pPr algn="l">
              <a:defRPr sz="35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9"/>
            <a:ext cx="9099093" cy="7804151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4" y="1913469"/>
            <a:ext cx="5354902" cy="6254750"/>
          </a:xfrm>
        </p:spPr>
        <p:txBody>
          <a:bodyPr/>
          <a:lstStyle>
            <a:lvl1pPr marL="0" indent="0">
              <a:buNone/>
              <a:defRPr sz="2489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97FDED-23F3-4444-B020-05BC65E5A7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5D2EA9-7BA6-4C9F-8331-1ED50E114B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6AEBCB-BBFC-496B-AB85-9AE377E33B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F4FF3A-5A46-4A62-ABAB-677CB4C9DC9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4498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2"/>
          </a:xfrm>
        </p:spPr>
        <p:txBody>
          <a:bodyPr anchor="b"/>
          <a:lstStyle>
            <a:lvl1pPr algn="l">
              <a:defRPr sz="35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50"/>
          </a:xfrm>
        </p:spPr>
        <p:txBody>
          <a:bodyPr/>
          <a:lstStyle>
            <a:lvl1pPr marL="0" indent="0">
              <a:buNone/>
              <a:defRPr sz="2489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2BBE4E-C0C0-4A84-A0ED-70EB1B9DE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042E00-38C4-45D4-912F-5D166D8336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12B654-4D58-42F6-9390-A844641310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8A28E0-E440-4307-86D1-54F6A84C9C6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5801713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D12A23-8296-4C7D-B542-506DD9B154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099320-3DBB-4132-948A-70708349D1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65E60E-6E66-40DC-B579-9399C71DBE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BBBDB4-C96C-4AF6-85C7-F2A6F77BD76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00738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5"/>
            <a:ext cx="3662244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5"/>
            <a:ext cx="10715453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31B44A-CD28-4994-B08F-7774E8B10A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141F1F-C68C-498C-B462-B1E6843AAF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FF1F10-AC63-4FF4-A34C-2CEB9ECEDE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734D09-C9E9-4405-B280-E018D070EC1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784914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52" y="2840573"/>
            <a:ext cx="13835142" cy="19600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9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2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7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5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8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1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4/4/2025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9910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4/4/2025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120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6" y="5875870"/>
            <a:ext cx="13835142" cy="1816100"/>
          </a:xfrm>
        </p:spPr>
        <p:txBody>
          <a:bodyPr anchor="t"/>
          <a:lstStyle>
            <a:lvl1pPr algn="l">
              <a:defRPr sz="719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6" y="3875620"/>
            <a:ext cx="13835142" cy="2000249"/>
          </a:xfrm>
        </p:spPr>
        <p:txBody>
          <a:bodyPr anchor="b"/>
          <a:lstStyle>
            <a:lvl1pPr marL="0" indent="0">
              <a:buNone/>
              <a:defRPr sz="3598">
                <a:solidFill>
                  <a:schemeClr val="tx1">
                    <a:tint val="75000"/>
                  </a:schemeClr>
                </a:solidFill>
              </a:defRPr>
            </a:lvl1pPr>
            <a:lvl2pPr marL="81262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256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3pPr>
            <a:lvl4pPr marL="2437881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4pPr>
            <a:lvl5pPr marL="3250508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5pPr>
            <a:lvl6pPr marL="4063137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6pPr>
            <a:lvl7pPr marL="4875764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7pPr>
            <a:lvl8pPr marL="5688391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8pPr>
            <a:lvl9pPr marL="6501018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79EE-1E16-4CC5-A459-C716090F6017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934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6" y="2133604"/>
            <a:ext cx="7188848" cy="6034617"/>
          </a:xfrm>
        </p:spPr>
        <p:txBody>
          <a:bodyPr/>
          <a:lstStyle>
            <a:lvl1pPr>
              <a:defRPr sz="5065"/>
            </a:lvl1pPr>
            <a:lvl2pPr>
              <a:defRPr sz="4265"/>
            </a:lvl2pPr>
            <a:lvl3pPr>
              <a:defRPr sz="3598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60" y="2133604"/>
            <a:ext cx="7188848" cy="6034617"/>
          </a:xfrm>
        </p:spPr>
        <p:txBody>
          <a:bodyPr/>
          <a:lstStyle>
            <a:lvl1pPr>
              <a:defRPr sz="5065"/>
            </a:lvl1pPr>
            <a:lvl2pPr>
              <a:defRPr sz="4265"/>
            </a:lvl2pPr>
            <a:lvl3pPr>
              <a:defRPr sz="3598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311C9F-D64E-4824-A709-CF61DE4E0BD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660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046820"/>
            <a:ext cx="7191675" cy="853017"/>
          </a:xfrm>
        </p:spPr>
        <p:txBody>
          <a:bodyPr anchor="b"/>
          <a:lstStyle>
            <a:lvl1pPr marL="0" indent="0">
              <a:buNone/>
              <a:defRPr sz="4265" b="1"/>
            </a:lvl1pPr>
            <a:lvl2pPr marL="812627" indent="0">
              <a:buNone/>
              <a:defRPr sz="3598" b="1"/>
            </a:lvl2pPr>
            <a:lvl3pPr marL="1625256" indent="0">
              <a:buNone/>
              <a:defRPr sz="3200" b="1"/>
            </a:lvl3pPr>
            <a:lvl4pPr marL="2437881" indent="0">
              <a:buNone/>
              <a:defRPr sz="2933" b="1"/>
            </a:lvl4pPr>
            <a:lvl5pPr marL="3250508" indent="0">
              <a:buNone/>
              <a:defRPr sz="2933" b="1"/>
            </a:lvl5pPr>
            <a:lvl6pPr marL="4063137" indent="0">
              <a:buNone/>
              <a:defRPr sz="2933" b="1"/>
            </a:lvl6pPr>
            <a:lvl7pPr marL="4875764" indent="0">
              <a:buNone/>
              <a:defRPr sz="2933" b="1"/>
            </a:lvl7pPr>
            <a:lvl8pPr marL="5688391" indent="0">
              <a:buNone/>
              <a:defRPr sz="2933" b="1"/>
            </a:lvl8pPr>
            <a:lvl9pPr marL="6501018" indent="0">
              <a:buNone/>
              <a:defRPr sz="29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4" y="2899836"/>
            <a:ext cx="7191675" cy="5268384"/>
          </a:xfrm>
        </p:spPr>
        <p:txBody>
          <a:bodyPr/>
          <a:lstStyle>
            <a:lvl1pPr>
              <a:defRPr sz="4265"/>
            </a:lvl1pPr>
            <a:lvl2pPr>
              <a:defRPr sz="3598"/>
            </a:lvl2pPr>
            <a:lvl3pPr>
              <a:defRPr sz="320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16" y="2046820"/>
            <a:ext cx="7194500" cy="853017"/>
          </a:xfrm>
        </p:spPr>
        <p:txBody>
          <a:bodyPr anchor="b"/>
          <a:lstStyle>
            <a:lvl1pPr marL="0" indent="0">
              <a:buNone/>
              <a:defRPr sz="4265" b="1"/>
            </a:lvl1pPr>
            <a:lvl2pPr marL="812627" indent="0">
              <a:buNone/>
              <a:defRPr sz="3598" b="1"/>
            </a:lvl2pPr>
            <a:lvl3pPr marL="1625256" indent="0">
              <a:buNone/>
              <a:defRPr sz="3200" b="1"/>
            </a:lvl3pPr>
            <a:lvl4pPr marL="2437881" indent="0">
              <a:buNone/>
              <a:defRPr sz="2933" b="1"/>
            </a:lvl4pPr>
            <a:lvl5pPr marL="3250508" indent="0">
              <a:buNone/>
              <a:defRPr sz="2933" b="1"/>
            </a:lvl5pPr>
            <a:lvl6pPr marL="4063137" indent="0">
              <a:buNone/>
              <a:defRPr sz="2933" b="1"/>
            </a:lvl6pPr>
            <a:lvl7pPr marL="4875764" indent="0">
              <a:buNone/>
              <a:defRPr sz="2933" b="1"/>
            </a:lvl7pPr>
            <a:lvl8pPr marL="5688391" indent="0">
              <a:buNone/>
              <a:defRPr sz="2933" b="1"/>
            </a:lvl8pPr>
            <a:lvl9pPr marL="6501018" indent="0">
              <a:buNone/>
              <a:defRPr sz="29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16" y="2899836"/>
            <a:ext cx="7194500" cy="5268384"/>
          </a:xfrm>
        </p:spPr>
        <p:txBody>
          <a:bodyPr/>
          <a:lstStyle>
            <a:lvl1pPr>
              <a:defRPr sz="4265"/>
            </a:lvl1pPr>
            <a:lvl2pPr>
              <a:defRPr sz="3598"/>
            </a:lvl2pPr>
            <a:lvl3pPr>
              <a:defRPr sz="320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4318BD-B3C6-4D4B-B871-C29490A2E55A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7691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4/4/2025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747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1521441" y="1375010"/>
            <a:ext cx="13233759" cy="5718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6" tIns="60942" rIns="121886" bIns="60942" rtlCol="0" anchor="ctr"/>
          <a:lstStyle/>
          <a:p>
            <a:pPr algn="ctr" defTabSz="1218972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5156">
              <a:solidFill>
                <a:srgbClr val="FFFFFF"/>
              </a:solidFill>
              <a:latin typeface="印品黑体" panose="00000500000000000000" pitchFamily="2" charset="-122"/>
              <a:ea typeface="印品黑体" panose="00000500000000000000" pitchFamily="2" charset="-122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7876732" y="8602531"/>
            <a:ext cx="523182" cy="2934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6" tIns="60942" rIns="121886" bIns="60942" rtlCol="0" anchor="ctr"/>
          <a:lstStyle/>
          <a:p>
            <a:pPr algn="ctr" defTabSz="1218972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5156">
              <a:solidFill>
                <a:srgbClr val="FFFFFF"/>
              </a:solidFill>
              <a:latin typeface="印品黑体" panose="00000500000000000000" pitchFamily="2" charset="-122"/>
              <a:ea typeface="印品黑体" panose="00000500000000000000" pitchFamily="2" charset="-122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729073-8FFE-4F18-B513-07581FC6638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239380" y="8528304"/>
            <a:ext cx="3797882" cy="486834"/>
          </a:xfrm>
        </p:spPr>
        <p:txBody>
          <a:bodyPr/>
          <a:lstStyle>
            <a:lvl1pPr algn="ctr">
              <a:defRPr>
                <a:latin typeface="印品黑体" panose="00000500000000000000" pitchFamily="2" charset="-122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84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9646072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6" y="364068"/>
            <a:ext cx="5354902" cy="1549401"/>
          </a:xfrm>
        </p:spPr>
        <p:txBody>
          <a:bodyPr anchor="b"/>
          <a:lstStyle>
            <a:lvl1pPr algn="l">
              <a:defRPr sz="359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5" y="364074"/>
            <a:ext cx="9099093" cy="7804151"/>
          </a:xfrm>
        </p:spPr>
        <p:txBody>
          <a:bodyPr/>
          <a:lstStyle>
            <a:lvl1pPr>
              <a:defRPr sz="5732"/>
            </a:lvl1pPr>
            <a:lvl2pPr>
              <a:defRPr sz="5065"/>
            </a:lvl2pPr>
            <a:lvl3pPr>
              <a:defRPr sz="4265"/>
            </a:lvl3pPr>
            <a:lvl4pPr>
              <a:defRPr sz="3598"/>
            </a:lvl4pPr>
            <a:lvl5pPr>
              <a:defRPr sz="3598"/>
            </a:lvl5pPr>
            <a:lvl6pPr>
              <a:defRPr sz="3598"/>
            </a:lvl6pPr>
            <a:lvl7pPr>
              <a:defRPr sz="3598"/>
            </a:lvl7pPr>
            <a:lvl8pPr>
              <a:defRPr sz="3598"/>
            </a:lvl8pPr>
            <a:lvl9pPr>
              <a:defRPr sz="359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6" y="1913475"/>
            <a:ext cx="5354902" cy="6254750"/>
          </a:xfrm>
        </p:spPr>
        <p:txBody>
          <a:bodyPr/>
          <a:lstStyle>
            <a:lvl1pPr marL="0" indent="0">
              <a:buNone/>
              <a:defRPr sz="2533"/>
            </a:lvl1pPr>
            <a:lvl2pPr marL="812627" indent="0">
              <a:buNone/>
              <a:defRPr sz="2133"/>
            </a:lvl2pPr>
            <a:lvl3pPr marL="1625256" indent="0">
              <a:buNone/>
              <a:defRPr sz="1867"/>
            </a:lvl3pPr>
            <a:lvl4pPr marL="2437881" indent="0">
              <a:buNone/>
              <a:defRPr sz="1600"/>
            </a:lvl4pPr>
            <a:lvl5pPr marL="3250508" indent="0">
              <a:buNone/>
              <a:defRPr sz="1600"/>
            </a:lvl5pPr>
            <a:lvl6pPr marL="4063137" indent="0">
              <a:buNone/>
              <a:defRPr sz="1600"/>
            </a:lvl6pPr>
            <a:lvl7pPr marL="4875764" indent="0">
              <a:buNone/>
              <a:defRPr sz="1600"/>
            </a:lvl7pPr>
            <a:lvl8pPr marL="5688391" indent="0">
              <a:buNone/>
              <a:defRPr sz="1600"/>
            </a:lvl8pPr>
            <a:lvl9pPr marL="6501018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C7FCF6-76BD-4495-B08F-4C059D2BA31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1782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3"/>
            <a:ext cx="9765983" cy="755652"/>
          </a:xfrm>
        </p:spPr>
        <p:txBody>
          <a:bodyPr anchor="b"/>
          <a:lstStyle>
            <a:lvl1pPr algn="l">
              <a:defRPr sz="359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6"/>
            <a:ext cx="9765983" cy="5486400"/>
          </a:xfrm>
        </p:spPr>
        <p:txBody>
          <a:bodyPr/>
          <a:lstStyle>
            <a:lvl1pPr marL="0" indent="0">
              <a:buNone/>
              <a:defRPr sz="5732"/>
            </a:lvl1pPr>
            <a:lvl2pPr marL="812627" indent="0">
              <a:buNone/>
              <a:defRPr sz="5065"/>
            </a:lvl2pPr>
            <a:lvl3pPr marL="1625256" indent="0">
              <a:buNone/>
              <a:defRPr sz="4265"/>
            </a:lvl3pPr>
            <a:lvl4pPr marL="2437881" indent="0">
              <a:buNone/>
              <a:defRPr sz="3598"/>
            </a:lvl4pPr>
            <a:lvl5pPr marL="3250508" indent="0">
              <a:buNone/>
              <a:defRPr sz="3598"/>
            </a:lvl5pPr>
            <a:lvl6pPr marL="4063137" indent="0">
              <a:buNone/>
              <a:defRPr sz="3598"/>
            </a:lvl6pPr>
            <a:lvl7pPr marL="4875764" indent="0">
              <a:buNone/>
              <a:defRPr sz="3598"/>
            </a:lvl7pPr>
            <a:lvl8pPr marL="5688391" indent="0">
              <a:buNone/>
              <a:defRPr sz="3598"/>
            </a:lvl8pPr>
            <a:lvl9pPr marL="6501018" indent="0">
              <a:buNone/>
              <a:defRPr sz="359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6"/>
            <a:ext cx="9765983" cy="1073150"/>
          </a:xfrm>
        </p:spPr>
        <p:txBody>
          <a:bodyPr/>
          <a:lstStyle>
            <a:lvl1pPr marL="0" indent="0">
              <a:buNone/>
              <a:defRPr sz="2533"/>
            </a:lvl1pPr>
            <a:lvl2pPr marL="812627" indent="0">
              <a:buNone/>
              <a:defRPr sz="2133"/>
            </a:lvl2pPr>
            <a:lvl3pPr marL="1625256" indent="0">
              <a:buNone/>
              <a:defRPr sz="1867"/>
            </a:lvl3pPr>
            <a:lvl4pPr marL="2437881" indent="0">
              <a:buNone/>
              <a:defRPr sz="1600"/>
            </a:lvl4pPr>
            <a:lvl5pPr marL="3250508" indent="0">
              <a:buNone/>
              <a:defRPr sz="1600"/>
            </a:lvl5pPr>
            <a:lvl6pPr marL="4063137" indent="0">
              <a:buNone/>
              <a:defRPr sz="1600"/>
            </a:lvl6pPr>
            <a:lvl7pPr marL="4875764" indent="0">
              <a:buNone/>
              <a:defRPr sz="1600"/>
            </a:lvl7pPr>
            <a:lvl8pPr marL="5688391" indent="0">
              <a:buNone/>
              <a:defRPr sz="1600"/>
            </a:lvl8pPr>
            <a:lvl9pPr marL="6501018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57577C-F53D-4BB9-9408-EB84DEB3CD80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9231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D58058-BD14-4845-947D-4A9B79A00D09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9224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4" y="366187"/>
            <a:ext cx="3662244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6" y="366187"/>
            <a:ext cx="10715453" cy="78020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ECB469-C949-4E3F-B0CB-0C15DA7B7F92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7576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47004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2538849"/>
      </p:ext>
    </p:extLst>
  </p:cSld>
  <p:clrMapOvr>
    <a:masterClrMapping/>
  </p:clrMapOvr>
  <p:transition spd="slow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943031" y="5267272"/>
            <a:ext cx="2635160" cy="2693449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375312" y="2108468"/>
            <a:ext cx="593118" cy="531367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4099355" y="6718189"/>
            <a:ext cx="388993" cy="375166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4389655" y="953149"/>
            <a:ext cx="222515" cy="224766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2105363" y="4797035"/>
            <a:ext cx="159035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sz="5156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13145673" y="5184706"/>
            <a:ext cx="116147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sz="5156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701884" y="7388662"/>
            <a:ext cx="222515" cy="224766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942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711500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image" Target="../media/image3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A65B2A4-9CA5-437A-91FA-0D54C6FFC5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889"/>
            <a:ext cx="14648974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5864CD7-7FD0-4E2E-98A8-92BABC9998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1"/>
            <a:ext cx="14648974" cy="6033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4224705-4FE1-4216-B082-0261CD55A49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8380"/>
            <a:ext cx="3797882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89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B6279B8-17BD-4405-96C7-73879B352C2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8380"/>
            <a:ext cx="5154269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489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79CD433-277A-47E1-9E13-2DD0EFDF1C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8380"/>
            <a:ext cx="3797882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489"/>
            </a:lvl1pPr>
          </a:lstStyle>
          <a:p>
            <a:fld id="{32CF5220-73A0-44FA-BB5D-C25CDB62F5E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8966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5pPr>
      <a:lvl6pPr marL="812810" algn="ctr" rtl="0" fontAlgn="base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6pPr>
      <a:lvl7pPr marL="1625620" algn="ctr" rtl="0" fontAlgn="base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7pPr>
      <a:lvl8pPr marL="2438430" algn="ctr" rtl="0" fontAlgn="base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8pPr>
      <a:lvl9pPr marL="3251241" algn="ctr" rtl="0" fontAlgn="base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9pPr>
    </p:titleStyle>
    <p:bodyStyle>
      <a:lvl1pPr marL="609608" indent="-609608" algn="l" rtl="0" eaLnBrk="0" fontAlgn="base" hangingPunct="0">
        <a:spcBef>
          <a:spcPct val="20000"/>
        </a:spcBef>
        <a:spcAft>
          <a:spcPct val="0"/>
        </a:spcAft>
        <a:buChar char="•"/>
        <a:defRPr sz="5689">
          <a:solidFill>
            <a:schemeClr val="tx1"/>
          </a:solidFill>
          <a:latin typeface="+mn-lt"/>
          <a:ea typeface="+mn-ea"/>
          <a:cs typeface="+mn-cs"/>
        </a:defRPr>
      </a:lvl1pPr>
      <a:lvl2pPr marL="1320817" indent="-508006" algn="l" rtl="0" eaLnBrk="0" fontAlgn="base" hangingPunct="0">
        <a:spcBef>
          <a:spcPct val="20000"/>
        </a:spcBef>
        <a:spcAft>
          <a:spcPct val="0"/>
        </a:spcAft>
        <a:buChar char="–"/>
        <a:defRPr sz="4978">
          <a:solidFill>
            <a:schemeClr val="tx1"/>
          </a:solidFill>
          <a:latin typeface="+mn-lt"/>
        </a:defRPr>
      </a:lvl2pPr>
      <a:lvl3pPr marL="2032025" indent="-406405" algn="l" rtl="0" eaLnBrk="0" fontAlgn="base" hangingPunct="0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+mn-lt"/>
        </a:defRPr>
      </a:lvl3pPr>
      <a:lvl4pPr marL="2844836" indent="-406405" algn="l" rtl="0" eaLnBrk="0" fontAlgn="base" hangingPunct="0">
        <a:spcBef>
          <a:spcPct val="20000"/>
        </a:spcBef>
        <a:spcAft>
          <a:spcPct val="0"/>
        </a:spcAft>
        <a:buChar char="–"/>
        <a:defRPr sz="3556">
          <a:solidFill>
            <a:schemeClr val="tx1"/>
          </a:solidFill>
          <a:latin typeface="+mn-lt"/>
        </a:defRPr>
      </a:lvl4pPr>
      <a:lvl5pPr marL="3657646" indent="-406405" algn="l" rtl="0" eaLnBrk="0" fontAlgn="base" hangingPunct="0">
        <a:spcBef>
          <a:spcPct val="20000"/>
        </a:spcBef>
        <a:spcAft>
          <a:spcPct val="0"/>
        </a:spcAft>
        <a:buChar char="»"/>
        <a:defRPr sz="3556">
          <a:solidFill>
            <a:schemeClr val="tx1"/>
          </a:solidFill>
          <a:latin typeface="+mn-lt"/>
        </a:defRPr>
      </a:lvl5pPr>
      <a:lvl6pPr marL="4470456" indent="-406405" algn="l" rtl="0" fontAlgn="base">
        <a:spcBef>
          <a:spcPct val="20000"/>
        </a:spcBef>
        <a:spcAft>
          <a:spcPct val="0"/>
        </a:spcAft>
        <a:buChar char="»"/>
        <a:defRPr sz="3556">
          <a:solidFill>
            <a:schemeClr val="tx1"/>
          </a:solidFill>
          <a:latin typeface="+mn-lt"/>
        </a:defRPr>
      </a:lvl6pPr>
      <a:lvl7pPr marL="5283266" indent="-406405" algn="l" rtl="0" fontAlgn="base">
        <a:spcBef>
          <a:spcPct val="20000"/>
        </a:spcBef>
        <a:spcAft>
          <a:spcPct val="0"/>
        </a:spcAft>
        <a:buChar char="»"/>
        <a:defRPr sz="3556">
          <a:solidFill>
            <a:schemeClr val="tx1"/>
          </a:solidFill>
          <a:latin typeface="+mn-lt"/>
        </a:defRPr>
      </a:lvl7pPr>
      <a:lvl8pPr marL="6096076" indent="-406405" algn="l" rtl="0" fontAlgn="base">
        <a:spcBef>
          <a:spcPct val="20000"/>
        </a:spcBef>
        <a:spcAft>
          <a:spcPct val="0"/>
        </a:spcAft>
        <a:buChar char="»"/>
        <a:defRPr sz="3556">
          <a:solidFill>
            <a:schemeClr val="tx1"/>
          </a:solidFill>
          <a:latin typeface="+mn-lt"/>
        </a:defRPr>
      </a:lvl8pPr>
      <a:lvl9pPr marL="6908886" indent="-406405" algn="l" rtl="0" fontAlgn="base">
        <a:spcBef>
          <a:spcPct val="20000"/>
        </a:spcBef>
        <a:spcAft>
          <a:spcPct val="0"/>
        </a:spcAft>
        <a:buChar char="»"/>
        <a:defRPr sz="35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4" y="366187"/>
            <a:ext cx="14648974" cy="1524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133604"/>
            <a:ext cx="14648974" cy="6034617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4" y="8475138"/>
            <a:ext cx="3797882" cy="48683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  <a:ea typeface="印品黑体" panose="00000500000000000000" pitchFamily="2" charset="-122"/>
              </a:defRPr>
            </a:lvl1pPr>
          </a:lstStyle>
          <a:p>
            <a:pPr>
              <a:defRPr/>
            </a:pPr>
            <a:fld id="{9196EC2F-0988-4314-AD4B-24FF16D7B45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8" y="8475138"/>
            <a:ext cx="5154269" cy="48683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6" y="8475138"/>
            <a:ext cx="3797882" cy="48683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07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ransition spd="slow">
    <p:fade/>
  </p:transition>
  <p:txStyles>
    <p:titleStyle>
      <a:lvl1pPr algn="ctr" defTabSz="1625256" rtl="0" eaLnBrk="1" latinLnBrk="0" hangingPunct="1">
        <a:spcBef>
          <a:spcPct val="0"/>
        </a:spcBef>
        <a:buNone/>
        <a:defRPr sz="7865" kern="1200">
          <a:solidFill>
            <a:schemeClr val="tx1"/>
          </a:solidFill>
          <a:latin typeface="印品黑体" panose="00000500000000000000" pitchFamily="2" charset="-122"/>
          <a:ea typeface="+mj-ea"/>
          <a:cs typeface="+mj-cs"/>
        </a:defRPr>
      </a:lvl1pPr>
    </p:titleStyle>
    <p:bodyStyle>
      <a:lvl1pPr marL="609473" indent="-609473" algn="l" defTabSz="1625256" rtl="0" eaLnBrk="1" latinLnBrk="0" hangingPunct="1">
        <a:spcBef>
          <a:spcPct val="20000"/>
        </a:spcBef>
        <a:buFont typeface="Arial" pitchFamily="34" charset="0"/>
        <a:buChar char="•"/>
        <a:defRPr sz="5732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1pPr>
      <a:lvl2pPr marL="1320520" indent="-507893" algn="l" defTabSz="1625256" rtl="0" eaLnBrk="1" latinLnBrk="0" hangingPunct="1">
        <a:spcBef>
          <a:spcPct val="20000"/>
        </a:spcBef>
        <a:buFont typeface="Arial" pitchFamily="34" charset="0"/>
        <a:buChar char="–"/>
        <a:defRPr sz="5065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2pPr>
      <a:lvl3pPr marL="2031569" indent="-406313" algn="l" defTabSz="1625256" rtl="0" eaLnBrk="1" latinLnBrk="0" hangingPunct="1">
        <a:spcBef>
          <a:spcPct val="20000"/>
        </a:spcBef>
        <a:buFont typeface="Arial" pitchFamily="34" charset="0"/>
        <a:buChar char="•"/>
        <a:defRPr sz="4265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3pPr>
      <a:lvl4pPr marL="2844196" indent="-406313" algn="l" defTabSz="1625256" rtl="0" eaLnBrk="1" latinLnBrk="0" hangingPunct="1">
        <a:spcBef>
          <a:spcPct val="20000"/>
        </a:spcBef>
        <a:buFont typeface="Arial" pitchFamily="34" charset="0"/>
        <a:buChar char="–"/>
        <a:defRPr sz="3598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4pPr>
      <a:lvl5pPr marL="3656823" indent="-406313" algn="l" defTabSz="1625256" rtl="0" eaLnBrk="1" latinLnBrk="0" hangingPunct="1">
        <a:spcBef>
          <a:spcPct val="20000"/>
        </a:spcBef>
        <a:buFont typeface="Arial" pitchFamily="34" charset="0"/>
        <a:buChar char="»"/>
        <a:defRPr sz="3598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5pPr>
      <a:lvl6pPr marL="4469450" indent="-406313" algn="l" defTabSz="1625256" rtl="0" eaLnBrk="1" latinLnBrk="0" hangingPunct="1">
        <a:spcBef>
          <a:spcPct val="20000"/>
        </a:spcBef>
        <a:buFont typeface="Arial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6pPr>
      <a:lvl7pPr marL="5282078" indent="-406313" algn="l" defTabSz="1625256" rtl="0" eaLnBrk="1" latinLnBrk="0" hangingPunct="1">
        <a:spcBef>
          <a:spcPct val="20000"/>
        </a:spcBef>
        <a:buFont typeface="Arial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7pPr>
      <a:lvl8pPr marL="6094706" indent="-406313" algn="l" defTabSz="1625256" rtl="0" eaLnBrk="1" latinLnBrk="0" hangingPunct="1">
        <a:spcBef>
          <a:spcPct val="20000"/>
        </a:spcBef>
        <a:buFont typeface="Arial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8pPr>
      <a:lvl9pPr marL="6907333" indent="-406313" algn="l" defTabSz="1625256" rtl="0" eaLnBrk="1" latinLnBrk="0" hangingPunct="1">
        <a:spcBef>
          <a:spcPct val="20000"/>
        </a:spcBef>
        <a:buFont typeface="Arial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627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256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7881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0508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137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5764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8391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1018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480250" y="4495800"/>
            <a:ext cx="11907697" cy="1591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vi-VN" altLang="zh-CN" sz="54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zh-CN" sz="54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42: ÔN TẬP BIỂU </a:t>
            </a:r>
            <a:r>
              <a:rPr lang="en-US" altLang="zh-CN" sz="5400" b="1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 </a:t>
            </a:r>
            <a:r>
              <a:rPr lang="en-US" altLang="zh-CN" sz="5400" b="1" smtClean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vi-VN" altLang="zh-CN" sz="5400" b="1" smtClean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(T)</a:t>
            </a:r>
            <a:endParaRPr lang="zh-CN" altLang="en-US" sz="5400" b="1" dirty="0">
              <a:solidFill>
                <a:srgbClr val="1B1B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803" y="6340041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031520" y="6352796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42: ÔN TẬP BIỂU THỨC SỐ 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solidFill>
                <a:srgbClr val="1B1B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67" name="Text Box 19">
            <a:extLst>
              <a:ext uri="{FF2B5EF4-FFF2-40B4-BE49-F238E27FC236}">
                <a16:creationId xmlns:a16="http://schemas.microsoft.com/office/drawing/2014/main" id="{B39458B4-7131-B1D7-675C-B9116A100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0609" y="1806001"/>
            <a:ext cx="754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8" name="Text Box 20">
            <a:extLst>
              <a:ext uri="{FF2B5EF4-FFF2-40B4-BE49-F238E27FC236}">
                <a16:creationId xmlns:a16="http://schemas.microsoft.com/office/drawing/2014/main" id="{A0286ABE-76A1-2AD7-CCD3-B7D07D4FB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0819" y="2895600"/>
            <a:ext cx="4152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182 - (96 - 54)</a:t>
            </a:r>
          </a:p>
        </p:txBody>
      </p:sp>
      <p:sp>
        <p:nvSpPr>
          <p:cNvPr id="69" name="Text Box 20">
            <a:extLst>
              <a:ext uri="{FF2B5EF4-FFF2-40B4-BE49-F238E27FC236}">
                <a16:creationId xmlns:a16="http://schemas.microsoft.com/office/drawing/2014/main" id="{D909F547-0E8E-CC42-5FD1-8ED7B424A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8649" y="2985732"/>
            <a:ext cx="32956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7 x (48 : 6)</a:t>
            </a:r>
          </a:p>
        </p:txBody>
      </p:sp>
      <p:sp>
        <p:nvSpPr>
          <p:cNvPr id="70" name="Text Box 22">
            <a:extLst>
              <a:ext uri="{FF2B5EF4-FFF2-40B4-BE49-F238E27FC236}">
                <a16:creationId xmlns:a16="http://schemas.microsoft.com/office/drawing/2014/main" id="{5CE70049-9F31-7EE2-D464-3AF7F3E8A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7280" y="2949001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182 - 42</a:t>
            </a:r>
          </a:p>
        </p:txBody>
      </p:sp>
      <p:sp>
        <p:nvSpPr>
          <p:cNvPr id="71" name="Text Box 23">
            <a:extLst>
              <a:ext uri="{FF2B5EF4-FFF2-40B4-BE49-F238E27FC236}">
                <a16:creationId xmlns:a16="http://schemas.microsoft.com/office/drawing/2014/main" id="{AC99815D-E3F5-7026-361D-6A4B5EF57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7598" y="3687388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140</a:t>
            </a:r>
          </a:p>
        </p:txBody>
      </p:sp>
      <p:sp>
        <p:nvSpPr>
          <p:cNvPr id="72" name="Text Box 22">
            <a:extLst>
              <a:ext uri="{FF2B5EF4-FFF2-40B4-BE49-F238E27FC236}">
                <a16:creationId xmlns:a16="http://schemas.microsoft.com/office/drawing/2014/main" id="{2E3D970D-27F1-6DFB-9D18-3ED65EEC5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9719" y="3052158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 x 8</a:t>
            </a:r>
          </a:p>
        </p:txBody>
      </p:sp>
      <p:sp>
        <p:nvSpPr>
          <p:cNvPr id="73" name="Text Box 23">
            <a:extLst>
              <a:ext uri="{FF2B5EF4-FFF2-40B4-BE49-F238E27FC236}">
                <a16:creationId xmlns:a16="http://schemas.microsoft.com/office/drawing/2014/main" id="{9550D444-4F4E-33F0-E34B-4DAFEB85A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0783" y="3842297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56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>
            <a:extLst>
              <a:ext uri="{FF2B5EF4-FFF2-40B4-BE49-F238E27FC236}">
                <a16:creationId xmlns:a16="http://schemas.microsoft.com/office/drawing/2014/main" id="{2C0C4F2C-E1AD-472C-BEBB-CDA1C317F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44" y="35376"/>
            <a:ext cx="184730" cy="967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1625620"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sz="5689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Butlong" pitchFamily="2" charset="0"/>
            </a:endParaRP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EE580ED-A920-496D-8FB3-32B978F48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44" y="35376"/>
            <a:ext cx="184730" cy="967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1625620"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sz="5689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Butlong" pitchFamily="2" charset="0"/>
            </a:endParaRPr>
          </a:p>
        </p:txBody>
      </p:sp>
      <p:sp>
        <p:nvSpPr>
          <p:cNvPr id="7187" name="Text Box 19">
            <a:extLst>
              <a:ext uri="{FF2B5EF4-FFF2-40B4-BE49-F238E27FC236}">
                <a16:creationId xmlns:a16="http://schemas.microsoft.com/office/drawing/2014/main" id="{E927269C-21FB-41CB-AD1B-0308747E2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652" y="126273"/>
            <a:ext cx="15578667" cy="858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62562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497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vi-VN" sz="497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4978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số là giá trị của mỗi biểu thức dưới đây?</a:t>
            </a:r>
            <a:endParaRPr lang="en-US" altLang="vi-VN" sz="4978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1332">
            <a:off x="635672" y="5062185"/>
            <a:ext cx="5554133" cy="379306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84630">
            <a:off x="573862" y="1362376"/>
            <a:ext cx="5283200" cy="35286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Oval 9"/>
          <p:cNvSpPr/>
          <p:nvPr/>
        </p:nvSpPr>
        <p:spPr>
          <a:xfrm>
            <a:off x="6185815" y="1165766"/>
            <a:ext cx="1878707" cy="13234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620" fontAlgn="base">
              <a:spcBef>
                <a:spcPct val="0"/>
              </a:spcBef>
              <a:spcAft>
                <a:spcPct val="0"/>
              </a:spcAft>
            </a:pPr>
            <a:r>
              <a:rPr lang="vi-VN" sz="4978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en-US" sz="4978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4942619" y="3838825"/>
            <a:ext cx="1745106" cy="158959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620" fontAlgn="base">
              <a:spcBef>
                <a:spcPct val="0"/>
              </a:spcBef>
              <a:spcAft>
                <a:spcPct val="0"/>
              </a:spcAft>
            </a:pPr>
            <a:r>
              <a:rPr lang="vi-VN" sz="5689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en-US" sz="5689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8133482" y="3416020"/>
            <a:ext cx="1843947" cy="166468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620" fontAlgn="base">
              <a:spcBef>
                <a:spcPct val="0"/>
              </a:spcBef>
              <a:spcAft>
                <a:spcPct val="0"/>
              </a:spcAft>
            </a:pPr>
            <a:r>
              <a:rPr lang="vi-VN" sz="4978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210</a:t>
            </a:r>
            <a:endParaRPr lang="en-US" sz="4978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811324" y="5209747"/>
            <a:ext cx="1643422" cy="175698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620" fontAlgn="base">
              <a:spcBef>
                <a:spcPct val="0"/>
              </a:spcBef>
              <a:spcAft>
                <a:spcPct val="0"/>
              </a:spcAft>
            </a:pPr>
            <a:r>
              <a:rPr lang="vi-VN" sz="5689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en-US" sz="5689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04773" y="1900333"/>
            <a:ext cx="3379451" cy="8583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625620" fontAlgn="base">
              <a:spcBef>
                <a:spcPct val="0"/>
              </a:spcBef>
              <a:spcAft>
                <a:spcPct val="0"/>
              </a:spcAft>
            </a:pPr>
            <a:r>
              <a:rPr lang="vi-VN" sz="497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(54 - 44)</a:t>
            </a:r>
            <a:endParaRPr lang="en-US" sz="4978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204773" y="5788301"/>
            <a:ext cx="3722224" cy="858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5620" fontAlgn="base">
              <a:spcBef>
                <a:spcPct val="0"/>
              </a:spcBef>
              <a:spcAft>
                <a:spcPct val="0"/>
              </a:spcAft>
            </a:pPr>
            <a:r>
              <a:rPr lang="vi-VN" sz="497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(25 + 45 x 3) </a:t>
            </a:r>
            <a:endParaRPr lang="en-US" sz="4978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871" y="1009980"/>
            <a:ext cx="5930516" cy="3894667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11372508" y="1929588"/>
            <a:ext cx="3424335" cy="8583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625620" fontAlgn="base">
              <a:spcBef>
                <a:spcPct val="0"/>
              </a:spcBef>
              <a:spcAft>
                <a:spcPct val="0"/>
              </a:spcAft>
            </a:pPr>
            <a:r>
              <a:rPr lang="vi-VN" sz="497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(33 + 67) : 2</a:t>
            </a:r>
            <a:endParaRPr lang="en-US" sz="4978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1017314" y="2305674"/>
            <a:ext cx="257252" cy="27007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625620"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ln>
                <a:solidFill>
                  <a:srgbClr val="000000">
                    <a:lumMod val="85000"/>
                    <a:lumOff val="15000"/>
                  </a:srgbClr>
                </a:solidFill>
              </a:ln>
              <a:solidFill>
                <a:srgbClr val="000000">
                  <a:lumMod val="95000"/>
                  <a:lumOff val="5000"/>
                </a:srgbClr>
              </a:solidFill>
              <a:latin typeface="Arial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1026043" y="2413836"/>
            <a:ext cx="171116" cy="15082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620"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931" y="4988910"/>
            <a:ext cx="5930516" cy="4155090"/>
          </a:xfrm>
          <a:prstGeom prst="rect">
            <a:avLst/>
          </a:prstGeom>
        </p:spPr>
      </p:pic>
      <p:sp>
        <p:nvSpPr>
          <p:cNvPr id="46" name="Oval 45"/>
          <p:cNvSpPr/>
          <p:nvPr/>
        </p:nvSpPr>
        <p:spPr>
          <a:xfrm>
            <a:off x="10939906" y="6448395"/>
            <a:ext cx="257252" cy="27007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625620"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ln>
                <a:solidFill>
                  <a:srgbClr val="000000">
                    <a:lumMod val="85000"/>
                    <a:lumOff val="15000"/>
                  </a:srgbClr>
                </a:solidFill>
              </a:ln>
              <a:solidFill>
                <a:srgbClr val="000000">
                  <a:lumMod val="95000"/>
                  <a:lumOff val="5000"/>
                </a:srgbClr>
              </a:solidFill>
              <a:latin typeface="Arial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10931757" y="6567650"/>
            <a:ext cx="171116" cy="15082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620"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302709" y="6028550"/>
            <a:ext cx="3103735" cy="8583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625620" fontAlgn="base">
              <a:spcBef>
                <a:spcPct val="0"/>
              </a:spcBef>
              <a:spcAft>
                <a:spcPct val="0"/>
              </a:spcAft>
            </a:pPr>
            <a:r>
              <a:rPr lang="vi-VN" sz="497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 + 24 x 2</a:t>
            </a:r>
            <a:endParaRPr lang="en-US" sz="4978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519756" y="3705142"/>
            <a:ext cx="646331" cy="85837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none" rtlCol="0">
            <a:spAutoFit/>
          </a:bodyPr>
          <a:lstStyle/>
          <a:p>
            <a:pPr defTabSz="1625620" fontAlgn="base">
              <a:spcBef>
                <a:spcPct val="0"/>
              </a:spcBef>
              <a:spcAft>
                <a:spcPct val="0"/>
              </a:spcAft>
            </a:pPr>
            <a:r>
              <a:rPr lang="en-US" sz="4978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820483" y="8121942"/>
            <a:ext cx="646331" cy="85837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none" rtlCol="0">
            <a:spAutoFit/>
          </a:bodyPr>
          <a:lstStyle/>
          <a:p>
            <a:pPr defTabSz="1625620" fontAlgn="base">
              <a:spcBef>
                <a:spcPct val="0"/>
              </a:spcBef>
              <a:spcAft>
                <a:spcPct val="0"/>
              </a:spcAft>
            </a:pPr>
            <a:r>
              <a:rPr lang="vi-VN" sz="4978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4978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2530965" y="3487313"/>
            <a:ext cx="611065" cy="85837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none" rtlCol="0">
            <a:spAutoFit/>
          </a:bodyPr>
          <a:lstStyle/>
          <a:p>
            <a:pPr defTabSz="1625620" fontAlgn="base">
              <a:spcBef>
                <a:spcPct val="0"/>
              </a:spcBef>
              <a:spcAft>
                <a:spcPct val="0"/>
              </a:spcAft>
            </a:pPr>
            <a:r>
              <a:rPr lang="vi-VN" sz="4978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4978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2403843" y="8071121"/>
            <a:ext cx="646331" cy="85837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none" rtlCol="0">
            <a:spAutoFit/>
          </a:bodyPr>
          <a:lstStyle/>
          <a:p>
            <a:pPr defTabSz="1625620" fontAlgn="base">
              <a:spcBef>
                <a:spcPct val="0"/>
              </a:spcBef>
              <a:spcAft>
                <a:spcPct val="0"/>
              </a:spcAft>
            </a:pPr>
            <a:r>
              <a:rPr lang="vi-VN" sz="4978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4978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/>
          <p:cNvCxnSpPr>
            <a:endCxn id="39" idx="0"/>
          </p:cNvCxnSpPr>
          <p:nvPr/>
        </p:nvCxnSpPr>
        <p:spPr>
          <a:xfrm>
            <a:off x="5552025" y="3050802"/>
            <a:ext cx="2081012" cy="2158944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6319272" y="2637794"/>
            <a:ext cx="4158603" cy="1532434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endCxn id="38" idx="2"/>
          </p:cNvCxnSpPr>
          <p:nvPr/>
        </p:nvCxnSpPr>
        <p:spPr>
          <a:xfrm flipV="1">
            <a:off x="5557261" y="4248361"/>
            <a:ext cx="2576220" cy="1908612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8299312" y="2420089"/>
            <a:ext cx="4499511" cy="3243588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AF8C3118-FB10-B46A-53C1-448F53626329}"/>
              </a:ext>
            </a:extLst>
          </p:cNvPr>
          <p:cNvGrpSpPr/>
          <p:nvPr/>
        </p:nvGrpSpPr>
        <p:grpSpPr>
          <a:xfrm>
            <a:off x="420952" y="219931"/>
            <a:ext cx="533400" cy="646331"/>
            <a:chOff x="1737519" y="1943100"/>
            <a:chExt cx="533400" cy="64633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681C5D3-900E-FE89-C202-E1ECD31DBC88}"/>
                </a:ext>
              </a:extLst>
            </p:cNvPr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rgbClr val="8064A2">
                <a:lumMod val="40000"/>
                <a:lumOff val="60000"/>
              </a:srgbClr>
            </a:solidFill>
            <a:ln w="25400" cap="flat" cmpd="sng" algn="ctr">
              <a:solidFill>
                <a:srgbClr val="8064A2">
                  <a:lumMod val="40000"/>
                  <a:lumOff val="6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59A1999-6232-702B-7A6D-D34E631407A2}"/>
                </a:ext>
              </a:extLst>
            </p:cNvPr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791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2" grpId="1"/>
      <p:bldP spid="7173" grpId="0"/>
      <p:bldP spid="7173" grpId="1"/>
      <p:bldP spid="7187" grpId="0"/>
      <p:bldP spid="10" grpId="0" animBg="1"/>
      <p:bldP spid="37" grpId="0" animBg="1"/>
      <p:bldP spid="38" grpId="0" animBg="1"/>
      <p:bldP spid="39" grpId="0" animBg="1"/>
      <p:bldP spid="11" grpId="0"/>
      <p:bldP spid="41" grpId="0"/>
      <p:bldP spid="44" grpId="0"/>
      <p:bldP spid="16" grpId="0" animBg="1"/>
      <p:bldP spid="17" grpId="0" animBg="1"/>
      <p:bldP spid="46" grpId="0" animBg="1"/>
      <p:bldP spid="47" grpId="0" animBg="1"/>
      <p:bldP spid="48" grpId="0"/>
      <p:bldP spid="49" grpId="0" animBg="1"/>
      <p:bldP spid="50" grpId="0" animBg="1"/>
      <p:bldP spid="51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647701" cy="923330"/>
            <a:chOff x="1737519" y="1943100"/>
            <a:chExt cx="533400" cy="923330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00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3722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36" name="Text Box 14">
            <a:extLst>
              <a:ext uri="{FF2B5EF4-FFF2-40B4-BE49-F238E27FC236}">
                <a16:creationId xmlns:a16="http://schemas.microsoft.com/office/drawing/2014/main" id="{CF985635-33EE-EED1-42AB-B9D4DD70B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42: ÔN TẬP BIỂU THỨC SỐ 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solidFill>
                <a:srgbClr val="1B1B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9">
            <a:extLst>
              <a:ext uri="{FF2B5EF4-FFF2-40B4-BE49-F238E27FC236}">
                <a16:creationId xmlns:a16="http://schemas.microsoft.com/office/drawing/2014/main" id="{811E556C-B220-BB29-90F9-493F8CF30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119" y="1787235"/>
            <a:ext cx="100774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5" name="Text Box 20">
            <a:extLst>
              <a:ext uri="{FF2B5EF4-FFF2-40B4-BE49-F238E27FC236}">
                <a16:creationId xmlns:a16="http://schemas.microsoft.com/office/drawing/2014/main" id="{F6FD4786-275C-9F3D-D308-F4DCFAD51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719" y="3010559"/>
            <a:ext cx="4572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vi-VN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 + 34 + 66</a:t>
            </a:r>
            <a:endParaRPr lang="en-US" altLang="vi-VN" sz="4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20">
            <a:extLst>
              <a:ext uri="{FF2B5EF4-FFF2-40B4-BE49-F238E27FC236}">
                <a16:creationId xmlns:a16="http://schemas.microsoft.com/office/drawing/2014/main" id="{3448AA2B-E656-0841-5683-08986B2F7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919" y="3010558"/>
            <a:ext cx="4419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7 x 5 x 2</a:t>
            </a:r>
          </a:p>
        </p:txBody>
      </p:sp>
      <p:sp>
        <p:nvSpPr>
          <p:cNvPr id="38" name="Text Box 22">
            <a:extLst>
              <a:ext uri="{FF2B5EF4-FFF2-40B4-BE49-F238E27FC236}">
                <a16:creationId xmlns:a16="http://schemas.microsoft.com/office/drawing/2014/main" id="{662B84D7-2189-5FE8-EDED-B98F443F1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0308" y="2964391"/>
            <a:ext cx="2895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vi-VN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61 + 66</a:t>
            </a:r>
            <a:endParaRPr lang="en-US" altLang="vi-VN" sz="5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 Box 23">
            <a:extLst>
              <a:ext uri="{FF2B5EF4-FFF2-40B4-BE49-F238E27FC236}">
                <a16:creationId xmlns:a16="http://schemas.microsoft.com/office/drawing/2014/main" id="{E4B168C4-1653-817C-74E6-ACBAA2083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7716" y="3803095"/>
            <a:ext cx="2895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4400" b="1" dirty="0">
                <a:solidFill>
                  <a:srgbClr val="000000">
                    <a:lumMod val="85000"/>
                    <a:lumOff val="1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  <a:r>
              <a:rPr lang="vi-VN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endParaRPr lang="en-US" altLang="vi-VN" sz="5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 Box 22">
            <a:extLst>
              <a:ext uri="{FF2B5EF4-FFF2-40B4-BE49-F238E27FC236}">
                <a16:creationId xmlns:a16="http://schemas.microsoft.com/office/drawing/2014/main" id="{1088FDD2-B5B4-19CE-E406-021106BB9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019" y="3010558"/>
            <a:ext cx="2895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35 x 2 </a:t>
            </a:r>
          </a:p>
        </p:txBody>
      </p:sp>
      <p:sp>
        <p:nvSpPr>
          <p:cNvPr id="49" name="Text Box 23">
            <a:extLst>
              <a:ext uri="{FF2B5EF4-FFF2-40B4-BE49-F238E27FC236}">
                <a16:creationId xmlns:a16="http://schemas.microsoft.com/office/drawing/2014/main" id="{FF672ECF-068E-335A-6CE2-471975584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35911" y="3803095"/>
            <a:ext cx="2895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4400" b="1" dirty="0">
                <a:solidFill>
                  <a:srgbClr val="000000">
                    <a:lumMod val="85000"/>
                    <a:lumOff val="1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70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8" grpId="0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A6A71FE9-71D0-9FC5-590F-C99ACEB2DC5D}"/>
              </a:ext>
            </a:extLst>
          </p:cNvPr>
          <p:cNvSpPr txBox="1"/>
          <p:nvPr/>
        </p:nvSpPr>
        <p:spPr>
          <a:xfrm>
            <a:off x="4512712" y="1202873"/>
            <a:ext cx="81360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8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44  ÔN TẬP CHUNG –t2- Trang 120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C801F83-F75B-CC6A-5FA2-C099A33482C2}"/>
              </a:ext>
            </a:extLst>
          </p:cNvPr>
          <p:cNvSpPr/>
          <p:nvPr/>
        </p:nvSpPr>
        <p:spPr>
          <a:xfrm>
            <a:off x="2194313" y="1724891"/>
            <a:ext cx="12573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ười ta đóng 288 bánh xe ô tô vào các hộp, mỗi hộp 4 bánh xe. Sau đó đóng các hộp vào các thùng, mỗi thùng 8 hộp. Hỏi người ta đóng được bao nhiêu thùng bánh xe ô tô như vậy?</a:t>
            </a:r>
            <a:endParaRPr lang="en-US" sz="4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2639AF9-2F1E-0814-9695-7CD3D42799E8}"/>
              </a:ext>
            </a:extLst>
          </p:cNvPr>
          <p:cNvSpPr/>
          <p:nvPr/>
        </p:nvSpPr>
        <p:spPr>
          <a:xfrm>
            <a:off x="3718719" y="4572000"/>
            <a:ext cx="11483191" cy="4336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hộp bánh xe đóng được là:</a:t>
            </a: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   	      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288 : 4 = 72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thùng bánh xe đóng được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    	     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72 : 8 = 9 (thùng)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                               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 thùng bánh xe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556896" y="1408912"/>
            <a:ext cx="571023" cy="919110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sp>
        <p:nvSpPr>
          <p:cNvPr id="31" name="Text Box 14">
            <a:extLst>
              <a:ext uri="{FF2B5EF4-FFF2-40B4-BE49-F238E27FC236}">
                <a16:creationId xmlns:a16="http://schemas.microsoft.com/office/drawing/2014/main" id="{17B9FBA9-B406-B759-5E14-0CAA4E610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42: ÔN TẬP BIỂU THỨC SỐ 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solidFill>
                <a:srgbClr val="1B1B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 Box 19">
            <a:extLst>
              <a:ext uri="{FF2B5EF4-FFF2-40B4-BE49-F238E27FC236}">
                <a16:creationId xmlns:a16="http://schemas.microsoft.com/office/drawing/2014/main" id="{FDBEE7F0-FF14-1942-D14C-7CD8880BC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4932" y="1596697"/>
            <a:ext cx="10811987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“+; -; x; :”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“?”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8" name="Text Box 8">
            <a:extLst>
              <a:ext uri="{FF2B5EF4-FFF2-40B4-BE49-F238E27FC236}">
                <a16:creationId xmlns:a16="http://schemas.microsoft.com/office/drawing/2014/main" id="{4B413993-9F6C-0505-048C-E9669CC5E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500" y="3962400"/>
            <a:ext cx="380461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800">
              <a:solidFill>
                <a:srgbClr val="000000">
                  <a:lumMod val="85000"/>
                  <a:lumOff val="15000"/>
                </a:srgbClr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BAE69C9-F23B-A6CB-E74D-09BAE6B1334B}"/>
              </a:ext>
            </a:extLst>
          </p:cNvPr>
          <p:cNvSpPr txBox="1"/>
          <p:nvPr/>
        </p:nvSpPr>
        <p:spPr>
          <a:xfrm>
            <a:off x="5338768" y="4114800"/>
            <a:ext cx="215956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x (6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18A2878-C531-7167-F561-7E155637A1B3}"/>
              </a:ext>
            </a:extLst>
          </p:cNvPr>
          <p:cNvSpPr txBox="1"/>
          <p:nvPr/>
        </p:nvSpPr>
        <p:spPr>
          <a:xfrm>
            <a:off x="7980641" y="4156823"/>
            <a:ext cx="152477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6)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6E1F03F-3667-6BF7-4E56-8E0007E3AF26}"/>
              </a:ext>
            </a:extLst>
          </p:cNvPr>
          <p:cNvSpPr/>
          <p:nvPr/>
        </p:nvSpPr>
        <p:spPr>
          <a:xfrm>
            <a:off x="7647809" y="4377898"/>
            <a:ext cx="838200" cy="714375"/>
          </a:xfrm>
          <a:prstGeom prst="rect">
            <a:avLst/>
          </a:prstGeom>
          <a:solidFill>
            <a:srgbClr val="FFFF99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2" name="Text Box 8">
            <a:extLst>
              <a:ext uri="{FF2B5EF4-FFF2-40B4-BE49-F238E27FC236}">
                <a16:creationId xmlns:a16="http://schemas.microsoft.com/office/drawing/2014/main" id="{5897C1E3-05E7-2364-6DDE-8A09705BC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8231" y="6472068"/>
            <a:ext cx="38046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rgbClr val="000000">
                  <a:lumMod val="85000"/>
                  <a:lumOff val="15000"/>
                </a:srgbClr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D10FEF0-D700-0192-EC04-533375853845}"/>
              </a:ext>
            </a:extLst>
          </p:cNvPr>
          <p:cNvSpPr txBox="1"/>
          <p:nvPr/>
        </p:nvSpPr>
        <p:spPr>
          <a:xfrm>
            <a:off x="8965814" y="6914847"/>
            <a:ext cx="224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>
              <a:solidFill>
                <a:srgbClr val="000000">
                  <a:lumMod val="85000"/>
                  <a:lumOff val="15000"/>
                </a:srgb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228D251-F237-D9A7-8C10-A1CAC03E3A8A}"/>
              </a:ext>
            </a:extLst>
          </p:cNvPr>
          <p:cNvSpPr txBox="1"/>
          <p:nvPr/>
        </p:nvSpPr>
        <p:spPr>
          <a:xfrm>
            <a:off x="4956499" y="6624468"/>
            <a:ext cx="18004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x (6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83F73CF-2F09-1561-B93E-89744C2AC7A2}"/>
              </a:ext>
            </a:extLst>
          </p:cNvPr>
          <p:cNvSpPr txBox="1"/>
          <p:nvPr/>
        </p:nvSpPr>
        <p:spPr>
          <a:xfrm>
            <a:off x="7598372" y="6666491"/>
            <a:ext cx="7617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DFEB922-F3E2-CC33-2E62-8AE5615C31A8}"/>
              </a:ext>
            </a:extLst>
          </p:cNvPr>
          <p:cNvSpPr/>
          <p:nvPr/>
        </p:nvSpPr>
        <p:spPr>
          <a:xfrm>
            <a:off x="6766719" y="6685862"/>
            <a:ext cx="838200" cy="714375"/>
          </a:xfrm>
          <a:prstGeom prst="rect">
            <a:avLst/>
          </a:prstGeom>
          <a:solidFill>
            <a:srgbClr val="FFFF99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A607C81-92FA-1EB3-2C27-9B6B2DE9698B}"/>
              </a:ext>
            </a:extLst>
          </p:cNvPr>
          <p:cNvSpPr txBox="1"/>
          <p:nvPr/>
        </p:nvSpPr>
        <p:spPr>
          <a:xfrm>
            <a:off x="7004101" y="6705600"/>
            <a:ext cx="3722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58" name="Text Box 8">
            <a:extLst>
              <a:ext uri="{FF2B5EF4-FFF2-40B4-BE49-F238E27FC236}">
                <a16:creationId xmlns:a16="http://schemas.microsoft.com/office/drawing/2014/main" id="{2E2C5813-1491-A632-D55F-0EF0D2359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0631" y="6624468"/>
            <a:ext cx="38046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rgbClr val="000000">
                  <a:lumMod val="85000"/>
                  <a:lumOff val="15000"/>
                </a:srgb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22596CF-A42C-E1DB-A97A-91EC9A47F7D6}"/>
              </a:ext>
            </a:extLst>
          </p:cNvPr>
          <p:cNvSpPr txBox="1"/>
          <p:nvPr/>
        </p:nvSpPr>
        <p:spPr>
          <a:xfrm>
            <a:off x="8288850" y="6744202"/>
            <a:ext cx="19068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 x 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F88B68E-CD70-6D4E-5019-FAA62CAD7AB4}"/>
              </a:ext>
            </a:extLst>
          </p:cNvPr>
          <p:cNvSpPr txBox="1"/>
          <p:nvPr/>
        </p:nvSpPr>
        <p:spPr>
          <a:xfrm>
            <a:off x="8280228" y="7460159"/>
            <a:ext cx="19068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</p:txBody>
      </p:sp>
    </p:spTree>
    <p:extLst>
      <p:ext uri="{BB962C8B-B14F-4D97-AF65-F5344CB8AC3E}">
        <p14:creationId xmlns:p14="http://schemas.microsoft.com/office/powerpoint/2010/main" val="117519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9" grpId="0"/>
      <p:bldP spid="50" grpId="0"/>
      <p:bldP spid="51" grpId="0" animBg="1"/>
      <p:bldP spid="53" grpId="0"/>
      <p:bldP spid="54" grpId="0"/>
      <p:bldP spid="55" grpId="0"/>
      <p:bldP spid="5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020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351</Words>
  <Application>Microsoft Office PowerPoint</Application>
  <PresentationFormat>Custom</PresentationFormat>
  <Paragraphs>68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Arial</vt:lpstr>
      <vt:lpstr>Calibri</vt:lpstr>
      <vt:lpstr>Times New Roman</vt:lpstr>
      <vt:lpstr>VNI-Butlong</vt:lpstr>
      <vt:lpstr>印品黑体</vt:lpstr>
      <vt:lpstr>Office Theme</vt:lpstr>
      <vt:lpstr>Default Design</vt:lpstr>
      <vt:lpstr>2_020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Acer</cp:lastModifiedBy>
  <cp:revision>105</cp:revision>
  <dcterms:created xsi:type="dcterms:W3CDTF">2022-07-10T01:37:20Z</dcterms:created>
  <dcterms:modified xsi:type="dcterms:W3CDTF">2025-04-04T01:03:22Z</dcterms:modified>
</cp:coreProperties>
</file>