
<file path=[Content_Types].xml><?xml version="1.0" encoding="utf-8"?>
<Types xmlns="http://schemas.openxmlformats.org/package/2006/content-types">
  <Default Extension="png" ContentType="image/png"/>
  <Default Extension="wmf" ContentType="image/x-wmf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media/audio7.wav" ContentType="audio/wav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86" r:id="rId3"/>
    <p:sldMasterId id="2147483699" r:id="rId4"/>
    <p:sldMasterId id="2147483711" r:id="rId5"/>
    <p:sldMasterId id="2147483728" r:id="rId6"/>
  </p:sldMasterIdLst>
  <p:notesMasterIdLst>
    <p:notesMasterId r:id="rId18"/>
  </p:notesMasterIdLst>
  <p:sldIdLst>
    <p:sldId id="256" r:id="rId7"/>
    <p:sldId id="330" r:id="rId8"/>
    <p:sldId id="329" r:id="rId9"/>
    <p:sldId id="331" r:id="rId10"/>
    <p:sldId id="332" r:id="rId11"/>
    <p:sldId id="335" r:id="rId12"/>
    <p:sldId id="336" r:id="rId13"/>
    <p:sldId id="337" r:id="rId14"/>
    <p:sldId id="338" r:id="rId15"/>
    <p:sldId id="334" r:id="rId16"/>
    <p:sldId id="431" r:id="rId1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2FCFE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5" d="100"/>
          <a:sy n="65" d="100"/>
        </p:scale>
        <p:origin x="523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25" y="1143000"/>
            <a:ext cx="54927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3….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Gameshow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153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25" y="1143000"/>
            <a:ext cx="54927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07253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25" y="1143000"/>
            <a:ext cx="54927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79255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25" y="1143000"/>
            <a:ext cx="54927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2428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25" y="1143000"/>
            <a:ext cx="54927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419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51" y="28405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8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2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0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1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4" y="6400803"/>
            <a:ext cx="9765983" cy="755652"/>
          </a:xfrm>
        </p:spPr>
        <p:txBody>
          <a:bodyPr anchor="b"/>
          <a:lstStyle>
            <a:lvl1pPr algn="l">
              <a:defRPr sz="35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4" y="817036"/>
            <a:ext cx="9765983" cy="5486400"/>
          </a:xfrm>
        </p:spPr>
        <p:txBody>
          <a:bodyPr/>
          <a:lstStyle>
            <a:lvl1pPr marL="0" indent="0">
              <a:buNone/>
              <a:defRPr sz="5732"/>
            </a:lvl1pPr>
            <a:lvl2pPr marL="812597" indent="0">
              <a:buNone/>
              <a:defRPr sz="5065"/>
            </a:lvl2pPr>
            <a:lvl3pPr marL="1625194" indent="0">
              <a:buNone/>
              <a:defRPr sz="4265"/>
            </a:lvl3pPr>
            <a:lvl4pPr marL="2437790" indent="0">
              <a:buNone/>
              <a:defRPr sz="3599"/>
            </a:lvl4pPr>
            <a:lvl5pPr marL="3250387" indent="0">
              <a:buNone/>
              <a:defRPr sz="3599"/>
            </a:lvl5pPr>
            <a:lvl6pPr marL="4062984" indent="0">
              <a:buNone/>
              <a:defRPr sz="3599"/>
            </a:lvl6pPr>
            <a:lvl7pPr marL="4875581" indent="0">
              <a:buNone/>
              <a:defRPr sz="3599"/>
            </a:lvl7pPr>
            <a:lvl8pPr marL="5688178" indent="0">
              <a:buNone/>
              <a:defRPr sz="3599"/>
            </a:lvl8pPr>
            <a:lvl9pPr marL="6500775" indent="0">
              <a:buNone/>
              <a:defRPr sz="35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4" y="7156455"/>
            <a:ext cx="9765983" cy="1073151"/>
          </a:xfrm>
        </p:spPr>
        <p:txBody>
          <a:bodyPr/>
          <a:lstStyle>
            <a:lvl1pPr marL="0" indent="0">
              <a:buNone/>
              <a:defRPr sz="2533"/>
            </a:lvl1pPr>
            <a:lvl2pPr marL="812597" indent="0">
              <a:buNone/>
              <a:defRPr sz="2133"/>
            </a:lvl2pPr>
            <a:lvl3pPr marL="1625194" indent="0">
              <a:buNone/>
              <a:defRPr sz="1867"/>
            </a:lvl3pPr>
            <a:lvl4pPr marL="2437790" indent="0">
              <a:buNone/>
              <a:defRPr sz="1600"/>
            </a:lvl4pPr>
            <a:lvl5pPr marL="3250387" indent="0">
              <a:buNone/>
              <a:defRPr sz="1600"/>
            </a:lvl5pPr>
            <a:lvl6pPr marL="4062984" indent="0">
              <a:buNone/>
              <a:defRPr sz="1600"/>
            </a:lvl6pPr>
            <a:lvl7pPr marL="4875581" indent="0">
              <a:buNone/>
              <a:defRPr sz="1600"/>
            </a:lvl7pPr>
            <a:lvl8pPr marL="5688178" indent="0">
              <a:buNone/>
              <a:defRPr sz="1600"/>
            </a:lvl8pPr>
            <a:lvl9pPr marL="6500775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9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41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4" y="366188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5" y="366188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564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258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943030" y="5267272"/>
            <a:ext cx="2635160" cy="2693448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375311" y="2108467"/>
            <a:ext cx="593119" cy="531367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4099354" y="6718189"/>
            <a:ext cx="388993" cy="375167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4389656" y="953147"/>
            <a:ext cx="222515" cy="224767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2105362" y="4797035"/>
            <a:ext cx="15903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3145672" y="5184706"/>
            <a:ext cx="116147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701884" y="7388661"/>
            <a:ext cx="222515" cy="224767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</p:grpSp>
    </p:spTree>
    <p:extLst>
      <p:ext uri="{BB962C8B-B14F-4D97-AF65-F5344CB8AC3E}">
        <p14:creationId xmlns:p14="http://schemas.microsoft.com/office/powerpoint/2010/main" val="397421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67" y="24534"/>
            <a:ext cx="16276638" cy="9094933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1324606" y="7276044"/>
            <a:ext cx="14371677" cy="1319473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744483" y="385747"/>
            <a:ext cx="14977081" cy="8029891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</p:spTree>
    <p:extLst>
      <p:ext uri="{BB962C8B-B14F-4D97-AF65-F5344CB8AC3E}">
        <p14:creationId xmlns:p14="http://schemas.microsoft.com/office/powerpoint/2010/main" val="3385026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353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24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8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84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6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47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38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25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8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04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9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79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49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5" y="5875870"/>
            <a:ext cx="13835142" cy="1816100"/>
          </a:xfrm>
        </p:spPr>
        <p:txBody>
          <a:bodyPr anchor="t"/>
          <a:lstStyle>
            <a:lvl1pPr algn="l">
              <a:defRPr sz="71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5" y="3875620"/>
            <a:ext cx="13835142" cy="2000249"/>
          </a:xfrm>
        </p:spPr>
        <p:txBody>
          <a:bodyPr anchor="b"/>
          <a:lstStyle>
            <a:lvl1pPr marL="0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1pPr>
            <a:lvl2pPr marL="81259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194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3pPr>
            <a:lvl4pPr marL="243779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4pPr>
            <a:lvl5pPr marL="3250387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5pPr>
            <a:lvl6pPr marL="4062984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6pPr>
            <a:lvl7pPr marL="4875581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7pPr>
            <a:lvl8pPr marL="5688178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8pPr>
            <a:lvl9pPr marL="6500775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377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54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26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514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10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439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283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20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822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20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4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5" y="2133604"/>
            <a:ext cx="7188848" cy="6034617"/>
          </a:xfrm>
        </p:spPr>
        <p:txBody>
          <a:bodyPr/>
          <a:lstStyle>
            <a:lvl1pPr>
              <a:defRPr sz="5065"/>
            </a:lvl1pPr>
            <a:lvl2pPr>
              <a:defRPr sz="4265"/>
            </a:lvl2pPr>
            <a:lvl3pPr>
              <a:defRPr sz="359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9" y="2133604"/>
            <a:ext cx="7188848" cy="6034617"/>
          </a:xfrm>
        </p:spPr>
        <p:txBody>
          <a:bodyPr/>
          <a:lstStyle>
            <a:lvl1pPr>
              <a:defRPr sz="5065"/>
            </a:lvl1pPr>
            <a:lvl2pPr>
              <a:defRPr sz="4265"/>
            </a:lvl2pPr>
            <a:lvl3pPr>
              <a:defRPr sz="359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644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04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44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112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915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384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100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408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128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1289"/>
            <a:ext cx="16276638" cy="9155289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974" y="3206046"/>
            <a:ext cx="10369062" cy="2195069"/>
          </a:xfrm>
        </p:spPr>
        <p:txBody>
          <a:bodyPr anchor="b">
            <a:noAutofit/>
          </a:bodyPr>
          <a:lstStyle>
            <a:lvl1pPr algn="r"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974" y="5401111"/>
            <a:ext cx="10369062" cy="146253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23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5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4" y="2046820"/>
            <a:ext cx="7191675" cy="853017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597" indent="0">
              <a:buNone/>
              <a:defRPr sz="3599" b="1"/>
            </a:lvl2pPr>
            <a:lvl3pPr marL="1625194" indent="0">
              <a:buNone/>
              <a:defRPr sz="3200" b="1"/>
            </a:lvl3pPr>
            <a:lvl4pPr marL="2437790" indent="0">
              <a:buNone/>
              <a:defRPr sz="2933" b="1"/>
            </a:lvl4pPr>
            <a:lvl5pPr marL="3250387" indent="0">
              <a:buNone/>
              <a:defRPr sz="2933" b="1"/>
            </a:lvl5pPr>
            <a:lvl6pPr marL="4062984" indent="0">
              <a:buNone/>
              <a:defRPr sz="2933" b="1"/>
            </a:lvl6pPr>
            <a:lvl7pPr marL="4875581" indent="0">
              <a:buNone/>
              <a:defRPr sz="2933" b="1"/>
            </a:lvl7pPr>
            <a:lvl8pPr marL="5688178" indent="0">
              <a:buNone/>
              <a:defRPr sz="2933" b="1"/>
            </a:lvl8pPr>
            <a:lvl9pPr marL="6500775" indent="0">
              <a:buNone/>
              <a:defRPr sz="29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4" y="2899836"/>
            <a:ext cx="7191675" cy="5268384"/>
          </a:xfrm>
        </p:spPr>
        <p:txBody>
          <a:bodyPr/>
          <a:lstStyle>
            <a:lvl1pPr>
              <a:defRPr sz="4265"/>
            </a:lvl1pPr>
            <a:lvl2pPr>
              <a:defRPr sz="3599"/>
            </a:lvl2pPr>
            <a:lvl3pPr>
              <a:defRPr sz="320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5" y="2046820"/>
            <a:ext cx="7194500" cy="853017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597" indent="0">
              <a:buNone/>
              <a:defRPr sz="3599" b="1"/>
            </a:lvl2pPr>
            <a:lvl3pPr marL="1625194" indent="0">
              <a:buNone/>
              <a:defRPr sz="3200" b="1"/>
            </a:lvl3pPr>
            <a:lvl4pPr marL="2437790" indent="0">
              <a:buNone/>
              <a:defRPr sz="2933" b="1"/>
            </a:lvl4pPr>
            <a:lvl5pPr marL="3250387" indent="0">
              <a:buNone/>
              <a:defRPr sz="2933" b="1"/>
            </a:lvl5pPr>
            <a:lvl6pPr marL="4062984" indent="0">
              <a:buNone/>
              <a:defRPr sz="2933" b="1"/>
            </a:lvl6pPr>
            <a:lvl7pPr marL="4875581" indent="0">
              <a:buNone/>
              <a:defRPr sz="2933" b="1"/>
            </a:lvl7pPr>
            <a:lvl8pPr marL="5688178" indent="0">
              <a:buNone/>
              <a:defRPr sz="2933" b="1"/>
            </a:lvl8pPr>
            <a:lvl9pPr marL="6500775" indent="0">
              <a:buNone/>
              <a:defRPr sz="29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5" y="2899836"/>
            <a:ext cx="7194500" cy="5268384"/>
          </a:xfrm>
        </p:spPr>
        <p:txBody>
          <a:bodyPr/>
          <a:lstStyle>
            <a:lvl1pPr>
              <a:defRPr sz="4265"/>
            </a:lvl1pPr>
            <a:lvl2pPr>
              <a:defRPr sz="3599"/>
            </a:lvl2pPr>
            <a:lvl3pPr>
              <a:defRPr sz="320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946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260" y="3601157"/>
            <a:ext cx="11476776" cy="2435441"/>
          </a:xfrm>
        </p:spPr>
        <p:txBody>
          <a:bodyPr anchor="b"/>
          <a:lstStyle>
            <a:lvl1pPr algn="l">
              <a:defRPr sz="533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260" y="6036597"/>
            <a:ext cx="11476776" cy="1147200"/>
          </a:xfrm>
        </p:spPr>
        <p:txBody>
          <a:bodyPr anchor="t"/>
          <a:lstStyle>
            <a:lvl1pPr marL="0" indent="0" algn="l">
              <a:buNone/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484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259" y="2880785"/>
            <a:ext cx="5585796" cy="5174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95242" y="2880786"/>
            <a:ext cx="5585795" cy="51743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965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138" y="2881311"/>
            <a:ext cx="5587916" cy="768349"/>
          </a:xfrm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2138" y="3649661"/>
            <a:ext cx="5587916" cy="440548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3124" y="2881311"/>
            <a:ext cx="5587909" cy="768349"/>
          </a:xfrm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3126" y="3649661"/>
            <a:ext cx="5587908" cy="440548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454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259" y="812800"/>
            <a:ext cx="11476776" cy="17610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726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82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259" y="1998139"/>
            <a:ext cx="5145895" cy="1704621"/>
          </a:xfrm>
        </p:spPr>
        <p:txBody>
          <a:bodyPr anchor="b">
            <a:normAutofit/>
          </a:bodyPr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340" y="686566"/>
            <a:ext cx="6025695" cy="736858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4259" y="3702759"/>
            <a:ext cx="5145895" cy="3445932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609402" indent="0">
              <a:buNone/>
              <a:defRPr sz="1867"/>
            </a:lvl2pPr>
            <a:lvl3pPr marL="1218804" indent="0">
              <a:buNone/>
              <a:defRPr sz="1600"/>
            </a:lvl3pPr>
            <a:lvl4pPr marL="1828206" indent="0">
              <a:buNone/>
              <a:defRPr sz="1333"/>
            </a:lvl4pPr>
            <a:lvl5pPr marL="2437607" indent="0">
              <a:buNone/>
              <a:defRPr sz="1333"/>
            </a:lvl5pPr>
            <a:lvl6pPr marL="3047009" indent="0">
              <a:buNone/>
              <a:defRPr sz="1333"/>
            </a:lvl6pPr>
            <a:lvl7pPr marL="3656411" indent="0">
              <a:buNone/>
              <a:defRPr sz="1333"/>
            </a:lvl7pPr>
            <a:lvl8pPr marL="4265813" indent="0">
              <a:buNone/>
              <a:defRPr sz="1333"/>
            </a:lvl8pPr>
            <a:lvl9pPr marL="4875215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262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259" y="6400800"/>
            <a:ext cx="11476775" cy="755651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4259" y="812800"/>
            <a:ext cx="11476776" cy="5127624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4259" y="7156451"/>
            <a:ext cx="11476775" cy="8986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26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260" y="812800"/>
            <a:ext cx="11476776" cy="4538133"/>
          </a:xfrm>
        </p:spPr>
        <p:txBody>
          <a:bodyPr anchor="ctr">
            <a:normAutofit/>
          </a:bodyPr>
          <a:lstStyle>
            <a:lvl1pPr algn="l">
              <a:defRPr sz="58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260" y="5960533"/>
            <a:ext cx="11476776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887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355" y="812800"/>
            <a:ext cx="10805880" cy="4030133"/>
          </a:xfrm>
        </p:spPr>
        <p:txBody>
          <a:bodyPr anchor="ctr">
            <a:normAutofit/>
          </a:bodyPr>
          <a:lstStyle>
            <a:lvl1pPr algn="l">
              <a:defRPr sz="58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3831" y="4842933"/>
            <a:ext cx="9644928" cy="508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260" y="5960533"/>
            <a:ext cx="11476776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23411" y="1053838"/>
            <a:ext cx="813832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872402" y="3848742"/>
            <a:ext cx="813832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3867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55838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260" y="2575984"/>
            <a:ext cx="11476776" cy="3460613"/>
          </a:xfrm>
        </p:spPr>
        <p:txBody>
          <a:bodyPr anchor="b">
            <a:normAutofit/>
          </a:bodyPr>
          <a:lstStyle>
            <a:lvl1pPr algn="l">
              <a:defRPr sz="58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260" y="6036597"/>
            <a:ext cx="1147677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25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15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355" y="812800"/>
            <a:ext cx="10805880" cy="4030133"/>
          </a:xfrm>
        </p:spPr>
        <p:txBody>
          <a:bodyPr anchor="ctr">
            <a:normAutofit/>
          </a:bodyPr>
          <a:lstStyle>
            <a:lvl1pPr algn="l">
              <a:defRPr sz="58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04257" y="5350933"/>
            <a:ext cx="11476777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260" y="6036597"/>
            <a:ext cx="1147677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23411" y="1053838"/>
            <a:ext cx="813832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872402" y="3848742"/>
            <a:ext cx="813832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59991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560" y="812800"/>
            <a:ext cx="11465475" cy="4030133"/>
          </a:xfrm>
        </p:spPr>
        <p:txBody>
          <a:bodyPr anchor="ctr">
            <a:normAutofit/>
          </a:bodyPr>
          <a:lstStyle>
            <a:lvl1pPr algn="l">
              <a:defRPr sz="58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04257" y="5350933"/>
            <a:ext cx="11476777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200">
                <a:solidFill>
                  <a:schemeClr val="accent1"/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260" y="6036597"/>
            <a:ext cx="1147677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527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391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37052" y="812799"/>
            <a:ext cx="1741866" cy="700193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4260" y="812800"/>
            <a:ext cx="9425484" cy="70019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86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2337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4104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8909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388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9861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03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521441" y="1375011"/>
            <a:ext cx="13233758" cy="5718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876731" y="8602532"/>
            <a:ext cx="523182" cy="29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239379" y="8528304"/>
            <a:ext cx="3797882" cy="486833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721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4447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2020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0931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1929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74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033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6" y="364068"/>
            <a:ext cx="5354902" cy="1549401"/>
          </a:xfrm>
        </p:spPr>
        <p:txBody>
          <a:bodyPr anchor="b"/>
          <a:lstStyle>
            <a:lvl1pPr algn="l">
              <a:defRPr sz="35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5" y="364073"/>
            <a:ext cx="9099093" cy="7804151"/>
          </a:xfrm>
        </p:spPr>
        <p:txBody>
          <a:bodyPr/>
          <a:lstStyle>
            <a:lvl1pPr>
              <a:defRPr sz="5732"/>
            </a:lvl1pPr>
            <a:lvl2pPr>
              <a:defRPr sz="5065"/>
            </a:lvl2pPr>
            <a:lvl3pPr>
              <a:defRPr sz="4265"/>
            </a:lvl3pPr>
            <a:lvl4pPr>
              <a:defRPr sz="3599"/>
            </a:lvl4pPr>
            <a:lvl5pPr>
              <a:defRPr sz="3599"/>
            </a:lvl5pPr>
            <a:lvl6pPr>
              <a:defRPr sz="3599"/>
            </a:lvl6pPr>
            <a:lvl7pPr>
              <a:defRPr sz="3599"/>
            </a:lvl7pPr>
            <a:lvl8pPr>
              <a:defRPr sz="3599"/>
            </a:lvl8pPr>
            <a:lvl9pPr>
              <a:defRPr sz="35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6" y="1913474"/>
            <a:ext cx="5354902" cy="6254751"/>
          </a:xfrm>
        </p:spPr>
        <p:txBody>
          <a:bodyPr/>
          <a:lstStyle>
            <a:lvl1pPr marL="0" indent="0">
              <a:buNone/>
              <a:defRPr sz="2533"/>
            </a:lvl1pPr>
            <a:lvl2pPr marL="812597" indent="0">
              <a:buNone/>
              <a:defRPr sz="2133"/>
            </a:lvl2pPr>
            <a:lvl3pPr marL="1625194" indent="0">
              <a:buNone/>
              <a:defRPr sz="1867"/>
            </a:lvl3pPr>
            <a:lvl4pPr marL="2437790" indent="0">
              <a:buNone/>
              <a:defRPr sz="1600"/>
            </a:lvl4pPr>
            <a:lvl5pPr marL="3250387" indent="0">
              <a:buNone/>
              <a:defRPr sz="1600"/>
            </a:lvl5pPr>
            <a:lvl6pPr marL="4062984" indent="0">
              <a:buNone/>
              <a:defRPr sz="1600"/>
            </a:lvl6pPr>
            <a:lvl7pPr marL="4875581" indent="0">
              <a:buNone/>
              <a:defRPr sz="1600"/>
            </a:lvl7pPr>
            <a:lvl8pPr marL="5688178" indent="0">
              <a:buNone/>
              <a:defRPr sz="1600"/>
            </a:lvl8pPr>
            <a:lvl9pPr marL="6500775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1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3" y="366187"/>
            <a:ext cx="14648974" cy="1524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3" y="2133604"/>
            <a:ext cx="14648974" cy="6034617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7" y="8475138"/>
            <a:ext cx="5154269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5" y="8475138"/>
            <a:ext cx="3797882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0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ctr" defTabSz="1625194" rtl="0" eaLnBrk="1" latinLnBrk="0" hangingPunct="1">
        <a:spcBef>
          <a:spcPct val="0"/>
        </a:spcBef>
        <a:buNone/>
        <a:defRPr sz="7865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609449" indent="-609449" algn="l" defTabSz="1625194" rtl="0" eaLnBrk="1" latinLnBrk="0" hangingPunct="1">
        <a:spcBef>
          <a:spcPct val="20000"/>
        </a:spcBef>
        <a:buFont typeface="Arial" pitchFamily="34" charset="0"/>
        <a:buChar char="•"/>
        <a:defRPr sz="5732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1320470" indent="-507873" algn="l" defTabSz="1625194" rtl="0" eaLnBrk="1" latinLnBrk="0" hangingPunct="1">
        <a:spcBef>
          <a:spcPct val="20000"/>
        </a:spcBef>
        <a:buFont typeface="Arial" pitchFamily="34" charset="0"/>
        <a:buChar char="–"/>
        <a:defRPr sz="50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2031492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844089" indent="-406298" algn="l" defTabSz="1625194" rtl="0" eaLnBrk="1" latinLnBrk="0" hangingPunct="1">
        <a:spcBef>
          <a:spcPct val="20000"/>
        </a:spcBef>
        <a:buFont typeface="Arial" pitchFamily="34" charset="0"/>
        <a:buChar char="–"/>
        <a:defRPr sz="35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3656685" indent="-406298" algn="l" defTabSz="1625194" rtl="0" eaLnBrk="1" latinLnBrk="0" hangingPunct="1">
        <a:spcBef>
          <a:spcPct val="20000"/>
        </a:spcBef>
        <a:buFont typeface="Arial" pitchFamily="34" charset="0"/>
        <a:buChar char="»"/>
        <a:defRPr sz="35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4469282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281880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094477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6907073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597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194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7790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387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2984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5581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8178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0775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7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98" r:id="rId8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3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6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1289"/>
            <a:ext cx="16276638" cy="9155289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259" y="812800"/>
            <a:ext cx="11476776" cy="1761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259" y="2880786"/>
            <a:ext cx="11476776" cy="5174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19041" y="8055150"/>
            <a:ext cx="121746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4259" y="8055150"/>
            <a:ext cx="840747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8760" y="8055150"/>
            <a:ext cx="9122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6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609585" rtl="0" eaLnBrk="1" latinLnBrk="0" hangingPunct="1">
        <a:spcBef>
          <a:spcPct val="0"/>
        </a:spcBef>
        <a:buNone/>
        <a:defRPr sz="48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57189" indent="-457189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41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8.wm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8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audio" Target="../media/audio4.wav"/><Relationship Id="rId11" Type="http://schemas.openxmlformats.org/officeDocument/2006/relationships/image" Target="../media/image13.emf"/><Relationship Id="rId5" Type="http://schemas.openxmlformats.org/officeDocument/2006/relationships/audio" Target="../media/audio3.wav"/><Relationship Id="rId10" Type="http://schemas.openxmlformats.org/officeDocument/2006/relationships/image" Target="../media/image10.jp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tailieu.com/" TargetMode="Externa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1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8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audio" Target="../media/audio4.wav"/><Relationship Id="rId11" Type="http://schemas.openxmlformats.org/officeDocument/2006/relationships/image" Target="../media/image13.emf"/><Relationship Id="rId5" Type="http://schemas.openxmlformats.org/officeDocument/2006/relationships/audio" Target="../media/audio3.wav"/><Relationship Id="rId10" Type="http://schemas.openxmlformats.org/officeDocument/2006/relationships/image" Target="../media/image10.jp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8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audio" Target="../media/audio4.wav"/><Relationship Id="rId11" Type="http://schemas.openxmlformats.org/officeDocument/2006/relationships/image" Target="../media/image13.emf"/><Relationship Id="rId5" Type="http://schemas.openxmlformats.org/officeDocument/2006/relationships/audio" Target="../media/audio3.wav"/><Relationship Id="rId10" Type="http://schemas.openxmlformats.org/officeDocument/2006/relationships/image" Target="../media/image10.jp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8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audio" Target="../media/audio4.wav"/><Relationship Id="rId11" Type="http://schemas.openxmlformats.org/officeDocument/2006/relationships/image" Target="../media/image13.emf"/><Relationship Id="rId5" Type="http://schemas.openxmlformats.org/officeDocument/2006/relationships/audio" Target="../media/audio3.wav"/><Relationship Id="rId10" Type="http://schemas.openxmlformats.org/officeDocument/2006/relationships/image" Target="../media/image10.jp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46919" y="4343401"/>
            <a:ext cx="150114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43: ÔN TẬP HÌNH HỌC VÀ ĐO LƯỜNG- t 2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15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" y="-1"/>
            <a:ext cx="16374732" cy="9211711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4015034" y="293717"/>
            <a:ext cx="10003811" cy="3077692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độ cơ thể người bình thường khoảng</a:t>
            </a:r>
            <a:endParaRPr lang="en-US" sz="4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3238109" y="3413483"/>
            <a:ext cx="10100863" cy="1240781"/>
            <a:chOff x="1139780" y="2822887"/>
            <a:chExt cx="7597820" cy="1063311"/>
          </a:xfrm>
        </p:grpSpPr>
        <p:grpSp>
          <p:nvGrpSpPr>
            <p:cNvPr id="23" name="Group 22"/>
            <p:cNvGrpSpPr/>
            <p:nvPr/>
          </p:nvGrpSpPr>
          <p:grpSpPr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3733" b="1" ker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 C</a:t>
                </a:r>
                <a:endParaRPr lang="en-US" sz="3733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667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3805754" y="139991"/>
            <a:ext cx="517053" cy="3162887"/>
            <a:chOff x="1322576" y="181190"/>
            <a:chExt cx="387790" cy="2372165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227176"/>
              <a:ext cx="286946" cy="286946"/>
              <a:chOff x="505017" y="3509933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50993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58926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5654" y="181190"/>
              <a:ext cx="244712" cy="2372165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3867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3724648" y="139991"/>
            <a:ext cx="294201" cy="316288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3867" kern="0">
              <a:solidFill>
                <a:sysClr val="windowText" lastClr="000000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3238109" y="4895000"/>
            <a:ext cx="10100863" cy="1240781"/>
            <a:chOff x="1139780" y="2822887"/>
            <a:chExt cx="7597820" cy="1063311"/>
          </a:xfrm>
        </p:grpSpPr>
        <p:grpSp>
          <p:nvGrpSpPr>
            <p:cNvPr id="122" name="Group 121"/>
            <p:cNvGrpSpPr/>
            <p:nvPr/>
          </p:nvGrpSpPr>
          <p:grpSpPr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24" name="Parallelogram 123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3733" b="1" ker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37 C</a:t>
                </a:r>
                <a:endParaRPr lang="en-US" sz="3733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Parallelogram 124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667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3" name="Straight Connector 122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3238109" y="6342944"/>
            <a:ext cx="10100863" cy="1240784"/>
            <a:chOff x="1139780" y="2822885"/>
            <a:chExt cx="7597820" cy="1063314"/>
          </a:xfrm>
        </p:grpSpPr>
        <p:grpSp>
          <p:nvGrpSpPr>
            <p:cNvPr id="128" name="Group 127"/>
            <p:cNvGrpSpPr/>
            <p:nvPr/>
          </p:nvGrpSpPr>
          <p:grpSpPr>
            <a:xfrm>
              <a:off x="1139780" y="2822885"/>
              <a:ext cx="7597820" cy="1063314"/>
              <a:chOff x="1139780" y="2790695"/>
              <a:chExt cx="4733934" cy="863213"/>
            </a:xfrm>
          </p:grpSpPr>
          <p:sp>
            <p:nvSpPr>
              <p:cNvPr id="130" name="Parallelogram 129"/>
              <p:cNvSpPr/>
              <p:nvPr/>
            </p:nvSpPr>
            <p:spPr>
              <a:xfrm>
                <a:off x="1139780" y="3102578"/>
                <a:ext cx="4733934" cy="551330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3733" b="1" ker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38 C</a:t>
                </a:r>
                <a:endParaRPr lang="en-US" sz="3733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Parallelogram 130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667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2353604" y="119056"/>
            <a:ext cx="1275191" cy="1275191"/>
            <a:chOff x="83662" y="159259"/>
            <a:chExt cx="1082288" cy="1082288"/>
          </a:xfrm>
        </p:grpSpPr>
        <p:sp>
          <p:nvSpPr>
            <p:cNvPr id="10" name="Oval 9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47344" y="267725"/>
              <a:ext cx="560802" cy="949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6667" b="1" kern="0" dirty="0">
                  <a:solidFill>
                    <a:srgbClr val="008C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62" name="Parallelogram 61"/>
          <p:cNvSpPr/>
          <p:nvPr/>
        </p:nvSpPr>
        <p:spPr>
          <a:xfrm flipH="1">
            <a:off x="13338973" y="8877305"/>
            <a:ext cx="895348" cy="266700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grpSp>
        <p:nvGrpSpPr>
          <p:cNvPr id="151" name="Group 150"/>
          <p:cNvGrpSpPr/>
          <p:nvPr/>
        </p:nvGrpSpPr>
        <p:grpSpPr>
          <a:xfrm>
            <a:off x="2806166" y="5384176"/>
            <a:ext cx="382595" cy="1586467"/>
            <a:chOff x="471240" y="3515623"/>
            <a:chExt cx="286946" cy="1189850"/>
          </a:xfrm>
        </p:grpSpPr>
        <p:cxnSp>
          <p:nvCxnSpPr>
            <p:cNvPr id="139" name="Straight Connector 138"/>
            <p:cNvCxnSpPr>
              <a:endCxn id="141" idx="0"/>
            </p:cNvCxnSpPr>
            <p:nvPr/>
          </p:nvCxnSpPr>
          <p:spPr>
            <a:xfrm>
              <a:off x="614713" y="3515623"/>
              <a:ext cx="0" cy="90290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 139"/>
            <p:cNvGrpSpPr/>
            <p:nvPr/>
          </p:nvGrpSpPr>
          <p:grpSpPr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31824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2806166" y="4017841"/>
            <a:ext cx="382595" cy="1535673"/>
            <a:chOff x="471240" y="2490868"/>
            <a:chExt cx="286946" cy="1151755"/>
          </a:xfrm>
        </p:grpSpPr>
        <p:cxnSp>
          <p:nvCxnSpPr>
            <p:cNvPr id="116" name="Straight Connector 115"/>
            <p:cNvCxnSpPr>
              <a:stCxn id="20" idx="4"/>
              <a:endCxn id="118" idx="0"/>
            </p:cNvCxnSpPr>
            <p:nvPr/>
          </p:nvCxnSpPr>
          <p:spPr>
            <a:xfrm>
              <a:off x="600199" y="2490868"/>
              <a:ext cx="14514" cy="86480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/>
            <p:cNvGrpSpPr/>
            <p:nvPr/>
          </p:nvGrpSpPr>
          <p:grpSpPr>
            <a:xfrm>
              <a:off x="471240" y="3355677"/>
              <a:ext cx="286946" cy="286946"/>
              <a:chOff x="452190" y="3163606"/>
              <a:chExt cx="286946" cy="286946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531824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49" name="Group 148"/>
          <p:cNvGrpSpPr/>
          <p:nvPr/>
        </p:nvGrpSpPr>
        <p:grpSpPr>
          <a:xfrm>
            <a:off x="2806166" y="1394248"/>
            <a:ext cx="382595" cy="2623593"/>
            <a:chOff x="471240" y="574185"/>
            <a:chExt cx="286946" cy="1967695"/>
          </a:xfrm>
        </p:grpSpPr>
        <p:cxnSp>
          <p:nvCxnSpPr>
            <p:cNvPr id="13" name="Straight Connector 12"/>
            <p:cNvCxnSpPr>
              <a:stCxn id="82" idx="2"/>
              <a:endCxn id="20" idx="0"/>
            </p:cNvCxnSpPr>
            <p:nvPr/>
          </p:nvCxnSpPr>
          <p:spPr>
            <a:xfrm>
              <a:off x="610012" y="574185"/>
              <a:ext cx="4701" cy="168074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>
              <a:off x="471240" y="2254934"/>
              <a:ext cx="286946" cy="286946"/>
              <a:chOff x="452190" y="3133126"/>
              <a:chExt cx="286946" cy="28694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52190" y="313312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31824" y="3217049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64" name="Parallelogram 63"/>
          <p:cNvSpPr/>
          <p:nvPr/>
        </p:nvSpPr>
        <p:spPr>
          <a:xfrm flipH="1">
            <a:off x="13338972" y="8503237"/>
            <a:ext cx="895348" cy="266700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67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162957" y="1647450"/>
            <a:ext cx="1693503" cy="1693503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30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2162950" y="1634751"/>
            <a:ext cx="1693504" cy="1695127"/>
            <a:chOff x="-1408548" y="1800614"/>
            <a:chExt cx="1270128" cy="1271345"/>
          </a:xfrm>
        </p:grpSpPr>
        <p:sp>
          <p:nvSpPr>
            <p:cNvPr id="68" name="Rectangle 6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162948" y="1634751"/>
            <a:ext cx="1693504" cy="1694068"/>
            <a:chOff x="-1408548" y="1801408"/>
            <a:chExt cx="1270128" cy="1270551"/>
          </a:xfrm>
        </p:grpSpPr>
        <p:sp>
          <p:nvSpPr>
            <p:cNvPr id="72" name="Rectangle 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-1408547" y="1801408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162947" y="1634467"/>
            <a:ext cx="1693504" cy="1694068"/>
            <a:chOff x="-1408548" y="1801408"/>
            <a:chExt cx="1270128" cy="1270551"/>
          </a:xfrm>
        </p:grpSpPr>
        <p:sp>
          <p:nvSpPr>
            <p:cNvPr id="75" name="Rectangle 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-1408547" y="1801408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162944" y="1634467"/>
            <a:ext cx="1693504" cy="1695127"/>
            <a:chOff x="-1408548" y="1800614"/>
            <a:chExt cx="1270128" cy="1271345"/>
          </a:xfrm>
        </p:grpSpPr>
        <p:sp>
          <p:nvSpPr>
            <p:cNvPr id="78" name="Rectangle 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26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162943" y="1634467"/>
            <a:ext cx="1693504" cy="1695127"/>
            <a:chOff x="-1408548" y="1800614"/>
            <a:chExt cx="1270128" cy="1271345"/>
          </a:xfrm>
        </p:grpSpPr>
        <p:sp>
          <p:nvSpPr>
            <p:cNvPr id="84" name="Rectangle 8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162938" y="1633974"/>
            <a:ext cx="1693504" cy="1695127"/>
            <a:chOff x="-1408548" y="1800614"/>
            <a:chExt cx="1270128" cy="1271345"/>
          </a:xfrm>
        </p:grpSpPr>
        <p:sp>
          <p:nvSpPr>
            <p:cNvPr id="87" name="Rectangle 8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162936" y="1633974"/>
            <a:ext cx="1693504" cy="1695127"/>
            <a:chOff x="-1408548" y="1800614"/>
            <a:chExt cx="1270128" cy="1271345"/>
          </a:xfrm>
        </p:grpSpPr>
        <p:sp>
          <p:nvSpPr>
            <p:cNvPr id="90" name="Rectangle 8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162924" y="1632983"/>
            <a:ext cx="1693504" cy="1695127"/>
            <a:chOff x="-1408548" y="1800614"/>
            <a:chExt cx="1270128" cy="1271345"/>
          </a:xfrm>
        </p:grpSpPr>
        <p:sp>
          <p:nvSpPr>
            <p:cNvPr id="93" name="Rectangle 9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22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162923" y="1632206"/>
            <a:ext cx="1693504" cy="1695127"/>
            <a:chOff x="-1408548" y="1800614"/>
            <a:chExt cx="1270128" cy="1271345"/>
          </a:xfrm>
        </p:grpSpPr>
        <p:sp>
          <p:nvSpPr>
            <p:cNvPr id="96" name="Rectangle 9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2162922" y="1631393"/>
            <a:ext cx="1693504" cy="1695127"/>
            <a:chOff x="-1408548" y="1800614"/>
            <a:chExt cx="1270128" cy="1271345"/>
          </a:xfrm>
        </p:grpSpPr>
        <p:sp>
          <p:nvSpPr>
            <p:cNvPr id="99" name="Rectangle 9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159307" y="1631388"/>
            <a:ext cx="1693504" cy="1695053"/>
            <a:chOff x="-1408548" y="1801832"/>
            <a:chExt cx="1270128" cy="1271290"/>
          </a:xfrm>
        </p:grpSpPr>
        <p:sp>
          <p:nvSpPr>
            <p:cNvPr id="102" name="Rectangle 10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154216" y="1647063"/>
            <a:ext cx="1693504" cy="1695053"/>
            <a:chOff x="-1408548" y="1801832"/>
            <a:chExt cx="1270128" cy="1271290"/>
          </a:xfrm>
        </p:grpSpPr>
        <p:sp>
          <p:nvSpPr>
            <p:cNvPr id="105" name="Rectangle 10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154215" y="1652960"/>
            <a:ext cx="1693504" cy="1695053"/>
            <a:chOff x="-1408548" y="1801832"/>
            <a:chExt cx="1270128" cy="1271290"/>
          </a:xfrm>
        </p:grpSpPr>
        <p:sp>
          <p:nvSpPr>
            <p:cNvPr id="108" name="Rectangle 10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154214" y="1644162"/>
            <a:ext cx="1693504" cy="1695053"/>
            <a:chOff x="-1408548" y="1801832"/>
            <a:chExt cx="1270128" cy="1271290"/>
          </a:xfrm>
        </p:grpSpPr>
        <p:sp>
          <p:nvSpPr>
            <p:cNvPr id="111" name="Rectangle 11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2154212" y="1645400"/>
            <a:ext cx="1693504" cy="1695053"/>
            <a:chOff x="-1408548" y="1801832"/>
            <a:chExt cx="1270128" cy="1271290"/>
          </a:xfrm>
        </p:grpSpPr>
        <p:sp>
          <p:nvSpPr>
            <p:cNvPr id="114" name="Rectangle 11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2154211" y="1639503"/>
            <a:ext cx="1693504" cy="1695053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154210" y="1637954"/>
            <a:ext cx="1693504" cy="1695053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2154208" y="1649104"/>
            <a:ext cx="1693504" cy="1695053"/>
            <a:chOff x="-1408548" y="1801832"/>
            <a:chExt cx="1270128" cy="1271290"/>
          </a:xfrm>
        </p:grpSpPr>
        <p:sp>
          <p:nvSpPr>
            <p:cNvPr id="143" name="Rectangle 14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154207" y="1640319"/>
            <a:ext cx="1693504" cy="1695053"/>
            <a:chOff x="-1408548" y="1801832"/>
            <a:chExt cx="1270128" cy="1271290"/>
          </a:xfrm>
        </p:grpSpPr>
        <p:sp>
          <p:nvSpPr>
            <p:cNvPr id="146" name="Rectangle 14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2154206" y="1644132"/>
            <a:ext cx="1693504" cy="1695053"/>
            <a:chOff x="-1408548" y="1801832"/>
            <a:chExt cx="1270128" cy="1271290"/>
          </a:xfrm>
        </p:grpSpPr>
        <p:sp>
          <p:nvSpPr>
            <p:cNvPr id="152" name="Rectangle 15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2156388" y="1652908"/>
            <a:ext cx="1693504" cy="1695053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2154204" y="1642563"/>
            <a:ext cx="1693504" cy="1695053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2156258" y="1653340"/>
            <a:ext cx="1693504" cy="1695053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2156258" y="1653338"/>
            <a:ext cx="1693504" cy="1695053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2156258" y="1649107"/>
            <a:ext cx="1693504" cy="1695053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2154203" y="1646419"/>
            <a:ext cx="1693504" cy="1695053"/>
            <a:chOff x="-1408548" y="1801832"/>
            <a:chExt cx="1270128" cy="1271290"/>
          </a:xfrm>
        </p:grpSpPr>
        <p:sp>
          <p:nvSpPr>
            <p:cNvPr id="181" name="Rectangle 18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2154202" y="1644680"/>
            <a:ext cx="1693504" cy="1695053"/>
            <a:chOff x="-1408548" y="1801832"/>
            <a:chExt cx="1270128" cy="1271290"/>
          </a:xfrm>
        </p:grpSpPr>
        <p:sp>
          <p:nvSpPr>
            <p:cNvPr id="184" name="Rectangle 18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2152022" y="1646211"/>
            <a:ext cx="1693504" cy="1695053"/>
            <a:chOff x="-1408548" y="1801832"/>
            <a:chExt cx="1270128" cy="1271290"/>
          </a:xfrm>
        </p:grpSpPr>
        <p:sp>
          <p:nvSpPr>
            <p:cNvPr id="187" name="Rectangle 18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2157318" y="1646988"/>
            <a:ext cx="1693504" cy="1695053"/>
            <a:chOff x="-1408548" y="1801832"/>
            <a:chExt cx="1270128" cy="1271290"/>
          </a:xfrm>
        </p:grpSpPr>
        <p:sp>
          <p:nvSpPr>
            <p:cNvPr id="190" name="Rectangle 18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2152020" y="1644871"/>
            <a:ext cx="1693504" cy="1695053"/>
            <a:chOff x="-1408548" y="1801832"/>
            <a:chExt cx="1270128" cy="1271290"/>
          </a:xfrm>
        </p:grpSpPr>
        <p:sp>
          <p:nvSpPr>
            <p:cNvPr id="193" name="Rectangle 19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95" name="Left Brace 194"/>
          <p:cNvSpPr/>
          <p:nvPr/>
        </p:nvSpPr>
        <p:spPr>
          <a:xfrm rot="16200000">
            <a:off x="2850624" y="2483383"/>
            <a:ext cx="291153" cy="1720515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3867" kern="0">
              <a:solidFill>
                <a:sysClr val="windowText" lastClr="000000"/>
              </a:solidFill>
            </a:endParaRPr>
          </a:p>
        </p:txBody>
      </p:sp>
      <p:sp>
        <p:nvSpPr>
          <p:cNvPr id="196" name="Left Brace 195"/>
          <p:cNvSpPr/>
          <p:nvPr/>
        </p:nvSpPr>
        <p:spPr>
          <a:xfrm rot="5400000">
            <a:off x="2850624" y="780620"/>
            <a:ext cx="291153" cy="1720515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3867" kern="0">
              <a:solidFill>
                <a:sysClr val="windowText" lastClr="000000"/>
              </a:solidFill>
            </a:endParaRPr>
          </a:p>
        </p:txBody>
      </p:sp>
      <p:sp>
        <p:nvSpPr>
          <p:cNvPr id="80" name="Parallelogram 79"/>
          <p:cNvSpPr/>
          <p:nvPr/>
        </p:nvSpPr>
        <p:spPr>
          <a:xfrm>
            <a:off x="3255562" y="5320541"/>
            <a:ext cx="10109976" cy="792483"/>
          </a:xfrm>
          <a:prstGeom prst="parallelogram">
            <a:avLst/>
          </a:prstGeom>
          <a:solidFill>
            <a:srgbClr val="0ABD41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667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7" name="Picture 196">
            <a:hlinkHover r:id="" action="ppaction://noaction" highlightClick="1">
              <a:snd r:embed="rId13" name="applause.wav"/>
            </a:hlinkHover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834" y="7389421"/>
            <a:ext cx="1832216" cy="175458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764208" y="4094469"/>
            <a:ext cx="163552" cy="16355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3" name="Oval 152"/>
          <p:cNvSpPr/>
          <p:nvPr/>
        </p:nvSpPr>
        <p:spPr>
          <a:xfrm>
            <a:off x="4743888" y="5598149"/>
            <a:ext cx="163552" cy="16355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4" name="Oval 153"/>
          <p:cNvSpPr/>
          <p:nvPr/>
        </p:nvSpPr>
        <p:spPr>
          <a:xfrm>
            <a:off x="4784528" y="7020549"/>
            <a:ext cx="163552" cy="16355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</p:spTree>
    <p:extLst>
      <p:ext uri="{BB962C8B-B14F-4D97-AF65-F5344CB8AC3E}">
        <p14:creationId xmlns:p14="http://schemas.microsoft.com/office/powerpoint/2010/main" val="158419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02901__bluebloomers__electronic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"/>
                            </p:stCondLst>
                            <p:childTnLst>
                              <p:par>
                                <p:cTn id="8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00"/>
                            </p:stCondLst>
                            <p:childTnLst>
                              <p:par>
                                <p:cTn id="8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"/>
                            </p:stCondLst>
                            <p:childTnLst>
                              <p:par>
                                <p:cTn id="9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800"/>
                            </p:stCondLst>
                            <p:childTnLst>
                              <p:par>
                                <p:cTn id="9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800"/>
                            </p:stCondLst>
                            <p:childTnLst>
                              <p:par>
                                <p:cTn id="10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800"/>
                            </p:stCondLst>
                            <p:childTnLst>
                              <p:par>
                                <p:cTn id="10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800"/>
                            </p:stCondLst>
                            <p:childTnLst>
                              <p:par>
                                <p:cTn id="10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800"/>
                            </p:stCondLst>
                            <p:childTnLst>
                              <p:par>
                                <p:cTn id="11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800"/>
                            </p:stCondLst>
                            <p:childTnLst>
                              <p:par>
                                <p:cTn id="11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800"/>
                            </p:stCondLst>
                            <p:childTnLst>
                              <p:par>
                                <p:cTn id="12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800"/>
                            </p:stCondLst>
                            <p:childTnLst>
                              <p:par>
                                <p:cTn id="12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800"/>
                            </p:stCondLst>
                            <p:childTnLst>
                              <p:par>
                                <p:cTn id="12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800"/>
                            </p:stCondLst>
                            <p:childTnLst>
                              <p:par>
                                <p:cTn id="13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800"/>
                            </p:stCondLst>
                            <p:childTnLst>
                              <p:par>
                                <p:cTn id="13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4800"/>
                            </p:stCondLst>
                            <p:childTnLst>
                              <p:par>
                                <p:cTn id="14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800"/>
                            </p:stCondLst>
                            <p:childTnLst>
                              <p:par>
                                <p:cTn id="14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6800"/>
                            </p:stCondLst>
                            <p:childTnLst>
                              <p:par>
                                <p:cTn id="14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7800"/>
                            </p:stCondLst>
                            <p:childTnLst>
                              <p:par>
                                <p:cTn id="15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800"/>
                            </p:stCondLst>
                            <p:childTnLst>
                              <p:par>
                                <p:cTn id="15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9800"/>
                            </p:stCondLst>
                            <p:childTnLst>
                              <p:par>
                                <p:cTn id="16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800"/>
                            </p:stCondLst>
                            <p:childTnLst>
                              <p:par>
                                <p:cTn id="16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1800"/>
                            </p:stCondLst>
                            <p:childTnLst>
                              <p:par>
                                <p:cTn id="16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2800"/>
                            </p:stCondLst>
                            <p:childTnLst>
                              <p:par>
                                <p:cTn id="17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3800"/>
                            </p:stCondLst>
                            <p:childTnLst>
                              <p:par>
                                <p:cTn id="17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4800"/>
                            </p:stCondLst>
                            <p:childTnLst>
                              <p:par>
                                <p:cTn id="18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800"/>
                            </p:stCondLst>
                            <p:childTnLst>
                              <p:par>
                                <p:cTn id="18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6800"/>
                            </p:stCondLst>
                            <p:childTnLst>
                              <p:par>
                                <p:cTn id="18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7800"/>
                            </p:stCondLst>
                            <p:childTnLst>
                              <p:par>
                                <p:cTn id="19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8800"/>
                            </p:stCondLst>
                            <p:childTnLst>
                              <p:par>
                                <p:cTn id="19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9800"/>
                            </p:stCondLst>
                            <p:childTnLst>
                              <p:par>
                                <p:cTn id="20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65" grpId="0" animBg="1"/>
      <p:bldP spid="195" grpId="0" animBg="1"/>
      <p:bldP spid="196" grpId="0" animBg="1"/>
      <p:bldP spid="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700" b="1" i="0" u="none" strike="noStrike" kern="10" cap="none" spc="0" normalizeH="0" baseline="0" noProof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XIN CHÂN THÀNH CẢM ƠN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700" b="1" i="0" u="none" strike="noStrike" kern="10" cap="none" spc="0" normalizeH="0" baseline="0" noProof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QUÝ THẦY CÔ GIÁO VÀ CÁC EM</a:t>
            </a:r>
            <a:endParaRPr kumimoji="0" lang="en-US" sz="5700" b="1" i="0" u="none" strike="noStrike" kern="10" cap="none" spc="0" normalizeH="0" baseline="0" noProof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1568781-6B7A-169D-CD09-4C2A85ADD1C8}"/>
              </a:ext>
            </a:extLst>
          </p:cNvPr>
          <p:cNvGrpSpPr/>
          <p:nvPr/>
        </p:nvGrpSpPr>
        <p:grpSpPr>
          <a:xfrm>
            <a:off x="1572528" y="2152687"/>
            <a:ext cx="9111171" cy="712232"/>
            <a:chOff x="1470819" y="1943100"/>
            <a:chExt cx="9111171" cy="71223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795557E-AC62-3CE1-BAF4-5FA1D62F3C65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9DFFC98-7F84-8C98-13FB-B55C87E9F0FE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79B0BD-DD92-3345-574D-1052DAB5158E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C9B75A9-0FD5-3914-79D1-A3EBECC733B2}"/>
                </a:ext>
              </a:extLst>
            </p:cNvPr>
            <p:cNvSpPr txBox="1"/>
            <p:nvPr/>
          </p:nvSpPr>
          <p:spPr>
            <a:xfrm>
              <a:off x="2118519" y="1947446"/>
              <a:ext cx="84634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khúc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ABCD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A269178-9A33-3530-8EF8-B714DBBDFA81}"/>
              </a:ext>
            </a:extLst>
          </p:cNvPr>
          <p:cNvGrpSpPr/>
          <p:nvPr/>
        </p:nvGrpSpPr>
        <p:grpSpPr>
          <a:xfrm>
            <a:off x="5166519" y="152400"/>
            <a:ext cx="6255239" cy="992290"/>
            <a:chOff x="4539228" y="172432"/>
            <a:chExt cx="6149694" cy="99229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BA7D568-1BE4-D2DB-24AF-1FE727D1928A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6A1E26-7B39-87DC-FEB8-FB5F8A3CEE65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Thứ……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1FE1C7-87BA-E1EA-1C1A-583CB78E5B89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03D5C47-F39C-6D7D-509E-7204F36B9637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noFill/>
            <a:ln w="19050" cap="rnd" cmpd="sng" algn="ctr">
              <a:solidFill>
                <a:srgbClr val="FF0066"/>
              </a:solidFill>
              <a:prstDash val="solid"/>
            </a:ln>
            <a:effectLst/>
          </p:spPr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1AD87D4-8B17-6E8C-3669-B9C9713D3FAD}"/>
              </a:ext>
            </a:extLst>
          </p:cNvPr>
          <p:cNvSpPr txBox="1"/>
          <p:nvPr/>
        </p:nvSpPr>
        <p:spPr>
          <a:xfrm>
            <a:off x="918368" y="1149671"/>
            <a:ext cx="1508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43: ÔN TẬP HÌNH HỌC VÀ ĐO LƯỜNG- t 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628B5C4-0597-1915-F0B9-9C6C4B070438}"/>
              </a:ext>
            </a:extLst>
          </p:cNvPr>
          <p:cNvGrpSpPr/>
          <p:nvPr/>
        </p:nvGrpSpPr>
        <p:grpSpPr>
          <a:xfrm>
            <a:off x="2589180" y="3681804"/>
            <a:ext cx="7312133" cy="2004923"/>
            <a:chOff x="1048306" y="1335464"/>
            <a:chExt cx="7312133" cy="200492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A926768-53BA-8B65-E1AC-ED854428E3BB}"/>
                </a:ext>
              </a:extLst>
            </p:cNvPr>
            <p:cNvGrpSpPr/>
            <p:nvPr/>
          </p:nvGrpSpPr>
          <p:grpSpPr>
            <a:xfrm>
              <a:off x="1569720" y="1920240"/>
              <a:ext cx="6096000" cy="1127760"/>
              <a:chOff x="1569720" y="1920240"/>
              <a:chExt cx="6096000" cy="1127760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4B67739-BBFA-9039-5979-D6C39ACE5614}"/>
                  </a:ext>
                </a:extLst>
              </p:cNvPr>
              <p:cNvCxnSpPr/>
              <p:nvPr/>
            </p:nvCxnSpPr>
            <p:spPr>
              <a:xfrm flipV="1">
                <a:off x="1569720" y="1920240"/>
                <a:ext cx="1874520" cy="112776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B2984CF-6FAC-6F8C-1A87-122DC5A469E5}"/>
                  </a:ext>
                </a:extLst>
              </p:cNvPr>
              <p:cNvCxnSpPr/>
              <p:nvPr/>
            </p:nvCxnSpPr>
            <p:spPr>
              <a:xfrm>
                <a:off x="3444240" y="1920240"/>
                <a:ext cx="22860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56DB539-94A1-6A95-6B57-5D5F282481C2}"/>
                  </a:ext>
                </a:extLst>
              </p:cNvPr>
              <p:cNvCxnSpPr/>
              <p:nvPr/>
            </p:nvCxnSpPr>
            <p:spPr>
              <a:xfrm>
                <a:off x="5730240" y="1920240"/>
                <a:ext cx="1935480" cy="112776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022E9BA-6C2B-BBC4-107D-1653F3062AD2}"/>
                </a:ext>
              </a:extLst>
            </p:cNvPr>
            <p:cNvSpPr txBox="1"/>
            <p:nvPr/>
          </p:nvSpPr>
          <p:spPr>
            <a:xfrm>
              <a:off x="1048306" y="2755612"/>
              <a:ext cx="6947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7AA164-0FD5-40A1-AF2E-E9DF2F2FE5B6}"/>
                </a:ext>
              </a:extLst>
            </p:cNvPr>
            <p:cNvSpPr txBox="1"/>
            <p:nvPr/>
          </p:nvSpPr>
          <p:spPr>
            <a:xfrm>
              <a:off x="3096880" y="1335465"/>
              <a:ext cx="6947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FB5E92-533B-54E1-C6ED-75983FA8525C}"/>
                </a:ext>
              </a:extLst>
            </p:cNvPr>
            <p:cNvSpPr txBox="1"/>
            <p:nvPr/>
          </p:nvSpPr>
          <p:spPr>
            <a:xfrm>
              <a:off x="5535280" y="1335465"/>
              <a:ext cx="6947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9B8362-91F7-BDFF-7322-51EDB8CFCC6F}"/>
                </a:ext>
              </a:extLst>
            </p:cNvPr>
            <p:cNvSpPr txBox="1"/>
            <p:nvPr/>
          </p:nvSpPr>
          <p:spPr>
            <a:xfrm>
              <a:off x="7665720" y="2484120"/>
              <a:ext cx="6947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B0377F-7A0B-7C1E-E86E-7411E53CD166}"/>
                </a:ext>
              </a:extLst>
            </p:cNvPr>
            <p:cNvSpPr txBox="1"/>
            <p:nvPr/>
          </p:nvSpPr>
          <p:spPr>
            <a:xfrm>
              <a:off x="1208701" y="1920239"/>
              <a:ext cx="1837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28 mm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D64B995-41D2-E3B3-C766-761264F7FA79}"/>
                </a:ext>
              </a:extLst>
            </p:cNvPr>
            <p:cNvSpPr txBox="1"/>
            <p:nvPr/>
          </p:nvSpPr>
          <p:spPr>
            <a:xfrm>
              <a:off x="3840480" y="1335464"/>
              <a:ext cx="1837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28 mm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357764-7AE5-840D-4AC7-B6CC50E39F34}"/>
                </a:ext>
              </a:extLst>
            </p:cNvPr>
            <p:cNvSpPr txBox="1"/>
            <p:nvPr/>
          </p:nvSpPr>
          <p:spPr>
            <a:xfrm>
              <a:off x="6424959" y="1854694"/>
              <a:ext cx="1837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28 mm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D3F3C5A-593F-696A-F7F7-06410D27A606}"/>
              </a:ext>
            </a:extLst>
          </p:cNvPr>
          <p:cNvSpPr txBox="1"/>
          <p:nvPr/>
        </p:nvSpPr>
        <p:spPr>
          <a:xfrm>
            <a:off x="3573996" y="5900352"/>
            <a:ext cx="70043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x 3 = 84 (mm)</a:t>
            </a:r>
          </a:p>
          <a:p>
            <a:pPr algn="ctr" defTabSz="914400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84 mm</a:t>
            </a:r>
          </a:p>
        </p:txBody>
      </p:sp>
    </p:spTree>
    <p:extLst>
      <p:ext uri="{BB962C8B-B14F-4D97-AF65-F5344CB8AC3E}">
        <p14:creationId xmlns:p14="http://schemas.microsoft.com/office/powerpoint/2010/main" val="2455863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1568781-6B7A-169D-CD09-4C2A85ADD1C8}"/>
              </a:ext>
            </a:extLst>
          </p:cNvPr>
          <p:cNvGrpSpPr/>
          <p:nvPr/>
        </p:nvGrpSpPr>
        <p:grpSpPr>
          <a:xfrm>
            <a:off x="1356519" y="2016937"/>
            <a:ext cx="9179203" cy="712232"/>
            <a:chOff x="1470819" y="1943100"/>
            <a:chExt cx="9179203" cy="71223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795557E-AC62-3CE1-BAF4-5FA1D62F3C65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9DFFC98-7F84-8C98-13FB-B55C87E9F0FE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79B0BD-DD92-3345-574D-1052DAB5158E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C9B75A9-0FD5-3914-79D1-A3EBECC733B2}"/>
                </a:ext>
              </a:extLst>
            </p:cNvPr>
            <p:cNvSpPr txBox="1"/>
            <p:nvPr/>
          </p:nvSpPr>
          <p:spPr>
            <a:xfrm>
              <a:off x="2118519" y="1947446"/>
              <a:ext cx="85315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bưởi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gam?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A269178-9A33-3530-8EF8-B714DBBDFA81}"/>
              </a:ext>
            </a:extLst>
          </p:cNvPr>
          <p:cNvGrpSpPr/>
          <p:nvPr/>
        </p:nvGrpSpPr>
        <p:grpSpPr>
          <a:xfrm>
            <a:off x="5166519" y="152400"/>
            <a:ext cx="6255239" cy="992290"/>
            <a:chOff x="4539228" y="172432"/>
            <a:chExt cx="6149694" cy="99229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BA7D568-1BE4-D2DB-24AF-1FE727D1928A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6A1E26-7B39-87DC-FEB8-FB5F8A3CEE65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1FE1C7-87BA-E1EA-1C1A-583CB78E5B89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03D5C47-F39C-6D7D-509E-7204F36B9637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noFill/>
            <a:ln w="19050" cap="rnd" cmpd="sng" algn="ctr">
              <a:solidFill>
                <a:srgbClr val="FF0066"/>
              </a:solidFill>
              <a:prstDash val="solid"/>
            </a:ln>
            <a:effectLst/>
          </p:spPr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1AD87D4-8B17-6E8C-3669-B9C9713D3FAD}"/>
              </a:ext>
            </a:extLst>
          </p:cNvPr>
          <p:cNvSpPr txBox="1"/>
          <p:nvPr/>
        </p:nvSpPr>
        <p:spPr>
          <a:xfrm>
            <a:off x="918368" y="1149671"/>
            <a:ext cx="1508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43: ÔN TẬP HÌNH HỌC VÀ ĐO LƯỜNG- t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3F3C5A-593F-696A-F7F7-06410D27A606}"/>
              </a:ext>
            </a:extLst>
          </p:cNvPr>
          <p:cNvSpPr txBox="1"/>
          <p:nvPr/>
        </p:nvSpPr>
        <p:spPr>
          <a:xfrm>
            <a:off x="5699919" y="6782588"/>
            <a:ext cx="70043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+ 500 - 100 = 900 (g)</a:t>
            </a: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900g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A4BA8D8-BBA1-0D7D-0471-3443F4F3A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44" y="2663268"/>
            <a:ext cx="8562887" cy="398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72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1568781-6B7A-169D-CD09-4C2A85ADD1C8}"/>
              </a:ext>
            </a:extLst>
          </p:cNvPr>
          <p:cNvGrpSpPr/>
          <p:nvPr/>
        </p:nvGrpSpPr>
        <p:grpSpPr>
          <a:xfrm>
            <a:off x="1356519" y="2016937"/>
            <a:ext cx="9179203" cy="712232"/>
            <a:chOff x="1470819" y="1943100"/>
            <a:chExt cx="9179203" cy="71223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795557E-AC62-3CE1-BAF4-5FA1D62F3C65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9DFFC98-7F84-8C98-13FB-B55C87E9F0FE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79B0BD-DD92-3345-574D-1052DAB5158E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C9B75A9-0FD5-3914-79D1-A3EBECC733B2}"/>
                </a:ext>
              </a:extLst>
            </p:cNvPr>
            <p:cNvSpPr txBox="1"/>
            <p:nvPr/>
          </p:nvSpPr>
          <p:spPr>
            <a:xfrm>
              <a:off x="2118519" y="1947446"/>
              <a:ext cx="85315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bưởi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gam?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A269178-9A33-3530-8EF8-B714DBBDFA81}"/>
              </a:ext>
            </a:extLst>
          </p:cNvPr>
          <p:cNvGrpSpPr/>
          <p:nvPr/>
        </p:nvGrpSpPr>
        <p:grpSpPr>
          <a:xfrm>
            <a:off x="5166519" y="152400"/>
            <a:ext cx="6255239" cy="992290"/>
            <a:chOff x="4539228" y="172432"/>
            <a:chExt cx="6149694" cy="99229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BA7D568-1BE4-D2DB-24AF-1FE727D1928A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6A1E26-7B39-87DC-FEB8-FB5F8A3CEE65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1FE1C7-87BA-E1EA-1C1A-583CB78E5B89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03D5C47-F39C-6D7D-509E-7204F36B9637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noFill/>
            <a:ln w="19050" cap="rnd" cmpd="sng" algn="ctr">
              <a:solidFill>
                <a:srgbClr val="FF0066"/>
              </a:solidFill>
              <a:prstDash val="solid"/>
            </a:ln>
            <a:effectLst/>
          </p:spPr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1AD87D4-8B17-6E8C-3669-B9C9713D3FAD}"/>
              </a:ext>
            </a:extLst>
          </p:cNvPr>
          <p:cNvSpPr txBox="1"/>
          <p:nvPr/>
        </p:nvSpPr>
        <p:spPr>
          <a:xfrm>
            <a:off x="918368" y="1149671"/>
            <a:ext cx="1508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43: ÔN TẬP HÌNH HỌC VÀ ĐO LƯỜNG- t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1DCA13-7716-DE37-7C82-13071C830B48}"/>
              </a:ext>
            </a:extLst>
          </p:cNvPr>
          <p:cNvSpPr txBox="1"/>
          <p:nvPr/>
        </p:nvSpPr>
        <p:spPr>
          <a:xfrm>
            <a:off x="918368" y="3496066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480mm + 120mm = </a:t>
            </a:r>
          </a:p>
          <a:p>
            <a:pPr defTabSz="914400"/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545mm – 45mm = </a:t>
            </a:r>
          </a:p>
          <a:p>
            <a:pPr defTabSz="914400"/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840mm : 3 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A82333-53DA-B1EE-8F34-C5243C990929}"/>
              </a:ext>
            </a:extLst>
          </p:cNvPr>
          <p:cNvSpPr txBox="1"/>
          <p:nvPr/>
        </p:nvSpPr>
        <p:spPr>
          <a:xfrm>
            <a:off x="9433719" y="3496066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465g + 340g = </a:t>
            </a:r>
          </a:p>
          <a:p>
            <a:pPr defTabSz="914400"/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200g x 5 = </a:t>
            </a:r>
          </a:p>
          <a:p>
            <a:pPr defTabSz="914400"/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900g : 6 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8A1749-E966-5598-6888-C6B7C0F6FC2E}"/>
              </a:ext>
            </a:extLst>
          </p:cNvPr>
          <p:cNvSpPr txBox="1"/>
          <p:nvPr/>
        </p:nvSpPr>
        <p:spPr>
          <a:xfrm>
            <a:off x="3024992" y="6074997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500 ml + 156 ml = </a:t>
            </a:r>
          </a:p>
          <a:p>
            <a:pPr defTabSz="914400"/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1000 ml – 500 ml = </a:t>
            </a:r>
          </a:p>
          <a:p>
            <a:pPr defTabSz="914400"/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250 ml x 3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4C7BF1-E56C-C8C6-A4E6-4F37A340E6E5}"/>
              </a:ext>
            </a:extLst>
          </p:cNvPr>
          <p:cNvSpPr txBox="1"/>
          <p:nvPr/>
        </p:nvSpPr>
        <p:spPr>
          <a:xfrm>
            <a:off x="5176649" y="3490718"/>
            <a:ext cx="166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600mm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4A60D0-9931-62BB-6509-AB4DD16C9254}"/>
              </a:ext>
            </a:extLst>
          </p:cNvPr>
          <p:cNvSpPr txBox="1"/>
          <p:nvPr/>
        </p:nvSpPr>
        <p:spPr>
          <a:xfrm>
            <a:off x="4058972" y="4595974"/>
            <a:ext cx="166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280mm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121680-1D77-7865-5BC9-B3DC20A41C44}"/>
              </a:ext>
            </a:extLst>
          </p:cNvPr>
          <p:cNvSpPr txBox="1"/>
          <p:nvPr/>
        </p:nvSpPr>
        <p:spPr>
          <a:xfrm>
            <a:off x="4937805" y="4085721"/>
            <a:ext cx="166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500mm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A37AE-2C22-8533-167F-72C9611EFC35}"/>
              </a:ext>
            </a:extLst>
          </p:cNvPr>
          <p:cNvSpPr txBox="1"/>
          <p:nvPr/>
        </p:nvSpPr>
        <p:spPr>
          <a:xfrm>
            <a:off x="13144472" y="3490718"/>
            <a:ext cx="166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805g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21BCEB-340C-388E-96AD-40629327283C}"/>
              </a:ext>
            </a:extLst>
          </p:cNvPr>
          <p:cNvSpPr txBox="1"/>
          <p:nvPr/>
        </p:nvSpPr>
        <p:spPr>
          <a:xfrm>
            <a:off x="12357056" y="4061931"/>
            <a:ext cx="166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C7FF88-9F50-39F6-7A9C-E43BDF61D504}"/>
              </a:ext>
            </a:extLst>
          </p:cNvPr>
          <p:cNvSpPr txBox="1"/>
          <p:nvPr/>
        </p:nvSpPr>
        <p:spPr>
          <a:xfrm>
            <a:off x="12235011" y="4593670"/>
            <a:ext cx="166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E1BC0-427A-F191-FDB7-7A248DF95EC7}"/>
              </a:ext>
            </a:extLst>
          </p:cNvPr>
          <p:cNvSpPr txBox="1"/>
          <p:nvPr/>
        </p:nvSpPr>
        <p:spPr>
          <a:xfrm>
            <a:off x="7241617" y="6074997"/>
            <a:ext cx="166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656ml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B14B94-42AA-1E57-FD08-F0FC9094DBAA}"/>
              </a:ext>
            </a:extLst>
          </p:cNvPr>
          <p:cNvSpPr txBox="1"/>
          <p:nvPr/>
        </p:nvSpPr>
        <p:spPr>
          <a:xfrm>
            <a:off x="7288795" y="6721328"/>
            <a:ext cx="166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500ml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069D46-F801-E502-90F6-73198391AEF0}"/>
              </a:ext>
            </a:extLst>
          </p:cNvPr>
          <p:cNvSpPr txBox="1"/>
          <p:nvPr/>
        </p:nvSpPr>
        <p:spPr>
          <a:xfrm>
            <a:off x="6159771" y="7290085"/>
            <a:ext cx="166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750ml</a:t>
            </a:r>
          </a:p>
        </p:txBody>
      </p:sp>
    </p:spTree>
    <p:extLst>
      <p:ext uri="{BB962C8B-B14F-4D97-AF65-F5344CB8AC3E}">
        <p14:creationId xmlns:p14="http://schemas.microsoft.com/office/powerpoint/2010/main" val="2895427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1568781-6B7A-169D-CD09-4C2A85ADD1C8}"/>
              </a:ext>
            </a:extLst>
          </p:cNvPr>
          <p:cNvGrpSpPr/>
          <p:nvPr/>
        </p:nvGrpSpPr>
        <p:grpSpPr>
          <a:xfrm>
            <a:off x="1356519" y="2016937"/>
            <a:ext cx="13860291" cy="1327785"/>
            <a:chOff x="1470819" y="1943100"/>
            <a:chExt cx="13860291" cy="132778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795557E-AC62-3CE1-BAF4-5FA1D62F3C65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9DFFC98-7F84-8C98-13FB-B55C87E9F0FE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79B0BD-DD92-3345-574D-1052DAB5158E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C9B75A9-0FD5-3914-79D1-A3EBECC733B2}"/>
                </a:ext>
              </a:extLst>
            </p:cNvPr>
            <p:cNvSpPr txBox="1"/>
            <p:nvPr/>
          </p:nvSpPr>
          <p:spPr>
            <a:xfrm>
              <a:off x="2118519" y="1947446"/>
              <a:ext cx="1321259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gói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tôm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80 g,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hộp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sữa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455g.</a:t>
              </a:r>
            </a:p>
            <a:p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gói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tôm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hộp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sữa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gam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A269178-9A33-3530-8EF8-B714DBBDFA81}"/>
              </a:ext>
            </a:extLst>
          </p:cNvPr>
          <p:cNvGrpSpPr/>
          <p:nvPr/>
        </p:nvGrpSpPr>
        <p:grpSpPr>
          <a:xfrm>
            <a:off x="5166519" y="152400"/>
            <a:ext cx="6255239" cy="992290"/>
            <a:chOff x="4539228" y="172432"/>
            <a:chExt cx="6149694" cy="99229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BA7D568-1BE4-D2DB-24AF-1FE727D1928A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6A1E26-7B39-87DC-FEB8-FB5F8A3CEE65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1FE1C7-87BA-E1EA-1C1A-583CB78E5B89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03D5C47-F39C-6D7D-509E-7204F36B9637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noFill/>
            <a:ln w="19050" cap="rnd" cmpd="sng" algn="ctr">
              <a:solidFill>
                <a:srgbClr val="FF0066"/>
              </a:solidFill>
              <a:prstDash val="solid"/>
            </a:ln>
            <a:effectLst/>
          </p:spPr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1AD87D4-8B17-6E8C-3669-B9C9713D3FAD}"/>
              </a:ext>
            </a:extLst>
          </p:cNvPr>
          <p:cNvSpPr txBox="1"/>
          <p:nvPr/>
        </p:nvSpPr>
        <p:spPr>
          <a:xfrm>
            <a:off x="918368" y="1149671"/>
            <a:ext cx="1508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43: ÔN TẬP HÌNH HỌC VÀ ĐO LƯỜNG- t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49403A-5778-CF54-4101-D999C4E71D12}"/>
              </a:ext>
            </a:extLst>
          </p:cNvPr>
          <p:cNvSpPr txBox="1"/>
          <p:nvPr/>
        </p:nvSpPr>
        <p:spPr>
          <a:xfrm>
            <a:off x="8005800" y="3473511"/>
            <a:ext cx="814014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u="none" strike="noStrike" spc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Bài giải </a:t>
            </a:r>
            <a:endParaRPr lang="en-US" sz="3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vi-VN" sz="4000" b="1" u="none" strike="noStrike" spc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gói mì tôm cân nặng là:</a:t>
            </a:r>
            <a:endParaRPr lang="en-US" sz="3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vi-VN" sz="4000" b="1" u="none" strike="noStrike" spc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 X 3 = 240 (g)</a:t>
            </a:r>
            <a:endParaRPr lang="en-US" sz="3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gói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u="none" strike="noStrike" spc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 tôm và 1 hộp sữa cân nặng tất cả</a:t>
            </a:r>
            <a:r>
              <a:rPr lang="en-US" sz="40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là</a:t>
            </a:r>
            <a:r>
              <a:rPr lang="en-US" sz="40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</a:t>
            </a:r>
            <a:r>
              <a:rPr lang="en-US" sz="40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vi-VN" sz="4000" b="1" u="none" strike="noStrike" spc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240 + 455 = 695(g)</a:t>
            </a:r>
            <a:endParaRPr lang="en-US" sz="3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vi-VN" sz="4000" b="1" u="none" strike="noStrike" spc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Đáp số:</a:t>
            </a:r>
            <a:r>
              <a:rPr lang="vi-VN" sz="4000" b="1" u="none" strike="noStrike" spc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695 g.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9603C2-83CE-A011-6B20-C99E146309EC}"/>
              </a:ext>
            </a:extLst>
          </p:cNvPr>
          <p:cNvSpPr txBox="1"/>
          <p:nvPr/>
        </p:nvSpPr>
        <p:spPr>
          <a:xfrm>
            <a:off x="429199" y="3481595"/>
            <a:ext cx="8140148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Bài toán cho biết gì?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DF2C58-36D6-60C7-937E-32FB648D0878}"/>
              </a:ext>
            </a:extLst>
          </p:cNvPr>
          <p:cNvSpPr txBox="1"/>
          <p:nvPr/>
        </p:nvSpPr>
        <p:spPr>
          <a:xfrm>
            <a:off x="410805" y="5120496"/>
            <a:ext cx="8140148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Bài toán hỏi gì?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7842B9-124D-E6C3-B8C0-E74856066F84}"/>
              </a:ext>
            </a:extLst>
          </p:cNvPr>
          <p:cNvSpPr txBox="1"/>
          <p:nvPr/>
        </p:nvSpPr>
        <p:spPr>
          <a:xfrm>
            <a:off x="574824" y="6822034"/>
            <a:ext cx="8140148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Phải làm phép tính gì?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690C554-92E2-383C-AFF1-1F8E712B58D9}"/>
              </a:ext>
            </a:extLst>
          </p:cNvPr>
          <p:cNvSpPr txBox="1"/>
          <p:nvPr/>
        </p:nvSpPr>
        <p:spPr>
          <a:xfrm>
            <a:off x="429199" y="4303280"/>
            <a:ext cx="8140148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+ 1 gói mì 80g, 1 hộp sữa 455g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1AFC59-3CE8-2B4B-2813-7244AB74CCD6}"/>
              </a:ext>
            </a:extLst>
          </p:cNvPr>
          <p:cNvSpPr txBox="1"/>
          <p:nvPr/>
        </p:nvSpPr>
        <p:spPr>
          <a:xfrm>
            <a:off x="130690" y="5866289"/>
            <a:ext cx="835284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+ 3 gói mì và 1 hộp sữa nặng bao nhiêu kg?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65C5BE1-069F-E5AA-3499-E06E2835BDA9}"/>
              </a:ext>
            </a:extLst>
          </p:cNvPr>
          <p:cNvSpPr txBox="1"/>
          <p:nvPr/>
        </p:nvSpPr>
        <p:spPr>
          <a:xfrm>
            <a:off x="1601512" y="7727701"/>
            <a:ext cx="821966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Thực hiện phép nhân và cộng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36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36" grpId="0"/>
      <p:bldP spid="38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pic>
        <p:nvPicPr>
          <p:cNvPr id="5" name="Trao thuong_Beethoven Vir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946128" y="5419966"/>
            <a:ext cx="311599" cy="3115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950579" y="1901054"/>
            <a:ext cx="18101750" cy="7037760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184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UTM Avenida" panose="02040603050506020204" pitchFamily="18" charset="0"/>
              </a:rPr>
              <a:t>ĐƯỜNG LÊN </a:t>
            </a:r>
            <a:r>
              <a:rPr lang="en-US" sz="18400" b="1" dirty="0" err="1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UTM Avenida" panose="02040603050506020204" pitchFamily="18" charset="0"/>
              </a:rPr>
              <a:t>ĐỉNH</a:t>
            </a:r>
            <a:endParaRPr lang="en-US" sz="18400" b="1" dirty="0">
              <a:ln w="9525">
                <a:noFill/>
                <a:prstDash val="solid"/>
              </a:ln>
              <a:solidFill>
                <a:prstClr val="white"/>
              </a:solidFill>
              <a:effectLst>
                <a:glow rad="228600">
                  <a:srgbClr val="4472C4">
                    <a:satMod val="175000"/>
                    <a:alpha val="40000"/>
                  </a:srgbClr>
                </a:glow>
              </a:effectLst>
              <a:latin typeface="UTM Avenida" panose="02040603050506020204" pitchFamily="18" charset="0"/>
            </a:endParaRPr>
          </a:p>
          <a:p>
            <a:pPr algn="ctr"/>
            <a:r>
              <a:rPr lang="en-US" sz="26533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UTM Avenida" panose="02040603050506020204" pitchFamily="18" charset="0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931" y="0"/>
            <a:ext cx="4242825" cy="3187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999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4992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9992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1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" y="-1"/>
            <a:ext cx="16374732" cy="9211711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3967529" y="309569"/>
            <a:ext cx="10828885" cy="3077692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 sách Toán 3 tập một dày khoảng</a:t>
            </a:r>
            <a:endParaRPr lang="en-US" sz="4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3238109" y="3413483"/>
            <a:ext cx="10100863" cy="1240781"/>
            <a:chOff x="1139780" y="2822887"/>
            <a:chExt cx="7597820" cy="1063311"/>
          </a:xfrm>
        </p:grpSpPr>
        <p:grpSp>
          <p:nvGrpSpPr>
            <p:cNvPr id="23" name="Group 22"/>
            <p:cNvGrpSpPr/>
            <p:nvPr/>
          </p:nvGrpSpPr>
          <p:grpSpPr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3733" b="1" ker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5mm</a:t>
                </a:r>
                <a:endParaRPr lang="en-US" sz="3733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667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3805754" y="139991"/>
            <a:ext cx="517053" cy="3162887"/>
            <a:chOff x="1322576" y="181190"/>
            <a:chExt cx="387790" cy="2372165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227176"/>
              <a:ext cx="286946" cy="286946"/>
              <a:chOff x="505017" y="3509933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50993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58926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5654" y="181190"/>
              <a:ext cx="244712" cy="2372165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3867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4554635" y="205011"/>
            <a:ext cx="294201" cy="316288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3867" kern="0">
              <a:solidFill>
                <a:sysClr val="windowText" lastClr="000000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3238109" y="4895000"/>
            <a:ext cx="10100863" cy="1240781"/>
            <a:chOff x="1139780" y="2822887"/>
            <a:chExt cx="7597820" cy="1063311"/>
          </a:xfrm>
        </p:grpSpPr>
        <p:grpSp>
          <p:nvGrpSpPr>
            <p:cNvPr id="122" name="Group 121"/>
            <p:cNvGrpSpPr/>
            <p:nvPr/>
          </p:nvGrpSpPr>
          <p:grpSpPr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24" name="Parallelogram 123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3733" b="1" ker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5cm</a:t>
                </a:r>
                <a:endParaRPr lang="en-US" sz="3733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Parallelogram 124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667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3" name="Straight Connector 122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3238109" y="6342944"/>
            <a:ext cx="10100863" cy="1240784"/>
            <a:chOff x="1139780" y="2822885"/>
            <a:chExt cx="7597820" cy="1063314"/>
          </a:xfrm>
        </p:grpSpPr>
        <p:grpSp>
          <p:nvGrpSpPr>
            <p:cNvPr id="128" name="Group 127"/>
            <p:cNvGrpSpPr/>
            <p:nvPr/>
          </p:nvGrpSpPr>
          <p:grpSpPr>
            <a:xfrm>
              <a:off x="1139780" y="2822885"/>
              <a:ext cx="7597820" cy="1063314"/>
              <a:chOff x="1139780" y="2790695"/>
              <a:chExt cx="4733934" cy="863213"/>
            </a:xfrm>
          </p:grpSpPr>
          <p:sp>
            <p:nvSpPr>
              <p:cNvPr id="130" name="Parallelogram 129"/>
              <p:cNvSpPr/>
              <p:nvPr/>
            </p:nvSpPr>
            <p:spPr>
              <a:xfrm>
                <a:off x="1139780" y="3102578"/>
                <a:ext cx="4733934" cy="551330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3733" b="1" ker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5dm</a:t>
                </a:r>
                <a:endParaRPr lang="en-US" sz="3733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Parallelogram 130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667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2353604" y="119056"/>
            <a:ext cx="1275191" cy="1275191"/>
            <a:chOff x="83662" y="159259"/>
            <a:chExt cx="1082288" cy="1082288"/>
          </a:xfrm>
        </p:grpSpPr>
        <p:sp>
          <p:nvSpPr>
            <p:cNvPr id="10" name="Oval 9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47344" y="267725"/>
              <a:ext cx="560802" cy="949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6667" b="1" kern="0" dirty="0">
                  <a:solidFill>
                    <a:srgbClr val="008C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62" name="Parallelogram 61"/>
          <p:cNvSpPr/>
          <p:nvPr/>
        </p:nvSpPr>
        <p:spPr>
          <a:xfrm flipH="1">
            <a:off x="13338973" y="8877305"/>
            <a:ext cx="895348" cy="266700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grpSp>
        <p:nvGrpSpPr>
          <p:cNvPr id="151" name="Group 150"/>
          <p:cNvGrpSpPr/>
          <p:nvPr/>
        </p:nvGrpSpPr>
        <p:grpSpPr>
          <a:xfrm>
            <a:off x="2806166" y="5384176"/>
            <a:ext cx="382595" cy="1586467"/>
            <a:chOff x="471240" y="3515623"/>
            <a:chExt cx="286946" cy="1189850"/>
          </a:xfrm>
        </p:grpSpPr>
        <p:cxnSp>
          <p:nvCxnSpPr>
            <p:cNvPr id="139" name="Straight Connector 138"/>
            <p:cNvCxnSpPr>
              <a:endCxn id="141" idx="0"/>
            </p:cNvCxnSpPr>
            <p:nvPr/>
          </p:nvCxnSpPr>
          <p:spPr>
            <a:xfrm>
              <a:off x="614713" y="3515623"/>
              <a:ext cx="0" cy="90290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 139"/>
            <p:cNvGrpSpPr/>
            <p:nvPr/>
          </p:nvGrpSpPr>
          <p:grpSpPr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31824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2806166" y="4017841"/>
            <a:ext cx="382595" cy="1535673"/>
            <a:chOff x="471240" y="2490868"/>
            <a:chExt cx="286946" cy="1151755"/>
          </a:xfrm>
        </p:grpSpPr>
        <p:cxnSp>
          <p:nvCxnSpPr>
            <p:cNvPr id="116" name="Straight Connector 115"/>
            <p:cNvCxnSpPr>
              <a:stCxn id="20" idx="4"/>
              <a:endCxn id="118" idx="0"/>
            </p:cNvCxnSpPr>
            <p:nvPr/>
          </p:nvCxnSpPr>
          <p:spPr>
            <a:xfrm>
              <a:off x="600199" y="2490868"/>
              <a:ext cx="14514" cy="86480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/>
            <p:cNvGrpSpPr/>
            <p:nvPr/>
          </p:nvGrpSpPr>
          <p:grpSpPr>
            <a:xfrm>
              <a:off x="471240" y="3355677"/>
              <a:ext cx="286946" cy="286946"/>
              <a:chOff x="452190" y="3163606"/>
              <a:chExt cx="286946" cy="286946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531824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49" name="Group 148"/>
          <p:cNvGrpSpPr/>
          <p:nvPr/>
        </p:nvGrpSpPr>
        <p:grpSpPr>
          <a:xfrm>
            <a:off x="2806166" y="1394248"/>
            <a:ext cx="382595" cy="2623593"/>
            <a:chOff x="471240" y="574185"/>
            <a:chExt cx="286946" cy="1967695"/>
          </a:xfrm>
        </p:grpSpPr>
        <p:cxnSp>
          <p:nvCxnSpPr>
            <p:cNvPr id="13" name="Straight Connector 12"/>
            <p:cNvCxnSpPr>
              <a:stCxn id="82" idx="2"/>
              <a:endCxn id="20" idx="0"/>
            </p:cNvCxnSpPr>
            <p:nvPr/>
          </p:nvCxnSpPr>
          <p:spPr>
            <a:xfrm>
              <a:off x="610012" y="574185"/>
              <a:ext cx="4701" cy="168074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>
              <a:off x="471240" y="2254934"/>
              <a:ext cx="286946" cy="286946"/>
              <a:chOff x="452190" y="3133126"/>
              <a:chExt cx="286946" cy="28694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52190" y="313312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31824" y="3217049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64" name="Parallelogram 63"/>
          <p:cNvSpPr/>
          <p:nvPr/>
        </p:nvSpPr>
        <p:spPr>
          <a:xfrm flipH="1">
            <a:off x="13338972" y="8503237"/>
            <a:ext cx="895348" cy="266700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67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162957" y="1647450"/>
            <a:ext cx="1693503" cy="1693503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30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2162950" y="1634751"/>
            <a:ext cx="1693504" cy="1695127"/>
            <a:chOff x="-1408548" y="1800614"/>
            <a:chExt cx="1270128" cy="1271345"/>
          </a:xfrm>
        </p:grpSpPr>
        <p:sp>
          <p:nvSpPr>
            <p:cNvPr id="68" name="Rectangle 6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162948" y="1634751"/>
            <a:ext cx="1693504" cy="1694068"/>
            <a:chOff x="-1408548" y="1801408"/>
            <a:chExt cx="1270128" cy="1270551"/>
          </a:xfrm>
        </p:grpSpPr>
        <p:sp>
          <p:nvSpPr>
            <p:cNvPr id="72" name="Rectangle 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-1408547" y="1801408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162947" y="1634467"/>
            <a:ext cx="1693504" cy="1694068"/>
            <a:chOff x="-1408548" y="1801408"/>
            <a:chExt cx="1270128" cy="1270551"/>
          </a:xfrm>
        </p:grpSpPr>
        <p:sp>
          <p:nvSpPr>
            <p:cNvPr id="75" name="Rectangle 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-1408547" y="1801408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162944" y="1634467"/>
            <a:ext cx="1693504" cy="1695127"/>
            <a:chOff x="-1408548" y="1800614"/>
            <a:chExt cx="1270128" cy="1271345"/>
          </a:xfrm>
        </p:grpSpPr>
        <p:sp>
          <p:nvSpPr>
            <p:cNvPr id="78" name="Rectangle 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26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162943" y="1634467"/>
            <a:ext cx="1693504" cy="1695127"/>
            <a:chOff x="-1408548" y="1800614"/>
            <a:chExt cx="1270128" cy="1271345"/>
          </a:xfrm>
        </p:grpSpPr>
        <p:sp>
          <p:nvSpPr>
            <p:cNvPr id="84" name="Rectangle 8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162938" y="1633974"/>
            <a:ext cx="1693504" cy="1695127"/>
            <a:chOff x="-1408548" y="1800614"/>
            <a:chExt cx="1270128" cy="1271345"/>
          </a:xfrm>
        </p:grpSpPr>
        <p:sp>
          <p:nvSpPr>
            <p:cNvPr id="87" name="Rectangle 8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162936" y="1633974"/>
            <a:ext cx="1693504" cy="1695127"/>
            <a:chOff x="-1408548" y="1800614"/>
            <a:chExt cx="1270128" cy="1271345"/>
          </a:xfrm>
        </p:grpSpPr>
        <p:sp>
          <p:nvSpPr>
            <p:cNvPr id="90" name="Rectangle 8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162924" y="1632983"/>
            <a:ext cx="1693504" cy="1695127"/>
            <a:chOff x="-1408548" y="1800614"/>
            <a:chExt cx="1270128" cy="1271345"/>
          </a:xfrm>
        </p:grpSpPr>
        <p:sp>
          <p:nvSpPr>
            <p:cNvPr id="93" name="Rectangle 9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22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162923" y="1632206"/>
            <a:ext cx="1693504" cy="1695127"/>
            <a:chOff x="-1408548" y="1800614"/>
            <a:chExt cx="1270128" cy="1271345"/>
          </a:xfrm>
        </p:grpSpPr>
        <p:sp>
          <p:nvSpPr>
            <p:cNvPr id="96" name="Rectangle 9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2162922" y="1631393"/>
            <a:ext cx="1693504" cy="1695127"/>
            <a:chOff x="-1408548" y="1800614"/>
            <a:chExt cx="1270128" cy="1271345"/>
          </a:xfrm>
        </p:grpSpPr>
        <p:sp>
          <p:nvSpPr>
            <p:cNvPr id="99" name="Rectangle 9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159307" y="1631388"/>
            <a:ext cx="1693504" cy="1695053"/>
            <a:chOff x="-1408548" y="1801832"/>
            <a:chExt cx="1270128" cy="1271290"/>
          </a:xfrm>
        </p:grpSpPr>
        <p:sp>
          <p:nvSpPr>
            <p:cNvPr id="102" name="Rectangle 10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154216" y="1647063"/>
            <a:ext cx="1693504" cy="1695053"/>
            <a:chOff x="-1408548" y="1801832"/>
            <a:chExt cx="1270128" cy="1271290"/>
          </a:xfrm>
        </p:grpSpPr>
        <p:sp>
          <p:nvSpPr>
            <p:cNvPr id="105" name="Rectangle 10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154215" y="1652960"/>
            <a:ext cx="1693504" cy="1695053"/>
            <a:chOff x="-1408548" y="1801832"/>
            <a:chExt cx="1270128" cy="1271290"/>
          </a:xfrm>
        </p:grpSpPr>
        <p:sp>
          <p:nvSpPr>
            <p:cNvPr id="108" name="Rectangle 10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154214" y="1644162"/>
            <a:ext cx="1693504" cy="1695053"/>
            <a:chOff x="-1408548" y="1801832"/>
            <a:chExt cx="1270128" cy="1271290"/>
          </a:xfrm>
        </p:grpSpPr>
        <p:sp>
          <p:nvSpPr>
            <p:cNvPr id="111" name="Rectangle 11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2154212" y="1645400"/>
            <a:ext cx="1693504" cy="1695053"/>
            <a:chOff x="-1408548" y="1801832"/>
            <a:chExt cx="1270128" cy="1271290"/>
          </a:xfrm>
        </p:grpSpPr>
        <p:sp>
          <p:nvSpPr>
            <p:cNvPr id="114" name="Rectangle 11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2154211" y="1639503"/>
            <a:ext cx="1693504" cy="1695053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154210" y="1637954"/>
            <a:ext cx="1693504" cy="1695053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2154208" y="1649104"/>
            <a:ext cx="1693504" cy="1695053"/>
            <a:chOff x="-1408548" y="1801832"/>
            <a:chExt cx="1270128" cy="1271290"/>
          </a:xfrm>
        </p:grpSpPr>
        <p:sp>
          <p:nvSpPr>
            <p:cNvPr id="143" name="Rectangle 14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154207" y="1640319"/>
            <a:ext cx="1693504" cy="1695053"/>
            <a:chOff x="-1408548" y="1801832"/>
            <a:chExt cx="1270128" cy="1271290"/>
          </a:xfrm>
        </p:grpSpPr>
        <p:sp>
          <p:nvSpPr>
            <p:cNvPr id="146" name="Rectangle 14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2154206" y="1644132"/>
            <a:ext cx="1693504" cy="1695053"/>
            <a:chOff x="-1408548" y="1801832"/>
            <a:chExt cx="1270128" cy="1271290"/>
          </a:xfrm>
        </p:grpSpPr>
        <p:sp>
          <p:nvSpPr>
            <p:cNvPr id="152" name="Rectangle 15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2156388" y="1652908"/>
            <a:ext cx="1693504" cy="1695053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2154204" y="1642563"/>
            <a:ext cx="1693504" cy="1695053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2156258" y="1653340"/>
            <a:ext cx="1693504" cy="1695053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2156258" y="1653338"/>
            <a:ext cx="1693504" cy="1695053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2156258" y="1649107"/>
            <a:ext cx="1693504" cy="1695053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2154203" y="1646419"/>
            <a:ext cx="1693504" cy="1695053"/>
            <a:chOff x="-1408548" y="1801832"/>
            <a:chExt cx="1270128" cy="1271290"/>
          </a:xfrm>
        </p:grpSpPr>
        <p:sp>
          <p:nvSpPr>
            <p:cNvPr id="181" name="Rectangle 18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2154202" y="1644680"/>
            <a:ext cx="1693504" cy="1695053"/>
            <a:chOff x="-1408548" y="1801832"/>
            <a:chExt cx="1270128" cy="1271290"/>
          </a:xfrm>
        </p:grpSpPr>
        <p:sp>
          <p:nvSpPr>
            <p:cNvPr id="184" name="Rectangle 18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2152022" y="1646211"/>
            <a:ext cx="1693504" cy="1695053"/>
            <a:chOff x="-1408548" y="1801832"/>
            <a:chExt cx="1270128" cy="1271290"/>
          </a:xfrm>
        </p:grpSpPr>
        <p:sp>
          <p:nvSpPr>
            <p:cNvPr id="187" name="Rectangle 18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2157318" y="1646988"/>
            <a:ext cx="1693504" cy="1695053"/>
            <a:chOff x="-1408548" y="1801832"/>
            <a:chExt cx="1270128" cy="1271290"/>
          </a:xfrm>
        </p:grpSpPr>
        <p:sp>
          <p:nvSpPr>
            <p:cNvPr id="190" name="Rectangle 18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2152020" y="1644871"/>
            <a:ext cx="1693504" cy="1695053"/>
            <a:chOff x="-1408548" y="1801832"/>
            <a:chExt cx="1270128" cy="1271290"/>
          </a:xfrm>
        </p:grpSpPr>
        <p:sp>
          <p:nvSpPr>
            <p:cNvPr id="193" name="Rectangle 19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95" name="Left Brace 194"/>
          <p:cNvSpPr/>
          <p:nvPr/>
        </p:nvSpPr>
        <p:spPr>
          <a:xfrm rot="16200000">
            <a:off x="2850624" y="2483383"/>
            <a:ext cx="291153" cy="1720515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3867" kern="0">
              <a:solidFill>
                <a:sysClr val="windowText" lastClr="000000"/>
              </a:solidFill>
            </a:endParaRPr>
          </a:p>
        </p:txBody>
      </p:sp>
      <p:sp>
        <p:nvSpPr>
          <p:cNvPr id="196" name="Left Brace 195"/>
          <p:cNvSpPr/>
          <p:nvPr/>
        </p:nvSpPr>
        <p:spPr>
          <a:xfrm rot="5400000">
            <a:off x="2850624" y="780620"/>
            <a:ext cx="291153" cy="1720515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3867" kern="0">
              <a:solidFill>
                <a:sysClr val="windowText" lastClr="000000"/>
              </a:solidFill>
            </a:endParaRPr>
          </a:p>
        </p:txBody>
      </p:sp>
      <p:sp>
        <p:nvSpPr>
          <p:cNvPr id="80" name="Parallelogram 79"/>
          <p:cNvSpPr/>
          <p:nvPr/>
        </p:nvSpPr>
        <p:spPr>
          <a:xfrm>
            <a:off x="3233551" y="3881721"/>
            <a:ext cx="10109976" cy="792483"/>
          </a:xfrm>
          <a:prstGeom prst="parallelogram">
            <a:avLst/>
          </a:prstGeom>
          <a:solidFill>
            <a:srgbClr val="0ABD41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667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7" name="Picture 196">
            <a:hlinkHover r:id="" action="ppaction://noaction" highlightClick="1">
              <a:snd r:embed="rId13" name="applause.wav"/>
            </a:hlinkHover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834" y="7389421"/>
            <a:ext cx="1832216" cy="17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8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02901__bluebloomers__electronic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"/>
                            </p:stCondLst>
                            <p:childTnLst>
                              <p:par>
                                <p:cTn id="8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00"/>
                            </p:stCondLst>
                            <p:childTnLst>
                              <p:par>
                                <p:cTn id="8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"/>
                            </p:stCondLst>
                            <p:childTnLst>
                              <p:par>
                                <p:cTn id="9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800"/>
                            </p:stCondLst>
                            <p:childTnLst>
                              <p:par>
                                <p:cTn id="9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800"/>
                            </p:stCondLst>
                            <p:childTnLst>
                              <p:par>
                                <p:cTn id="10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800"/>
                            </p:stCondLst>
                            <p:childTnLst>
                              <p:par>
                                <p:cTn id="10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800"/>
                            </p:stCondLst>
                            <p:childTnLst>
                              <p:par>
                                <p:cTn id="10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800"/>
                            </p:stCondLst>
                            <p:childTnLst>
                              <p:par>
                                <p:cTn id="11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800"/>
                            </p:stCondLst>
                            <p:childTnLst>
                              <p:par>
                                <p:cTn id="11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800"/>
                            </p:stCondLst>
                            <p:childTnLst>
                              <p:par>
                                <p:cTn id="12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800"/>
                            </p:stCondLst>
                            <p:childTnLst>
                              <p:par>
                                <p:cTn id="12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800"/>
                            </p:stCondLst>
                            <p:childTnLst>
                              <p:par>
                                <p:cTn id="12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800"/>
                            </p:stCondLst>
                            <p:childTnLst>
                              <p:par>
                                <p:cTn id="13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800"/>
                            </p:stCondLst>
                            <p:childTnLst>
                              <p:par>
                                <p:cTn id="13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4800"/>
                            </p:stCondLst>
                            <p:childTnLst>
                              <p:par>
                                <p:cTn id="14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800"/>
                            </p:stCondLst>
                            <p:childTnLst>
                              <p:par>
                                <p:cTn id="14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6800"/>
                            </p:stCondLst>
                            <p:childTnLst>
                              <p:par>
                                <p:cTn id="14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7800"/>
                            </p:stCondLst>
                            <p:childTnLst>
                              <p:par>
                                <p:cTn id="15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800"/>
                            </p:stCondLst>
                            <p:childTnLst>
                              <p:par>
                                <p:cTn id="15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9800"/>
                            </p:stCondLst>
                            <p:childTnLst>
                              <p:par>
                                <p:cTn id="16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800"/>
                            </p:stCondLst>
                            <p:childTnLst>
                              <p:par>
                                <p:cTn id="16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1800"/>
                            </p:stCondLst>
                            <p:childTnLst>
                              <p:par>
                                <p:cTn id="16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2800"/>
                            </p:stCondLst>
                            <p:childTnLst>
                              <p:par>
                                <p:cTn id="17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3800"/>
                            </p:stCondLst>
                            <p:childTnLst>
                              <p:par>
                                <p:cTn id="17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4800"/>
                            </p:stCondLst>
                            <p:childTnLst>
                              <p:par>
                                <p:cTn id="18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800"/>
                            </p:stCondLst>
                            <p:childTnLst>
                              <p:par>
                                <p:cTn id="18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6800"/>
                            </p:stCondLst>
                            <p:childTnLst>
                              <p:par>
                                <p:cTn id="18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7800"/>
                            </p:stCondLst>
                            <p:childTnLst>
                              <p:par>
                                <p:cTn id="19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8800"/>
                            </p:stCondLst>
                            <p:childTnLst>
                              <p:par>
                                <p:cTn id="19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9800"/>
                            </p:stCondLst>
                            <p:childTnLst>
                              <p:par>
                                <p:cTn id="20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65" grpId="0" animBg="1"/>
      <p:bldP spid="195" grpId="0" animBg="1"/>
      <p:bldP spid="196" grpId="0" animBg="1"/>
      <p:bldP spid="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1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" y="-1"/>
            <a:ext cx="16374732" cy="9211711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4015034" y="293717"/>
            <a:ext cx="10003811" cy="3077692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bút mực cân nặng khoảng</a:t>
            </a:r>
            <a:endParaRPr lang="en-US" sz="4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3238109" y="3413483"/>
            <a:ext cx="10100863" cy="1240781"/>
            <a:chOff x="1139780" y="2822887"/>
            <a:chExt cx="7597820" cy="1063311"/>
          </a:xfrm>
        </p:grpSpPr>
        <p:grpSp>
          <p:nvGrpSpPr>
            <p:cNvPr id="23" name="Group 22"/>
            <p:cNvGrpSpPr/>
            <p:nvPr/>
          </p:nvGrpSpPr>
          <p:grpSpPr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3733" b="1" ker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2g</a:t>
                </a:r>
                <a:endParaRPr lang="en-US" sz="3733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667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3805754" y="139991"/>
            <a:ext cx="517053" cy="3162887"/>
            <a:chOff x="1322576" y="181190"/>
            <a:chExt cx="387790" cy="2372165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227176"/>
              <a:ext cx="286946" cy="286946"/>
              <a:chOff x="505017" y="3509933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50993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58926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5654" y="181190"/>
              <a:ext cx="244712" cy="2372165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3867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3724648" y="139991"/>
            <a:ext cx="294201" cy="316288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3867" kern="0">
              <a:solidFill>
                <a:sysClr val="windowText" lastClr="000000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3238109" y="4895000"/>
            <a:ext cx="10100863" cy="1240781"/>
            <a:chOff x="1139780" y="2822887"/>
            <a:chExt cx="7597820" cy="1063311"/>
          </a:xfrm>
        </p:grpSpPr>
        <p:grpSp>
          <p:nvGrpSpPr>
            <p:cNvPr id="122" name="Group 121"/>
            <p:cNvGrpSpPr/>
            <p:nvPr/>
          </p:nvGrpSpPr>
          <p:grpSpPr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24" name="Parallelogram 123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3733" b="1" ker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2kg</a:t>
                </a:r>
                <a:endParaRPr lang="en-US" sz="3733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Parallelogram 124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667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3" name="Straight Connector 122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3238109" y="6342944"/>
            <a:ext cx="10100863" cy="1240784"/>
            <a:chOff x="1139780" y="2822885"/>
            <a:chExt cx="7597820" cy="1063314"/>
          </a:xfrm>
        </p:grpSpPr>
        <p:grpSp>
          <p:nvGrpSpPr>
            <p:cNvPr id="128" name="Group 127"/>
            <p:cNvGrpSpPr/>
            <p:nvPr/>
          </p:nvGrpSpPr>
          <p:grpSpPr>
            <a:xfrm>
              <a:off x="1139780" y="2822885"/>
              <a:ext cx="7597820" cy="1063314"/>
              <a:chOff x="1139780" y="2790695"/>
              <a:chExt cx="4733934" cy="863213"/>
            </a:xfrm>
          </p:grpSpPr>
          <p:sp>
            <p:nvSpPr>
              <p:cNvPr id="130" name="Parallelogram 129"/>
              <p:cNvSpPr/>
              <p:nvPr/>
            </p:nvSpPr>
            <p:spPr>
              <a:xfrm>
                <a:off x="1139780" y="3102578"/>
                <a:ext cx="4733934" cy="551330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3733" b="1" ker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20g</a:t>
                </a:r>
                <a:endParaRPr lang="en-US" sz="3733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Parallelogram 130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667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2353604" y="119056"/>
            <a:ext cx="1275191" cy="1275191"/>
            <a:chOff x="83662" y="159259"/>
            <a:chExt cx="1082288" cy="1082288"/>
          </a:xfrm>
        </p:grpSpPr>
        <p:sp>
          <p:nvSpPr>
            <p:cNvPr id="10" name="Oval 9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47344" y="267725"/>
              <a:ext cx="560802" cy="949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6667" b="1" kern="0" dirty="0">
                  <a:solidFill>
                    <a:srgbClr val="008C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62" name="Parallelogram 61"/>
          <p:cNvSpPr/>
          <p:nvPr/>
        </p:nvSpPr>
        <p:spPr>
          <a:xfrm flipH="1">
            <a:off x="13338973" y="8877305"/>
            <a:ext cx="895348" cy="266700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grpSp>
        <p:nvGrpSpPr>
          <p:cNvPr id="151" name="Group 150"/>
          <p:cNvGrpSpPr/>
          <p:nvPr/>
        </p:nvGrpSpPr>
        <p:grpSpPr>
          <a:xfrm>
            <a:off x="2806166" y="5384176"/>
            <a:ext cx="382595" cy="1586467"/>
            <a:chOff x="471240" y="3515623"/>
            <a:chExt cx="286946" cy="1189850"/>
          </a:xfrm>
        </p:grpSpPr>
        <p:cxnSp>
          <p:nvCxnSpPr>
            <p:cNvPr id="139" name="Straight Connector 138"/>
            <p:cNvCxnSpPr>
              <a:endCxn id="141" idx="0"/>
            </p:cNvCxnSpPr>
            <p:nvPr/>
          </p:nvCxnSpPr>
          <p:spPr>
            <a:xfrm>
              <a:off x="614713" y="3515623"/>
              <a:ext cx="0" cy="90290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 139"/>
            <p:cNvGrpSpPr/>
            <p:nvPr/>
          </p:nvGrpSpPr>
          <p:grpSpPr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31824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2806166" y="4017841"/>
            <a:ext cx="382595" cy="1535673"/>
            <a:chOff x="471240" y="2490868"/>
            <a:chExt cx="286946" cy="1151755"/>
          </a:xfrm>
        </p:grpSpPr>
        <p:cxnSp>
          <p:nvCxnSpPr>
            <p:cNvPr id="116" name="Straight Connector 115"/>
            <p:cNvCxnSpPr>
              <a:stCxn id="20" idx="4"/>
              <a:endCxn id="118" idx="0"/>
            </p:cNvCxnSpPr>
            <p:nvPr/>
          </p:nvCxnSpPr>
          <p:spPr>
            <a:xfrm>
              <a:off x="600199" y="2490868"/>
              <a:ext cx="14514" cy="86480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/>
            <p:cNvGrpSpPr/>
            <p:nvPr/>
          </p:nvGrpSpPr>
          <p:grpSpPr>
            <a:xfrm>
              <a:off x="471240" y="3355677"/>
              <a:ext cx="286946" cy="286946"/>
              <a:chOff x="452190" y="3163606"/>
              <a:chExt cx="286946" cy="286946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531824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49" name="Group 148"/>
          <p:cNvGrpSpPr/>
          <p:nvPr/>
        </p:nvGrpSpPr>
        <p:grpSpPr>
          <a:xfrm>
            <a:off x="2806166" y="1394248"/>
            <a:ext cx="382595" cy="2623593"/>
            <a:chOff x="471240" y="574185"/>
            <a:chExt cx="286946" cy="1967695"/>
          </a:xfrm>
        </p:grpSpPr>
        <p:cxnSp>
          <p:nvCxnSpPr>
            <p:cNvPr id="13" name="Straight Connector 12"/>
            <p:cNvCxnSpPr>
              <a:stCxn id="82" idx="2"/>
              <a:endCxn id="20" idx="0"/>
            </p:cNvCxnSpPr>
            <p:nvPr/>
          </p:nvCxnSpPr>
          <p:spPr>
            <a:xfrm>
              <a:off x="610012" y="574185"/>
              <a:ext cx="4701" cy="168074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>
              <a:off x="471240" y="2254934"/>
              <a:ext cx="286946" cy="286946"/>
              <a:chOff x="452190" y="3133126"/>
              <a:chExt cx="286946" cy="28694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52190" y="313312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31824" y="3217049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64" name="Parallelogram 63"/>
          <p:cNvSpPr/>
          <p:nvPr/>
        </p:nvSpPr>
        <p:spPr>
          <a:xfrm flipH="1">
            <a:off x="13338972" y="8503237"/>
            <a:ext cx="895348" cy="266700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67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162957" y="1647450"/>
            <a:ext cx="1693503" cy="1693503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30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2162950" y="1634751"/>
            <a:ext cx="1693504" cy="1695127"/>
            <a:chOff x="-1408548" y="1800614"/>
            <a:chExt cx="1270128" cy="1271345"/>
          </a:xfrm>
        </p:grpSpPr>
        <p:sp>
          <p:nvSpPr>
            <p:cNvPr id="68" name="Rectangle 6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162948" y="1634751"/>
            <a:ext cx="1693504" cy="1694068"/>
            <a:chOff x="-1408548" y="1801408"/>
            <a:chExt cx="1270128" cy="1270551"/>
          </a:xfrm>
        </p:grpSpPr>
        <p:sp>
          <p:nvSpPr>
            <p:cNvPr id="72" name="Rectangle 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-1408547" y="1801408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162947" y="1634467"/>
            <a:ext cx="1693504" cy="1694068"/>
            <a:chOff x="-1408548" y="1801408"/>
            <a:chExt cx="1270128" cy="1270551"/>
          </a:xfrm>
        </p:grpSpPr>
        <p:sp>
          <p:nvSpPr>
            <p:cNvPr id="75" name="Rectangle 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-1408547" y="1801408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162944" y="1634467"/>
            <a:ext cx="1693504" cy="1695127"/>
            <a:chOff x="-1408548" y="1800614"/>
            <a:chExt cx="1270128" cy="1271345"/>
          </a:xfrm>
        </p:grpSpPr>
        <p:sp>
          <p:nvSpPr>
            <p:cNvPr id="78" name="Rectangle 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26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162943" y="1634467"/>
            <a:ext cx="1693504" cy="1695127"/>
            <a:chOff x="-1408548" y="1800614"/>
            <a:chExt cx="1270128" cy="1271345"/>
          </a:xfrm>
        </p:grpSpPr>
        <p:sp>
          <p:nvSpPr>
            <p:cNvPr id="84" name="Rectangle 8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162938" y="1633974"/>
            <a:ext cx="1693504" cy="1695127"/>
            <a:chOff x="-1408548" y="1800614"/>
            <a:chExt cx="1270128" cy="1271345"/>
          </a:xfrm>
        </p:grpSpPr>
        <p:sp>
          <p:nvSpPr>
            <p:cNvPr id="87" name="Rectangle 8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162936" y="1633974"/>
            <a:ext cx="1693504" cy="1695127"/>
            <a:chOff x="-1408548" y="1800614"/>
            <a:chExt cx="1270128" cy="1271345"/>
          </a:xfrm>
        </p:grpSpPr>
        <p:sp>
          <p:nvSpPr>
            <p:cNvPr id="90" name="Rectangle 8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162924" y="1632983"/>
            <a:ext cx="1693504" cy="1695127"/>
            <a:chOff x="-1408548" y="1800614"/>
            <a:chExt cx="1270128" cy="1271345"/>
          </a:xfrm>
        </p:grpSpPr>
        <p:sp>
          <p:nvSpPr>
            <p:cNvPr id="93" name="Rectangle 9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22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162923" y="1632206"/>
            <a:ext cx="1693504" cy="1695127"/>
            <a:chOff x="-1408548" y="1800614"/>
            <a:chExt cx="1270128" cy="1271345"/>
          </a:xfrm>
        </p:grpSpPr>
        <p:sp>
          <p:nvSpPr>
            <p:cNvPr id="96" name="Rectangle 9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2162922" y="1631393"/>
            <a:ext cx="1693504" cy="1695127"/>
            <a:chOff x="-1408548" y="1800614"/>
            <a:chExt cx="1270128" cy="1271345"/>
          </a:xfrm>
        </p:grpSpPr>
        <p:sp>
          <p:nvSpPr>
            <p:cNvPr id="99" name="Rectangle 9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159307" y="1631388"/>
            <a:ext cx="1693504" cy="1695053"/>
            <a:chOff x="-1408548" y="1801832"/>
            <a:chExt cx="1270128" cy="1271290"/>
          </a:xfrm>
        </p:grpSpPr>
        <p:sp>
          <p:nvSpPr>
            <p:cNvPr id="102" name="Rectangle 10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154216" y="1647063"/>
            <a:ext cx="1693504" cy="1695053"/>
            <a:chOff x="-1408548" y="1801832"/>
            <a:chExt cx="1270128" cy="1271290"/>
          </a:xfrm>
        </p:grpSpPr>
        <p:sp>
          <p:nvSpPr>
            <p:cNvPr id="105" name="Rectangle 10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154215" y="1652960"/>
            <a:ext cx="1693504" cy="1695053"/>
            <a:chOff x="-1408548" y="1801832"/>
            <a:chExt cx="1270128" cy="1271290"/>
          </a:xfrm>
        </p:grpSpPr>
        <p:sp>
          <p:nvSpPr>
            <p:cNvPr id="108" name="Rectangle 10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154214" y="1644162"/>
            <a:ext cx="1693504" cy="1695053"/>
            <a:chOff x="-1408548" y="1801832"/>
            <a:chExt cx="1270128" cy="1271290"/>
          </a:xfrm>
        </p:grpSpPr>
        <p:sp>
          <p:nvSpPr>
            <p:cNvPr id="111" name="Rectangle 11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2154212" y="1645400"/>
            <a:ext cx="1693504" cy="1695053"/>
            <a:chOff x="-1408548" y="1801832"/>
            <a:chExt cx="1270128" cy="1271290"/>
          </a:xfrm>
        </p:grpSpPr>
        <p:sp>
          <p:nvSpPr>
            <p:cNvPr id="114" name="Rectangle 11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2154211" y="1639503"/>
            <a:ext cx="1693504" cy="1695053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154210" y="1637954"/>
            <a:ext cx="1693504" cy="1695053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2154208" y="1649104"/>
            <a:ext cx="1693504" cy="1695053"/>
            <a:chOff x="-1408548" y="1801832"/>
            <a:chExt cx="1270128" cy="1271290"/>
          </a:xfrm>
        </p:grpSpPr>
        <p:sp>
          <p:nvSpPr>
            <p:cNvPr id="143" name="Rectangle 14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154207" y="1640319"/>
            <a:ext cx="1693504" cy="1695053"/>
            <a:chOff x="-1408548" y="1801832"/>
            <a:chExt cx="1270128" cy="1271290"/>
          </a:xfrm>
        </p:grpSpPr>
        <p:sp>
          <p:nvSpPr>
            <p:cNvPr id="146" name="Rectangle 14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2154206" y="1644132"/>
            <a:ext cx="1693504" cy="1695053"/>
            <a:chOff x="-1408548" y="1801832"/>
            <a:chExt cx="1270128" cy="1271290"/>
          </a:xfrm>
        </p:grpSpPr>
        <p:sp>
          <p:nvSpPr>
            <p:cNvPr id="152" name="Rectangle 15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2156388" y="1652908"/>
            <a:ext cx="1693504" cy="1695053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2154204" y="1642563"/>
            <a:ext cx="1693504" cy="1695053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2156258" y="1653340"/>
            <a:ext cx="1693504" cy="1695053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2156258" y="1653338"/>
            <a:ext cx="1693504" cy="1695053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2156258" y="1649107"/>
            <a:ext cx="1693504" cy="1695053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2154203" y="1646419"/>
            <a:ext cx="1693504" cy="1695053"/>
            <a:chOff x="-1408548" y="1801832"/>
            <a:chExt cx="1270128" cy="1271290"/>
          </a:xfrm>
        </p:grpSpPr>
        <p:sp>
          <p:nvSpPr>
            <p:cNvPr id="181" name="Rectangle 18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2154202" y="1644680"/>
            <a:ext cx="1693504" cy="1695053"/>
            <a:chOff x="-1408548" y="1801832"/>
            <a:chExt cx="1270128" cy="1271290"/>
          </a:xfrm>
        </p:grpSpPr>
        <p:sp>
          <p:nvSpPr>
            <p:cNvPr id="184" name="Rectangle 18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2152022" y="1646211"/>
            <a:ext cx="1693504" cy="1695053"/>
            <a:chOff x="-1408548" y="1801832"/>
            <a:chExt cx="1270128" cy="1271290"/>
          </a:xfrm>
        </p:grpSpPr>
        <p:sp>
          <p:nvSpPr>
            <p:cNvPr id="187" name="Rectangle 18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2157318" y="1646988"/>
            <a:ext cx="1693504" cy="1695053"/>
            <a:chOff x="-1408548" y="1801832"/>
            <a:chExt cx="1270128" cy="1271290"/>
          </a:xfrm>
        </p:grpSpPr>
        <p:sp>
          <p:nvSpPr>
            <p:cNvPr id="190" name="Rectangle 18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2152020" y="1644871"/>
            <a:ext cx="1693504" cy="1695053"/>
            <a:chOff x="-1408548" y="1801832"/>
            <a:chExt cx="1270128" cy="1271290"/>
          </a:xfrm>
        </p:grpSpPr>
        <p:sp>
          <p:nvSpPr>
            <p:cNvPr id="193" name="Rectangle 19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95" name="Left Brace 194"/>
          <p:cNvSpPr/>
          <p:nvPr/>
        </p:nvSpPr>
        <p:spPr>
          <a:xfrm rot="16200000">
            <a:off x="2850624" y="2483383"/>
            <a:ext cx="291153" cy="1720515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3867" kern="0">
              <a:solidFill>
                <a:sysClr val="windowText" lastClr="000000"/>
              </a:solidFill>
            </a:endParaRPr>
          </a:p>
        </p:txBody>
      </p:sp>
      <p:sp>
        <p:nvSpPr>
          <p:cNvPr id="196" name="Left Brace 195"/>
          <p:cNvSpPr/>
          <p:nvPr/>
        </p:nvSpPr>
        <p:spPr>
          <a:xfrm rot="5400000">
            <a:off x="2850624" y="780620"/>
            <a:ext cx="291153" cy="1720515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3867" kern="0">
              <a:solidFill>
                <a:sysClr val="windowText" lastClr="000000"/>
              </a:solidFill>
            </a:endParaRPr>
          </a:p>
        </p:txBody>
      </p:sp>
      <p:sp>
        <p:nvSpPr>
          <p:cNvPr id="80" name="Parallelogram 79"/>
          <p:cNvSpPr/>
          <p:nvPr/>
        </p:nvSpPr>
        <p:spPr>
          <a:xfrm>
            <a:off x="3265468" y="3905043"/>
            <a:ext cx="10109976" cy="792483"/>
          </a:xfrm>
          <a:prstGeom prst="parallelogram">
            <a:avLst/>
          </a:prstGeom>
          <a:solidFill>
            <a:srgbClr val="0ABD41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667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7" name="Picture 196">
            <a:hlinkHover r:id="" action="ppaction://noaction" highlightClick="1">
              <a:snd r:embed="rId13" name="applause.wav"/>
            </a:hlinkHover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834" y="7389421"/>
            <a:ext cx="1832216" cy="17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0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02901__bluebloomers__electronic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"/>
                            </p:stCondLst>
                            <p:childTnLst>
                              <p:par>
                                <p:cTn id="8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00"/>
                            </p:stCondLst>
                            <p:childTnLst>
                              <p:par>
                                <p:cTn id="8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"/>
                            </p:stCondLst>
                            <p:childTnLst>
                              <p:par>
                                <p:cTn id="9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800"/>
                            </p:stCondLst>
                            <p:childTnLst>
                              <p:par>
                                <p:cTn id="9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800"/>
                            </p:stCondLst>
                            <p:childTnLst>
                              <p:par>
                                <p:cTn id="10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800"/>
                            </p:stCondLst>
                            <p:childTnLst>
                              <p:par>
                                <p:cTn id="10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800"/>
                            </p:stCondLst>
                            <p:childTnLst>
                              <p:par>
                                <p:cTn id="10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800"/>
                            </p:stCondLst>
                            <p:childTnLst>
                              <p:par>
                                <p:cTn id="11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800"/>
                            </p:stCondLst>
                            <p:childTnLst>
                              <p:par>
                                <p:cTn id="11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800"/>
                            </p:stCondLst>
                            <p:childTnLst>
                              <p:par>
                                <p:cTn id="12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800"/>
                            </p:stCondLst>
                            <p:childTnLst>
                              <p:par>
                                <p:cTn id="12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800"/>
                            </p:stCondLst>
                            <p:childTnLst>
                              <p:par>
                                <p:cTn id="12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800"/>
                            </p:stCondLst>
                            <p:childTnLst>
                              <p:par>
                                <p:cTn id="13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800"/>
                            </p:stCondLst>
                            <p:childTnLst>
                              <p:par>
                                <p:cTn id="13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4800"/>
                            </p:stCondLst>
                            <p:childTnLst>
                              <p:par>
                                <p:cTn id="14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800"/>
                            </p:stCondLst>
                            <p:childTnLst>
                              <p:par>
                                <p:cTn id="14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6800"/>
                            </p:stCondLst>
                            <p:childTnLst>
                              <p:par>
                                <p:cTn id="14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7800"/>
                            </p:stCondLst>
                            <p:childTnLst>
                              <p:par>
                                <p:cTn id="15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800"/>
                            </p:stCondLst>
                            <p:childTnLst>
                              <p:par>
                                <p:cTn id="15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9800"/>
                            </p:stCondLst>
                            <p:childTnLst>
                              <p:par>
                                <p:cTn id="16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800"/>
                            </p:stCondLst>
                            <p:childTnLst>
                              <p:par>
                                <p:cTn id="16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1800"/>
                            </p:stCondLst>
                            <p:childTnLst>
                              <p:par>
                                <p:cTn id="16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2800"/>
                            </p:stCondLst>
                            <p:childTnLst>
                              <p:par>
                                <p:cTn id="17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3800"/>
                            </p:stCondLst>
                            <p:childTnLst>
                              <p:par>
                                <p:cTn id="17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4800"/>
                            </p:stCondLst>
                            <p:childTnLst>
                              <p:par>
                                <p:cTn id="18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800"/>
                            </p:stCondLst>
                            <p:childTnLst>
                              <p:par>
                                <p:cTn id="18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6800"/>
                            </p:stCondLst>
                            <p:childTnLst>
                              <p:par>
                                <p:cTn id="18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7800"/>
                            </p:stCondLst>
                            <p:childTnLst>
                              <p:par>
                                <p:cTn id="19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8800"/>
                            </p:stCondLst>
                            <p:childTnLst>
                              <p:par>
                                <p:cTn id="19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9800"/>
                            </p:stCondLst>
                            <p:childTnLst>
                              <p:par>
                                <p:cTn id="20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65" grpId="0" animBg="1"/>
      <p:bldP spid="195" grpId="0" animBg="1"/>
      <p:bldP spid="196" grpId="0" animBg="1"/>
      <p:bldP spid="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1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" y="-1"/>
            <a:ext cx="16374732" cy="9211711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4015034" y="293717"/>
            <a:ext cx="10003811" cy="3077692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 thuốc nước lấy trong một lọ thuốc nhỏ mắt có khoảng</a:t>
            </a:r>
            <a:endParaRPr lang="en-US" sz="4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3238109" y="3413483"/>
            <a:ext cx="10100863" cy="1240781"/>
            <a:chOff x="1139780" y="2822887"/>
            <a:chExt cx="7597820" cy="1063311"/>
          </a:xfrm>
        </p:grpSpPr>
        <p:grpSp>
          <p:nvGrpSpPr>
            <p:cNvPr id="23" name="Group 22"/>
            <p:cNvGrpSpPr/>
            <p:nvPr/>
          </p:nvGrpSpPr>
          <p:grpSpPr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3733" b="1" ker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15ml</a:t>
                </a:r>
                <a:endParaRPr lang="en-US" sz="3733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667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3805754" y="139991"/>
            <a:ext cx="517053" cy="3162887"/>
            <a:chOff x="1322576" y="181190"/>
            <a:chExt cx="387790" cy="2372165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227176"/>
              <a:ext cx="286946" cy="286946"/>
              <a:chOff x="505017" y="3509933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50993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58926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5654" y="181190"/>
              <a:ext cx="244712" cy="2372165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3867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3724648" y="139991"/>
            <a:ext cx="294201" cy="316288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3867" kern="0">
              <a:solidFill>
                <a:sysClr val="windowText" lastClr="000000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3238109" y="4895000"/>
            <a:ext cx="10100863" cy="1240781"/>
            <a:chOff x="1139780" y="2822887"/>
            <a:chExt cx="7597820" cy="1063311"/>
          </a:xfrm>
        </p:grpSpPr>
        <p:grpSp>
          <p:nvGrpSpPr>
            <p:cNvPr id="122" name="Group 121"/>
            <p:cNvGrpSpPr/>
            <p:nvPr/>
          </p:nvGrpSpPr>
          <p:grpSpPr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24" name="Parallelogram 123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3733" b="1" ker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 l</a:t>
                </a:r>
                <a:endParaRPr lang="en-US" sz="3733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Parallelogram 124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667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3" name="Straight Connector 122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3238109" y="6342944"/>
            <a:ext cx="10100863" cy="1240784"/>
            <a:chOff x="1139780" y="2822885"/>
            <a:chExt cx="7597820" cy="1063314"/>
          </a:xfrm>
        </p:grpSpPr>
        <p:grpSp>
          <p:nvGrpSpPr>
            <p:cNvPr id="128" name="Group 127"/>
            <p:cNvGrpSpPr/>
            <p:nvPr/>
          </p:nvGrpSpPr>
          <p:grpSpPr>
            <a:xfrm>
              <a:off x="1139780" y="2822885"/>
              <a:ext cx="7597820" cy="1063314"/>
              <a:chOff x="1139780" y="2790695"/>
              <a:chExt cx="4733934" cy="863213"/>
            </a:xfrm>
          </p:grpSpPr>
          <p:sp>
            <p:nvSpPr>
              <p:cNvPr id="130" name="Parallelogram 129"/>
              <p:cNvSpPr/>
              <p:nvPr/>
            </p:nvSpPr>
            <p:spPr>
              <a:xfrm>
                <a:off x="1139780" y="3102578"/>
                <a:ext cx="4733934" cy="551330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3733" b="1" ker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 ml</a:t>
                </a:r>
                <a:endParaRPr lang="en-US" sz="3733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Parallelogram 130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667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2353604" y="119056"/>
            <a:ext cx="1275191" cy="1275191"/>
            <a:chOff x="83662" y="159259"/>
            <a:chExt cx="1082288" cy="1082288"/>
          </a:xfrm>
        </p:grpSpPr>
        <p:sp>
          <p:nvSpPr>
            <p:cNvPr id="10" name="Oval 9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47344" y="267725"/>
              <a:ext cx="560802" cy="949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6667" b="1" kern="0" dirty="0">
                  <a:solidFill>
                    <a:srgbClr val="008C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62" name="Parallelogram 61"/>
          <p:cNvSpPr/>
          <p:nvPr/>
        </p:nvSpPr>
        <p:spPr>
          <a:xfrm flipH="1">
            <a:off x="13338973" y="8877305"/>
            <a:ext cx="895348" cy="266700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grpSp>
        <p:nvGrpSpPr>
          <p:cNvPr id="151" name="Group 150"/>
          <p:cNvGrpSpPr/>
          <p:nvPr/>
        </p:nvGrpSpPr>
        <p:grpSpPr>
          <a:xfrm>
            <a:off x="2806166" y="5384176"/>
            <a:ext cx="382595" cy="1586467"/>
            <a:chOff x="471240" y="3515623"/>
            <a:chExt cx="286946" cy="1189850"/>
          </a:xfrm>
        </p:grpSpPr>
        <p:cxnSp>
          <p:nvCxnSpPr>
            <p:cNvPr id="139" name="Straight Connector 138"/>
            <p:cNvCxnSpPr>
              <a:endCxn id="141" idx="0"/>
            </p:cNvCxnSpPr>
            <p:nvPr/>
          </p:nvCxnSpPr>
          <p:spPr>
            <a:xfrm>
              <a:off x="614713" y="3515623"/>
              <a:ext cx="0" cy="90290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 139"/>
            <p:cNvGrpSpPr/>
            <p:nvPr/>
          </p:nvGrpSpPr>
          <p:grpSpPr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31824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2806166" y="4017841"/>
            <a:ext cx="382595" cy="1535673"/>
            <a:chOff x="471240" y="2490868"/>
            <a:chExt cx="286946" cy="1151755"/>
          </a:xfrm>
        </p:grpSpPr>
        <p:cxnSp>
          <p:nvCxnSpPr>
            <p:cNvPr id="116" name="Straight Connector 115"/>
            <p:cNvCxnSpPr>
              <a:stCxn id="20" idx="4"/>
              <a:endCxn id="118" idx="0"/>
            </p:cNvCxnSpPr>
            <p:nvPr/>
          </p:nvCxnSpPr>
          <p:spPr>
            <a:xfrm>
              <a:off x="600199" y="2490868"/>
              <a:ext cx="14514" cy="86480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/>
            <p:cNvGrpSpPr/>
            <p:nvPr/>
          </p:nvGrpSpPr>
          <p:grpSpPr>
            <a:xfrm>
              <a:off x="471240" y="3355677"/>
              <a:ext cx="286946" cy="286946"/>
              <a:chOff x="452190" y="3163606"/>
              <a:chExt cx="286946" cy="286946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531824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49" name="Group 148"/>
          <p:cNvGrpSpPr/>
          <p:nvPr/>
        </p:nvGrpSpPr>
        <p:grpSpPr>
          <a:xfrm>
            <a:off x="2806166" y="1394248"/>
            <a:ext cx="382595" cy="2623593"/>
            <a:chOff x="471240" y="574185"/>
            <a:chExt cx="286946" cy="1967695"/>
          </a:xfrm>
        </p:grpSpPr>
        <p:cxnSp>
          <p:nvCxnSpPr>
            <p:cNvPr id="13" name="Straight Connector 12"/>
            <p:cNvCxnSpPr>
              <a:stCxn id="82" idx="2"/>
              <a:endCxn id="20" idx="0"/>
            </p:cNvCxnSpPr>
            <p:nvPr/>
          </p:nvCxnSpPr>
          <p:spPr>
            <a:xfrm>
              <a:off x="610012" y="574185"/>
              <a:ext cx="4701" cy="168074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>
              <a:off x="471240" y="2254934"/>
              <a:ext cx="286946" cy="286946"/>
              <a:chOff x="452190" y="3133126"/>
              <a:chExt cx="286946" cy="28694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52190" y="313312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31824" y="3217049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867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64" name="Parallelogram 63"/>
          <p:cNvSpPr/>
          <p:nvPr/>
        </p:nvSpPr>
        <p:spPr>
          <a:xfrm flipH="1">
            <a:off x="13338972" y="8503237"/>
            <a:ext cx="895348" cy="266700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67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162957" y="1647450"/>
            <a:ext cx="1693503" cy="1693503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30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2162950" y="1634751"/>
            <a:ext cx="1693504" cy="1695127"/>
            <a:chOff x="-1408548" y="1800614"/>
            <a:chExt cx="1270128" cy="1271345"/>
          </a:xfrm>
        </p:grpSpPr>
        <p:sp>
          <p:nvSpPr>
            <p:cNvPr id="68" name="Rectangle 6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162948" y="1634751"/>
            <a:ext cx="1693504" cy="1694068"/>
            <a:chOff x="-1408548" y="1801408"/>
            <a:chExt cx="1270128" cy="1270551"/>
          </a:xfrm>
        </p:grpSpPr>
        <p:sp>
          <p:nvSpPr>
            <p:cNvPr id="72" name="Rectangle 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-1408547" y="1801408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162947" y="1634467"/>
            <a:ext cx="1693504" cy="1694068"/>
            <a:chOff x="-1408548" y="1801408"/>
            <a:chExt cx="1270128" cy="1270551"/>
          </a:xfrm>
        </p:grpSpPr>
        <p:sp>
          <p:nvSpPr>
            <p:cNvPr id="75" name="Rectangle 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-1408547" y="1801408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162944" y="1634467"/>
            <a:ext cx="1693504" cy="1695127"/>
            <a:chOff x="-1408548" y="1800614"/>
            <a:chExt cx="1270128" cy="1271345"/>
          </a:xfrm>
        </p:grpSpPr>
        <p:sp>
          <p:nvSpPr>
            <p:cNvPr id="78" name="Rectangle 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26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162943" y="1634467"/>
            <a:ext cx="1693504" cy="1695127"/>
            <a:chOff x="-1408548" y="1800614"/>
            <a:chExt cx="1270128" cy="1271345"/>
          </a:xfrm>
        </p:grpSpPr>
        <p:sp>
          <p:nvSpPr>
            <p:cNvPr id="84" name="Rectangle 8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162938" y="1633974"/>
            <a:ext cx="1693504" cy="1695127"/>
            <a:chOff x="-1408548" y="1800614"/>
            <a:chExt cx="1270128" cy="1271345"/>
          </a:xfrm>
        </p:grpSpPr>
        <p:sp>
          <p:nvSpPr>
            <p:cNvPr id="87" name="Rectangle 8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162936" y="1633974"/>
            <a:ext cx="1693504" cy="1695127"/>
            <a:chOff x="-1408548" y="1800614"/>
            <a:chExt cx="1270128" cy="1271345"/>
          </a:xfrm>
        </p:grpSpPr>
        <p:sp>
          <p:nvSpPr>
            <p:cNvPr id="90" name="Rectangle 8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162924" y="1632983"/>
            <a:ext cx="1693504" cy="1695127"/>
            <a:chOff x="-1408548" y="1800614"/>
            <a:chExt cx="1270128" cy="1271345"/>
          </a:xfrm>
        </p:grpSpPr>
        <p:sp>
          <p:nvSpPr>
            <p:cNvPr id="93" name="Rectangle 9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22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162923" y="1632206"/>
            <a:ext cx="1693504" cy="1695127"/>
            <a:chOff x="-1408548" y="1800614"/>
            <a:chExt cx="1270128" cy="1271345"/>
          </a:xfrm>
        </p:grpSpPr>
        <p:sp>
          <p:nvSpPr>
            <p:cNvPr id="96" name="Rectangle 9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2162922" y="1631393"/>
            <a:ext cx="1693504" cy="1695127"/>
            <a:chOff x="-1408548" y="1800614"/>
            <a:chExt cx="1270128" cy="1271345"/>
          </a:xfrm>
        </p:grpSpPr>
        <p:sp>
          <p:nvSpPr>
            <p:cNvPr id="99" name="Rectangle 9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159307" y="1631388"/>
            <a:ext cx="1693504" cy="1695053"/>
            <a:chOff x="-1408548" y="1801832"/>
            <a:chExt cx="1270128" cy="1271290"/>
          </a:xfrm>
        </p:grpSpPr>
        <p:sp>
          <p:nvSpPr>
            <p:cNvPr id="102" name="Rectangle 10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154216" y="1647063"/>
            <a:ext cx="1693504" cy="1695053"/>
            <a:chOff x="-1408548" y="1801832"/>
            <a:chExt cx="1270128" cy="1271290"/>
          </a:xfrm>
        </p:grpSpPr>
        <p:sp>
          <p:nvSpPr>
            <p:cNvPr id="105" name="Rectangle 10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154215" y="1652960"/>
            <a:ext cx="1693504" cy="1695053"/>
            <a:chOff x="-1408548" y="1801832"/>
            <a:chExt cx="1270128" cy="1271290"/>
          </a:xfrm>
        </p:grpSpPr>
        <p:sp>
          <p:nvSpPr>
            <p:cNvPr id="108" name="Rectangle 10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154214" y="1644162"/>
            <a:ext cx="1693504" cy="1695053"/>
            <a:chOff x="-1408548" y="1801832"/>
            <a:chExt cx="1270128" cy="1271290"/>
          </a:xfrm>
        </p:grpSpPr>
        <p:sp>
          <p:nvSpPr>
            <p:cNvPr id="111" name="Rectangle 11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2154212" y="1645400"/>
            <a:ext cx="1693504" cy="1695053"/>
            <a:chOff x="-1408548" y="1801832"/>
            <a:chExt cx="1270128" cy="1271290"/>
          </a:xfrm>
        </p:grpSpPr>
        <p:sp>
          <p:nvSpPr>
            <p:cNvPr id="114" name="Rectangle 11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2154211" y="1639503"/>
            <a:ext cx="1693504" cy="1695053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154210" y="1637954"/>
            <a:ext cx="1693504" cy="1695053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2154208" y="1649104"/>
            <a:ext cx="1693504" cy="1695053"/>
            <a:chOff x="-1408548" y="1801832"/>
            <a:chExt cx="1270128" cy="1271290"/>
          </a:xfrm>
        </p:grpSpPr>
        <p:sp>
          <p:nvSpPr>
            <p:cNvPr id="143" name="Rectangle 14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154207" y="1640319"/>
            <a:ext cx="1693504" cy="1695053"/>
            <a:chOff x="-1408548" y="1801832"/>
            <a:chExt cx="1270128" cy="1271290"/>
          </a:xfrm>
        </p:grpSpPr>
        <p:sp>
          <p:nvSpPr>
            <p:cNvPr id="146" name="Rectangle 14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2154206" y="1644132"/>
            <a:ext cx="1693504" cy="1695053"/>
            <a:chOff x="-1408548" y="1801832"/>
            <a:chExt cx="1270128" cy="1271290"/>
          </a:xfrm>
        </p:grpSpPr>
        <p:sp>
          <p:nvSpPr>
            <p:cNvPr id="152" name="Rectangle 15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2156388" y="1652908"/>
            <a:ext cx="1693504" cy="1695053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2154204" y="1642563"/>
            <a:ext cx="1693504" cy="1695053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2156258" y="1653340"/>
            <a:ext cx="1693504" cy="1695053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2156258" y="1653338"/>
            <a:ext cx="1693504" cy="1695053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2156258" y="1649107"/>
            <a:ext cx="1693504" cy="1695053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2154203" y="1646419"/>
            <a:ext cx="1693504" cy="1695053"/>
            <a:chOff x="-1408548" y="1801832"/>
            <a:chExt cx="1270128" cy="1271290"/>
          </a:xfrm>
        </p:grpSpPr>
        <p:sp>
          <p:nvSpPr>
            <p:cNvPr id="181" name="Rectangle 18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2154202" y="1644680"/>
            <a:ext cx="1693504" cy="1695053"/>
            <a:chOff x="-1408548" y="1801832"/>
            <a:chExt cx="1270128" cy="1271290"/>
          </a:xfrm>
        </p:grpSpPr>
        <p:sp>
          <p:nvSpPr>
            <p:cNvPr id="184" name="Rectangle 18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2152022" y="1646211"/>
            <a:ext cx="1693504" cy="1695053"/>
            <a:chOff x="-1408548" y="1801832"/>
            <a:chExt cx="1270128" cy="1271290"/>
          </a:xfrm>
        </p:grpSpPr>
        <p:sp>
          <p:nvSpPr>
            <p:cNvPr id="187" name="Rectangle 18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2157318" y="1646988"/>
            <a:ext cx="1693504" cy="1695053"/>
            <a:chOff x="-1408548" y="1801832"/>
            <a:chExt cx="1270128" cy="1271290"/>
          </a:xfrm>
        </p:grpSpPr>
        <p:sp>
          <p:nvSpPr>
            <p:cNvPr id="190" name="Rectangle 18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2152020" y="1644871"/>
            <a:ext cx="1693504" cy="1695053"/>
            <a:chOff x="-1408548" y="1801832"/>
            <a:chExt cx="1270128" cy="1271290"/>
          </a:xfrm>
        </p:grpSpPr>
        <p:sp>
          <p:nvSpPr>
            <p:cNvPr id="193" name="Rectangle 19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0" b="1" kern="0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95" name="Left Brace 194"/>
          <p:cNvSpPr/>
          <p:nvPr/>
        </p:nvSpPr>
        <p:spPr>
          <a:xfrm rot="16200000">
            <a:off x="2850624" y="2483383"/>
            <a:ext cx="291153" cy="1720515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3867" kern="0">
              <a:solidFill>
                <a:sysClr val="windowText" lastClr="000000"/>
              </a:solidFill>
            </a:endParaRPr>
          </a:p>
        </p:txBody>
      </p:sp>
      <p:sp>
        <p:nvSpPr>
          <p:cNvPr id="196" name="Left Brace 195"/>
          <p:cNvSpPr/>
          <p:nvPr/>
        </p:nvSpPr>
        <p:spPr>
          <a:xfrm rot="5400000">
            <a:off x="2850624" y="780620"/>
            <a:ext cx="291153" cy="1720515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3867" kern="0">
              <a:solidFill>
                <a:sysClr val="windowText" lastClr="000000"/>
              </a:solidFill>
            </a:endParaRPr>
          </a:p>
        </p:txBody>
      </p:sp>
      <p:sp>
        <p:nvSpPr>
          <p:cNvPr id="80" name="Parallelogram 79"/>
          <p:cNvSpPr/>
          <p:nvPr/>
        </p:nvSpPr>
        <p:spPr>
          <a:xfrm>
            <a:off x="3199098" y="3903856"/>
            <a:ext cx="10109976" cy="792483"/>
          </a:xfrm>
          <a:prstGeom prst="parallelogram">
            <a:avLst/>
          </a:prstGeom>
          <a:solidFill>
            <a:srgbClr val="0ABD41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667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7" name="Picture 196">
            <a:hlinkHover r:id="" action="ppaction://noaction" highlightClick="1">
              <a:snd r:embed="rId13" name="applause.wav"/>
            </a:hlinkHover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834" y="7389421"/>
            <a:ext cx="1832216" cy="17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5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02901__bluebloomers__electronic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"/>
                            </p:stCondLst>
                            <p:childTnLst>
                              <p:par>
                                <p:cTn id="8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00"/>
                            </p:stCondLst>
                            <p:childTnLst>
                              <p:par>
                                <p:cTn id="8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"/>
                            </p:stCondLst>
                            <p:childTnLst>
                              <p:par>
                                <p:cTn id="9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800"/>
                            </p:stCondLst>
                            <p:childTnLst>
                              <p:par>
                                <p:cTn id="9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800"/>
                            </p:stCondLst>
                            <p:childTnLst>
                              <p:par>
                                <p:cTn id="10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800"/>
                            </p:stCondLst>
                            <p:childTnLst>
                              <p:par>
                                <p:cTn id="10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800"/>
                            </p:stCondLst>
                            <p:childTnLst>
                              <p:par>
                                <p:cTn id="10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800"/>
                            </p:stCondLst>
                            <p:childTnLst>
                              <p:par>
                                <p:cTn id="11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800"/>
                            </p:stCondLst>
                            <p:childTnLst>
                              <p:par>
                                <p:cTn id="11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800"/>
                            </p:stCondLst>
                            <p:childTnLst>
                              <p:par>
                                <p:cTn id="12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800"/>
                            </p:stCondLst>
                            <p:childTnLst>
                              <p:par>
                                <p:cTn id="12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800"/>
                            </p:stCondLst>
                            <p:childTnLst>
                              <p:par>
                                <p:cTn id="12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800"/>
                            </p:stCondLst>
                            <p:childTnLst>
                              <p:par>
                                <p:cTn id="13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800"/>
                            </p:stCondLst>
                            <p:childTnLst>
                              <p:par>
                                <p:cTn id="13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4800"/>
                            </p:stCondLst>
                            <p:childTnLst>
                              <p:par>
                                <p:cTn id="14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800"/>
                            </p:stCondLst>
                            <p:childTnLst>
                              <p:par>
                                <p:cTn id="14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6800"/>
                            </p:stCondLst>
                            <p:childTnLst>
                              <p:par>
                                <p:cTn id="14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7800"/>
                            </p:stCondLst>
                            <p:childTnLst>
                              <p:par>
                                <p:cTn id="15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800"/>
                            </p:stCondLst>
                            <p:childTnLst>
                              <p:par>
                                <p:cTn id="15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9800"/>
                            </p:stCondLst>
                            <p:childTnLst>
                              <p:par>
                                <p:cTn id="16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800"/>
                            </p:stCondLst>
                            <p:childTnLst>
                              <p:par>
                                <p:cTn id="16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1800"/>
                            </p:stCondLst>
                            <p:childTnLst>
                              <p:par>
                                <p:cTn id="16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2800"/>
                            </p:stCondLst>
                            <p:childTnLst>
                              <p:par>
                                <p:cTn id="17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3800"/>
                            </p:stCondLst>
                            <p:childTnLst>
                              <p:par>
                                <p:cTn id="17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4800"/>
                            </p:stCondLst>
                            <p:childTnLst>
                              <p:par>
                                <p:cTn id="18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800"/>
                            </p:stCondLst>
                            <p:childTnLst>
                              <p:par>
                                <p:cTn id="18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6800"/>
                            </p:stCondLst>
                            <p:childTnLst>
                              <p:par>
                                <p:cTn id="18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7800"/>
                            </p:stCondLst>
                            <p:childTnLst>
                              <p:par>
                                <p:cTn id="19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8800"/>
                            </p:stCondLst>
                            <p:childTnLst>
                              <p:par>
                                <p:cTn id="19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9800"/>
                            </p:stCondLst>
                            <p:childTnLst>
                              <p:par>
                                <p:cTn id="20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65" grpId="0" animBg="1"/>
      <p:bldP spid="195" grpId="0" animBg="1"/>
      <p:bldP spid="196" grpId="0" animBg="1"/>
      <p:bldP spid="8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662</Words>
  <Application>Microsoft Office PowerPoint</Application>
  <PresentationFormat>Custom</PresentationFormat>
  <Paragraphs>245</Paragraphs>
  <Slides>11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A3.OpenSansBold-San</vt:lpstr>
      <vt:lpstr>A3.OpenSans-San</vt:lpstr>
      <vt:lpstr>Arial</vt:lpstr>
      <vt:lpstr>Arial Black</vt:lpstr>
      <vt:lpstr>Calibri</vt:lpstr>
      <vt:lpstr>Calibri Light</vt:lpstr>
      <vt:lpstr>Segoe UI</vt:lpstr>
      <vt:lpstr>华文新魏</vt:lpstr>
      <vt:lpstr>Times New Roman</vt:lpstr>
      <vt:lpstr>Trebuchet MS</vt:lpstr>
      <vt:lpstr>UTM Avenida</vt:lpstr>
      <vt:lpstr>Wingdings 3</vt:lpstr>
      <vt:lpstr>印品黑体</vt:lpstr>
      <vt:lpstr>020</vt:lpstr>
      <vt:lpstr>Blank</vt:lpstr>
      <vt:lpstr>Custom Design</vt:lpstr>
      <vt:lpstr>Office Theme</vt:lpstr>
      <vt:lpstr>Facet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104</cp:revision>
  <dcterms:created xsi:type="dcterms:W3CDTF">2022-07-10T01:37:20Z</dcterms:created>
  <dcterms:modified xsi:type="dcterms:W3CDTF">2025-04-04T01:02:00Z</dcterms:modified>
</cp:coreProperties>
</file>