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6" r:id="rId3"/>
  </p:sldMasterIdLst>
  <p:notesMasterIdLst>
    <p:notesMasterId r:id="rId15"/>
  </p:notesMasterIdLst>
  <p:sldIdLst>
    <p:sldId id="256" r:id="rId4"/>
    <p:sldId id="316" r:id="rId5"/>
    <p:sldId id="258" r:id="rId6"/>
    <p:sldId id="318" r:id="rId7"/>
    <p:sldId id="259" r:id="rId8"/>
    <p:sldId id="319" r:id="rId9"/>
    <p:sldId id="320" r:id="rId10"/>
    <p:sldId id="305" r:id="rId11"/>
    <p:sldId id="321" r:id="rId12"/>
    <p:sldId id="307" r:id="rId13"/>
    <p:sldId id="260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2FCFE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65" d="100"/>
          <a:sy n="65" d="100"/>
        </p:scale>
        <p:origin x="523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10082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1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012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51" y="2840573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8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12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25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37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50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629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75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68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0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61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4" y="6400803"/>
            <a:ext cx="9765983" cy="755652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4" y="817036"/>
            <a:ext cx="9765983" cy="5486400"/>
          </a:xfrm>
        </p:spPr>
        <p:txBody>
          <a:bodyPr/>
          <a:lstStyle>
            <a:lvl1pPr marL="0" indent="0">
              <a:buNone/>
              <a:defRPr sz="5732"/>
            </a:lvl1pPr>
            <a:lvl2pPr marL="812597" indent="0">
              <a:buNone/>
              <a:defRPr sz="5065"/>
            </a:lvl2pPr>
            <a:lvl3pPr marL="1625194" indent="0">
              <a:buNone/>
              <a:defRPr sz="4265"/>
            </a:lvl3pPr>
            <a:lvl4pPr marL="2437790" indent="0">
              <a:buNone/>
              <a:defRPr sz="3599"/>
            </a:lvl4pPr>
            <a:lvl5pPr marL="3250387" indent="0">
              <a:buNone/>
              <a:defRPr sz="3599"/>
            </a:lvl5pPr>
            <a:lvl6pPr marL="4062984" indent="0">
              <a:buNone/>
              <a:defRPr sz="3599"/>
            </a:lvl6pPr>
            <a:lvl7pPr marL="4875581" indent="0">
              <a:buNone/>
              <a:defRPr sz="3599"/>
            </a:lvl7pPr>
            <a:lvl8pPr marL="5688178" indent="0">
              <a:buNone/>
              <a:defRPr sz="3599"/>
            </a:lvl8pPr>
            <a:lvl9pPr marL="6500775" indent="0">
              <a:buNone/>
              <a:defRPr sz="35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4" y="7156455"/>
            <a:ext cx="9765983" cy="10731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39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41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4" y="366188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5" y="366188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95646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25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943030" y="5267272"/>
            <a:ext cx="2635160" cy="2693448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375311" y="2108467"/>
            <a:ext cx="593119" cy="531367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4099354" y="6718189"/>
            <a:ext cx="388993" cy="375167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4389656" y="953147"/>
            <a:ext cx="222515" cy="224767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2105362" y="4797035"/>
            <a:ext cx="159035" cy="10826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13145672" y="5184706"/>
            <a:ext cx="116147" cy="82567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867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701884" y="7388661"/>
            <a:ext cx="222515" cy="224767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867"/>
            </a:p>
          </p:txBody>
        </p:sp>
      </p:grpSp>
    </p:spTree>
    <p:extLst>
      <p:ext uri="{BB962C8B-B14F-4D97-AF65-F5344CB8AC3E}">
        <p14:creationId xmlns:p14="http://schemas.microsoft.com/office/powerpoint/2010/main" val="397421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67" y="24534"/>
            <a:ext cx="16276638" cy="9094933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1324606" y="7276044"/>
            <a:ext cx="14371677" cy="1319473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62131" tIns="162131" rIns="162131" bIns="16213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305"/>
          </a:p>
        </p:txBody>
      </p:sp>
      <p:grpSp>
        <p:nvGrpSpPr>
          <p:cNvPr id="284" name="Google Shape;284;p7"/>
          <p:cNvGrpSpPr/>
          <p:nvPr userDrawn="1"/>
        </p:nvGrpSpPr>
        <p:grpSpPr>
          <a:xfrm flipH="1">
            <a:off x="744483" y="385747"/>
            <a:ext cx="14977081" cy="8029891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305"/>
            </a:p>
          </p:txBody>
        </p:sp>
      </p:grpSp>
    </p:spTree>
    <p:extLst>
      <p:ext uri="{BB962C8B-B14F-4D97-AF65-F5344CB8AC3E}">
        <p14:creationId xmlns:p14="http://schemas.microsoft.com/office/powerpoint/2010/main" val="3385026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4353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7241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82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49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96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47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38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25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8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404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4580" y="1496484"/>
            <a:ext cx="12207479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4580" y="4802717"/>
            <a:ext cx="12207479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92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790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542" y="2279652"/>
            <a:ext cx="14038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0542" y="6119285"/>
            <a:ext cx="14038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494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9019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40048" y="2434167"/>
            <a:ext cx="6917571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7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5" y="5875870"/>
            <a:ext cx="13835142" cy="1816100"/>
          </a:xfrm>
        </p:spPr>
        <p:txBody>
          <a:bodyPr anchor="t"/>
          <a:lstStyle>
            <a:lvl1pPr algn="l">
              <a:defRPr sz="719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5" y="3875620"/>
            <a:ext cx="13835142" cy="2000249"/>
          </a:xfrm>
        </p:spPr>
        <p:txBody>
          <a:bodyPr anchor="b"/>
          <a:lstStyle>
            <a:lvl1pPr marL="0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1pPr>
            <a:lvl2pPr marL="81259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194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3pPr>
            <a:lvl4pPr marL="2437790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4pPr>
            <a:lvl5pPr marL="3250387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5pPr>
            <a:lvl6pPr marL="4062984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6pPr>
            <a:lvl7pPr marL="4875581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7pPr>
            <a:lvl8pPr marL="5688178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8pPr>
            <a:lvl9pPr marL="6500775" indent="0">
              <a:buNone/>
              <a:defRPr sz="25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775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39" y="486834"/>
            <a:ext cx="14038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1140" y="2241551"/>
            <a:ext cx="6885780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1140" y="3340100"/>
            <a:ext cx="6885780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0048" y="2241551"/>
            <a:ext cx="6919691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0048" y="3340100"/>
            <a:ext cx="6919691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5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6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51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10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140" y="609600"/>
            <a:ext cx="5249639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9691" y="1316567"/>
            <a:ext cx="8240048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21140" y="2743200"/>
            <a:ext cx="5249639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439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283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47969" y="486834"/>
            <a:ext cx="350965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9019" y="486834"/>
            <a:ext cx="10325492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20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5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9" y="2133604"/>
            <a:ext cx="7188848" cy="6034617"/>
          </a:xfrm>
        </p:spPr>
        <p:txBody>
          <a:bodyPr/>
          <a:lstStyle>
            <a:lvl1pPr>
              <a:defRPr sz="5065"/>
            </a:lvl1pPr>
            <a:lvl2pPr>
              <a:defRPr sz="4265"/>
            </a:lvl2pPr>
            <a:lvl3pPr>
              <a:defRPr sz="3599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46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4" y="2046820"/>
            <a:ext cx="7191675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4" y="2899836"/>
            <a:ext cx="7191675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5" y="2046820"/>
            <a:ext cx="7194500" cy="853017"/>
          </a:xfrm>
        </p:spPr>
        <p:txBody>
          <a:bodyPr anchor="b"/>
          <a:lstStyle>
            <a:lvl1pPr marL="0" indent="0">
              <a:buNone/>
              <a:defRPr sz="4265" b="1"/>
            </a:lvl1pPr>
            <a:lvl2pPr marL="812597" indent="0">
              <a:buNone/>
              <a:defRPr sz="3599" b="1"/>
            </a:lvl2pPr>
            <a:lvl3pPr marL="1625194" indent="0">
              <a:buNone/>
              <a:defRPr sz="3200" b="1"/>
            </a:lvl3pPr>
            <a:lvl4pPr marL="2437790" indent="0">
              <a:buNone/>
              <a:defRPr sz="2933" b="1"/>
            </a:lvl4pPr>
            <a:lvl5pPr marL="3250387" indent="0">
              <a:buNone/>
              <a:defRPr sz="2933" b="1"/>
            </a:lvl5pPr>
            <a:lvl6pPr marL="4062984" indent="0">
              <a:buNone/>
              <a:defRPr sz="2933" b="1"/>
            </a:lvl6pPr>
            <a:lvl7pPr marL="4875581" indent="0">
              <a:buNone/>
              <a:defRPr sz="2933" b="1"/>
            </a:lvl7pPr>
            <a:lvl8pPr marL="5688178" indent="0">
              <a:buNone/>
              <a:defRPr sz="2933" b="1"/>
            </a:lvl8pPr>
            <a:lvl9pPr marL="6500775" indent="0">
              <a:buNone/>
              <a:defRPr sz="29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5" y="2899836"/>
            <a:ext cx="7194500" cy="5268384"/>
          </a:xfrm>
        </p:spPr>
        <p:txBody>
          <a:bodyPr/>
          <a:lstStyle>
            <a:lvl1pPr>
              <a:defRPr sz="4265"/>
            </a:lvl1pPr>
            <a:lvl2pPr>
              <a:defRPr sz="3599"/>
            </a:lvl2pPr>
            <a:lvl3pPr>
              <a:defRPr sz="320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94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521441" y="1375011"/>
            <a:ext cx="13233758" cy="5718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876731" y="8602532"/>
            <a:ext cx="523182" cy="2934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7" tIns="60943" rIns="121887" bIns="60943" rtlCol="0" anchor="ctr"/>
          <a:lstStyle/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239379" y="8528304"/>
            <a:ext cx="3797882" cy="486833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372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033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6" y="364068"/>
            <a:ext cx="5354902" cy="1549401"/>
          </a:xfrm>
        </p:spPr>
        <p:txBody>
          <a:bodyPr anchor="b"/>
          <a:lstStyle>
            <a:lvl1pPr algn="l">
              <a:defRPr sz="35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5" y="364073"/>
            <a:ext cx="9099093" cy="7804151"/>
          </a:xfrm>
        </p:spPr>
        <p:txBody>
          <a:bodyPr/>
          <a:lstStyle>
            <a:lvl1pPr>
              <a:defRPr sz="5732"/>
            </a:lvl1pPr>
            <a:lvl2pPr>
              <a:defRPr sz="5065"/>
            </a:lvl2pPr>
            <a:lvl3pPr>
              <a:defRPr sz="4265"/>
            </a:lvl3pPr>
            <a:lvl4pPr>
              <a:defRPr sz="3599"/>
            </a:lvl4pPr>
            <a:lvl5pPr>
              <a:defRPr sz="3599"/>
            </a:lvl5pPr>
            <a:lvl6pPr>
              <a:defRPr sz="3599"/>
            </a:lvl6pPr>
            <a:lvl7pPr>
              <a:defRPr sz="3599"/>
            </a:lvl7pPr>
            <a:lvl8pPr>
              <a:defRPr sz="3599"/>
            </a:lvl8pPr>
            <a:lvl9pPr>
              <a:defRPr sz="35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6" y="1913474"/>
            <a:ext cx="5354902" cy="6254751"/>
          </a:xfrm>
        </p:spPr>
        <p:txBody>
          <a:bodyPr/>
          <a:lstStyle>
            <a:lvl1pPr marL="0" indent="0">
              <a:buNone/>
              <a:defRPr sz="2533"/>
            </a:lvl1pPr>
            <a:lvl2pPr marL="812597" indent="0">
              <a:buNone/>
              <a:defRPr sz="2133"/>
            </a:lvl2pPr>
            <a:lvl3pPr marL="1625194" indent="0">
              <a:buNone/>
              <a:defRPr sz="1867"/>
            </a:lvl3pPr>
            <a:lvl4pPr marL="2437790" indent="0">
              <a:buNone/>
              <a:defRPr sz="1600"/>
            </a:lvl4pPr>
            <a:lvl5pPr marL="3250387" indent="0">
              <a:buNone/>
              <a:defRPr sz="1600"/>
            </a:lvl5pPr>
            <a:lvl6pPr marL="4062984" indent="0">
              <a:buNone/>
              <a:defRPr sz="1600"/>
            </a:lvl6pPr>
            <a:lvl7pPr marL="4875581" indent="0">
              <a:buNone/>
              <a:defRPr sz="1600"/>
            </a:lvl7pPr>
            <a:lvl8pPr marL="5688178" indent="0">
              <a:buNone/>
              <a:defRPr sz="1600"/>
            </a:lvl8pPr>
            <a:lvl9pPr marL="6500775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1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3" y="366187"/>
            <a:ext cx="14648974" cy="1524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3" y="2133604"/>
            <a:ext cx="14648974" cy="6034617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3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4/4/2025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7" y="8475138"/>
            <a:ext cx="5154269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5" y="8475138"/>
            <a:ext cx="3797882" cy="486833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0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625194" rtl="0" eaLnBrk="1" latinLnBrk="0" hangingPunct="1">
        <a:spcBef>
          <a:spcPct val="0"/>
        </a:spcBef>
        <a:buNone/>
        <a:defRPr sz="7865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609449" indent="-609449" algn="l" defTabSz="1625194" rtl="0" eaLnBrk="1" latinLnBrk="0" hangingPunct="1">
        <a:spcBef>
          <a:spcPct val="20000"/>
        </a:spcBef>
        <a:buFont typeface="Arial" pitchFamily="34" charset="0"/>
        <a:buChar char="•"/>
        <a:defRPr sz="5732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1320470" indent="-507873" algn="l" defTabSz="1625194" rtl="0" eaLnBrk="1" latinLnBrk="0" hangingPunct="1">
        <a:spcBef>
          <a:spcPct val="20000"/>
        </a:spcBef>
        <a:buFont typeface="Arial" pitchFamily="34" charset="0"/>
        <a:buChar char="–"/>
        <a:defRPr sz="50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203149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844089" indent="-406298" algn="l" defTabSz="1625194" rtl="0" eaLnBrk="1" latinLnBrk="0" hangingPunct="1">
        <a:spcBef>
          <a:spcPct val="20000"/>
        </a:spcBef>
        <a:buFont typeface="Arial" pitchFamily="34" charset="0"/>
        <a:buChar char="–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3656685" indent="-406298" algn="l" defTabSz="1625194" rtl="0" eaLnBrk="1" latinLnBrk="0" hangingPunct="1">
        <a:spcBef>
          <a:spcPct val="20000"/>
        </a:spcBef>
        <a:buFont typeface="Arial" pitchFamily="34" charset="0"/>
        <a:buChar char="»"/>
        <a:defRPr sz="35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4469282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281880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094477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6907073" indent="-406298" algn="l" defTabSz="1625194" rtl="0" eaLnBrk="1" latinLnBrk="0" hangingPunct="1">
        <a:spcBef>
          <a:spcPct val="20000"/>
        </a:spcBef>
        <a:buFont typeface="Arial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59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19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7790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0387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2984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5581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8178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0775" algn="l" defTabSz="1625194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7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98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019" y="486834"/>
            <a:ext cx="14038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019" y="2434167"/>
            <a:ext cx="14038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9019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1637" y="8475134"/>
            <a:ext cx="549336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5375" y="8475134"/>
            <a:ext cx="366224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34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746919" y="4343401"/>
            <a:ext cx="150114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414195" y="1255778"/>
            <a:ext cx="127220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0CE1A3-761E-487E-A0E6-C81DD9AD3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25" y="298030"/>
            <a:ext cx="1269257" cy="1489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323" b="60807" l="56369" r="75549">
                        <a14:foregroundMark x1="62665" y1="28906" x2="63909" y2="34115"/>
                        <a14:foregroundMark x1="65813" y1="29557" x2="68009" y2="36849"/>
                        <a14:foregroundMark x1="69766" y1="16797" x2="72401" y2="16797"/>
                        <a14:foregroundMark x1="69912" y1="22656" x2="69912" y2="22656"/>
                      </a14:backgroundRemoval>
                    </a14:imgEffect>
                  </a14:imgLayer>
                </a14:imgProps>
              </a:ext>
            </a:extLst>
          </a:blip>
          <a:srcRect l="56536" t="14417" r="24534" b="39414"/>
          <a:stretch/>
        </p:blipFill>
        <p:spPr>
          <a:xfrm>
            <a:off x="13361855" y="2638420"/>
            <a:ext cx="2962907" cy="40629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52" y="4513339"/>
            <a:ext cx="5407707" cy="43759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5293519" y="5291291"/>
            <a:ext cx="2275840" cy="29670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697071" y="5767796"/>
            <a:ext cx="2872289" cy="4344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4902919" y="6382080"/>
            <a:ext cx="2666440" cy="150914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538090" y="6112387"/>
            <a:ext cx="2031269" cy="10242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3104979" y="5304433"/>
            <a:ext cx="4167496" cy="3094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2068644" y="5752977"/>
            <a:ext cx="5148836" cy="44854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1967043" y="6090149"/>
            <a:ext cx="5407707" cy="15752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12981" y="4669874"/>
            <a:ext cx="5928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388367" y="7864618"/>
            <a:ext cx="4180993" cy="44943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3203023" y="6562102"/>
            <a:ext cx="4366337" cy="15089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721491" y="5304432"/>
            <a:ext cx="3890947" cy="24798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785766" y="6984026"/>
            <a:ext cx="5928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3891439" y="2032000"/>
            <a:ext cx="9977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1578902" y="3428372"/>
            <a:ext cx="6293387" cy="675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550377" y="2758180"/>
            <a:ext cx="12318183" cy="57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8235676" y="3454020"/>
            <a:ext cx="5754804" cy="19424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489046" y="4265596"/>
            <a:ext cx="9684269" cy="76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14">
            <a:extLst>
              <a:ext uri="{FF2B5EF4-FFF2-40B4-BE49-F238E27FC236}">
                <a16:creationId xmlns:a16="http://schemas.microsoft.com/office/drawing/2014/main" id="{1361E3E2-E89E-4B2B-5293-59E886E90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D00AF-9F21-07D2-F70F-1AF0A54A2781}"/>
              </a:ext>
            </a:extLst>
          </p:cNvPr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</a:p>
        </p:txBody>
      </p:sp>
    </p:spTree>
    <p:extLst>
      <p:ext uri="{BB962C8B-B14F-4D97-AF65-F5344CB8AC3E}">
        <p14:creationId xmlns:p14="http://schemas.microsoft.com/office/powerpoint/2010/main" val="8532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 Box 14">
            <a:extLst>
              <a:ext uri="{FF2B5EF4-FFF2-40B4-BE49-F238E27FC236}">
                <a16:creationId xmlns:a16="http://schemas.microsoft.com/office/drawing/2014/main" id="{5D07FBD2-A236-5740-E2DD-1E45696CCE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" y="0"/>
            <a:ext cx="16256000" cy="9144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281AC2D-8418-4E09-AC29-D8EA6B296297}"/>
              </a:ext>
            </a:extLst>
          </p:cNvPr>
          <p:cNvSpPr txBox="1"/>
          <p:nvPr/>
        </p:nvSpPr>
        <p:spPr>
          <a:xfrm>
            <a:off x="4360603" y="5466338"/>
            <a:ext cx="7555432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en-US" sz="1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5CEEF2-2653-40E2-AEE2-294ECD73B53A}"/>
              </a:ext>
            </a:extLst>
          </p:cNvPr>
          <p:cNvSpPr txBox="1"/>
          <p:nvPr/>
        </p:nvSpPr>
        <p:spPr>
          <a:xfrm>
            <a:off x="3071203" y="1338562"/>
            <a:ext cx="10134232" cy="2308324"/>
          </a:xfrm>
          <a:prstGeom prst="rect">
            <a:avLst/>
          </a:prstGeom>
          <a:solidFill>
            <a:schemeClr val="bg1">
              <a:alpha val="89565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/>
              <a:t>&gt;, &lt;, = ?</a:t>
            </a:r>
          </a:p>
          <a:p>
            <a:pPr algn="ctr"/>
            <a:r>
              <a:rPr lang="en-US" sz="7200"/>
              <a:t>400 + 4 …. 400 + 40</a:t>
            </a:r>
            <a:endParaRPr lang="x-none" sz="7200" dirty="0"/>
          </a:p>
        </p:txBody>
      </p:sp>
      <p:pic>
        <p:nvPicPr>
          <p:cNvPr id="24" name="Picture 23">
            <a:hlinkClick r:id="rId5" action="ppaction://hlinksldjump"/>
            <a:extLst>
              <a:ext uri="{FF2B5EF4-FFF2-40B4-BE49-F238E27FC236}">
                <a16:creationId xmlns:a16="http://schemas.microsoft.com/office/drawing/2014/main" id="{9D63953E-C326-4894-B334-811C73562F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613" y="7473177"/>
            <a:ext cx="1596716" cy="14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3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209581" y="1857059"/>
            <a:ext cx="533400" cy="646331"/>
            <a:chOff x="1737519" y="1943100"/>
            <a:chExt cx="533400" cy="646331"/>
          </a:xfrm>
        </p:grpSpPr>
        <p:sp>
          <p:nvSpPr>
            <p:cNvPr id="8" name="Oval 7"/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3E8D486-7277-24DE-3F9F-183AFE12C145}"/>
              </a:ext>
            </a:extLst>
          </p:cNvPr>
          <p:cNvSpPr txBox="1"/>
          <p:nvPr/>
        </p:nvSpPr>
        <p:spPr>
          <a:xfrm>
            <a:off x="1036953" y="1076935"/>
            <a:ext cx="15087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375F61-4A2A-76F3-D91C-B6B059DEA6CA}"/>
              </a:ext>
            </a:extLst>
          </p:cNvPr>
          <p:cNvSpPr txBox="1"/>
          <p:nvPr/>
        </p:nvSpPr>
        <p:spPr>
          <a:xfrm>
            <a:off x="-59632" y="8559225"/>
            <a:ext cx="34885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Trang 118/SGK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B29B42-4B17-3251-73FF-20B2E1FA409E}"/>
              </a:ext>
            </a:extLst>
          </p:cNvPr>
          <p:cNvSpPr txBox="1"/>
          <p:nvPr/>
        </p:nvSpPr>
        <p:spPr>
          <a:xfrm>
            <a:off x="1912335" y="1887255"/>
            <a:ext cx="3748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56FCE3C-B2E5-8BFD-41CC-5E35BC6E967E}"/>
              </a:ext>
            </a:extLst>
          </p:cNvPr>
          <p:cNvGrpSpPr/>
          <p:nvPr/>
        </p:nvGrpSpPr>
        <p:grpSpPr>
          <a:xfrm>
            <a:off x="9534409" y="2277475"/>
            <a:ext cx="6070074" cy="5494925"/>
            <a:chOff x="6277498" y="1415390"/>
            <a:chExt cx="4900850" cy="416765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B7D5FC1-E5DE-B5AE-0253-FD00C18142F0}"/>
                </a:ext>
              </a:extLst>
            </p:cNvPr>
            <p:cNvGrpSpPr/>
            <p:nvPr/>
          </p:nvGrpSpPr>
          <p:grpSpPr>
            <a:xfrm>
              <a:off x="6277498" y="1415390"/>
              <a:ext cx="4900850" cy="4167653"/>
              <a:chOff x="6523206" y="1369670"/>
              <a:chExt cx="4900850" cy="416765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1860003-FF90-A68D-BD82-9A297FF67020}"/>
                  </a:ext>
                </a:extLst>
              </p:cNvPr>
              <p:cNvGrpSpPr/>
              <p:nvPr/>
            </p:nvGrpSpPr>
            <p:grpSpPr>
              <a:xfrm>
                <a:off x="6523206" y="1369670"/>
                <a:ext cx="4900850" cy="4167653"/>
                <a:chOff x="9852254" y="1261730"/>
                <a:chExt cx="4900850" cy="4167653"/>
              </a:xfrm>
            </p:grpSpPr>
            <p:pic>
              <p:nvPicPr>
                <p:cNvPr id="35" name="Picture 34">
                  <a:extLst>
                    <a:ext uri="{FF2B5EF4-FFF2-40B4-BE49-F238E27FC236}">
                      <a16:creationId xmlns:a16="http://schemas.microsoft.com/office/drawing/2014/main" id="{286A41BA-E483-27CA-59AD-6832B578FA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52254" y="1261730"/>
                  <a:ext cx="4900850" cy="4167653"/>
                </a:xfrm>
                <a:prstGeom prst="rect">
                  <a:avLst/>
                </a:prstGeom>
              </p:spPr>
            </p:pic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16468765-5B15-D3EB-E8C3-E40C7DAC94F6}"/>
                    </a:ext>
                  </a:extLst>
                </p:cNvPr>
                <p:cNvCxnSpPr/>
                <p:nvPr/>
              </p:nvCxnSpPr>
              <p:spPr>
                <a:xfrm flipH="1">
                  <a:off x="11625392" y="4724400"/>
                  <a:ext cx="1450528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D5D3151A-DB56-BF6A-DB25-3064465750B2}"/>
                  </a:ext>
                </a:extLst>
              </p:cNvPr>
              <p:cNvGrpSpPr/>
              <p:nvPr/>
            </p:nvGrpSpPr>
            <p:grpSpPr>
              <a:xfrm>
                <a:off x="7574280" y="1595585"/>
                <a:ext cx="3285226" cy="3636988"/>
                <a:chOff x="7574280" y="1595585"/>
                <a:chExt cx="3285226" cy="3636988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0743B5E-A1E1-8EA7-3171-0AD2CAAD1E7B}"/>
                    </a:ext>
                  </a:extLst>
                </p:cNvPr>
                <p:cNvCxnSpPr/>
                <p:nvPr/>
              </p:nvCxnSpPr>
              <p:spPr>
                <a:xfrm>
                  <a:off x="9037320" y="2072640"/>
                  <a:ext cx="1066800" cy="172212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B4940663-CDD7-8833-1BFB-77E75A0BE3E9}"/>
                    </a:ext>
                  </a:extLst>
                </p:cNvPr>
                <p:cNvCxnSpPr/>
                <p:nvPr/>
              </p:nvCxnSpPr>
              <p:spPr>
                <a:xfrm flipH="1">
                  <a:off x="7970521" y="2072640"/>
                  <a:ext cx="1066799" cy="172212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0A8E0BC5-2B58-7365-0CFD-C0A537EFC3CF}"/>
                    </a:ext>
                  </a:extLst>
                </p:cNvPr>
                <p:cNvCxnSpPr/>
                <p:nvPr/>
              </p:nvCxnSpPr>
              <p:spPr>
                <a:xfrm flipH="1">
                  <a:off x="7970521" y="3794760"/>
                  <a:ext cx="2133599" cy="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0C5B30CA-EAA0-F04F-3104-9803C8334CC3}"/>
                    </a:ext>
                  </a:extLst>
                </p:cNvPr>
                <p:cNvCxnSpPr/>
                <p:nvPr/>
              </p:nvCxnSpPr>
              <p:spPr>
                <a:xfrm flipH="1" flipV="1">
                  <a:off x="7970522" y="3794760"/>
                  <a:ext cx="332550" cy="1021080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E7982D41-B19B-6E04-5A66-309484F57E44}"/>
                    </a:ext>
                  </a:extLst>
                </p:cNvPr>
                <p:cNvCxnSpPr/>
                <p:nvPr/>
              </p:nvCxnSpPr>
              <p:spPr>
                <a:xfrm flipH="1">
                  <a:off x="9753600" y="3794760"/>
                  <a:ext cx="350520" cy="1021079"/>
                </a:xfrm>
                <a:prstGeom prst="line">
                  <a:avLst/>
                </a:prstGeom>
                <a:noFill/>
                <a:ln w="28575" cap="flat" cmpd="sng" algn="ctr">
                  <a:solidFill>
                    <a:srgbClr val="000000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7DFBC69-9139-A26C-2A81-A03E3EDE0F97}"/>
                    </a:ext>
                  </a:extLst>
                </p:cNvPr>
                <p:cNvSpPr txBox="1"/>
                <p:nvPr/>
              </p:nvSpPr>
              <p:spPr>
                <a:xfrm>
                  <a:off x="7574280" y="3499217"/>
                  <a:ext cx="728792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AB627E1-CCB4-681C-B379-933D4597F1AE}"/>
                    </a:ext>
                  </a:extLst>
                </p:cNvPr>
                <p:cNvSpPr txBox="1"/>
                <p:nvPr/>
              </p:nvSpPr>
              <p:spPr>
                <a:xfrm>
                  <a:off x="8841928" y="1595585"/>
                  <a:ext cx="728792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52DDE2B-B676-C537-87C9-EE9A41267EC6}"/>
                    </a:ext>
                  </a:extLst>
                </p:cNvPr>
                <p:cNvSpPr txBox="1"/>
                <p:nvPr/>
              </p:nvSpPr>
              <p:spPr>
                <a:xfrm>
                  <a:off x="10055086" y="3523714"/>
                  <a:ext cx="804420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27F57283-436C-7A93-AF4E-64533865A753}"/>
                    </a:ext>
                  </a:extLst>
                </p:cNvPr>
                <p:cNvSpPr txBox="1"/>
                <p:nvPr/>
              </p:nvSpPr>
              <p:spPr>
                <a:xfrm>
                  <a:off x="9047786" y="3360999"/>
                  <a:ext cx="804420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D0121BAD-3795-4582-F04B-89CE120B8F79}"/>
                    </a:ext>
                  </a:extLst>
                </p:cNvPr>
                <p:cNvSpPr txBox="1"/>
                <p:nvPr/>
              </p:nvSpPr>
              <p:spPr>
                <a:xfrm>
                  <a:off x="9608624" y="4770820"/>
                  <a:ext cx="728792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1A1C0D9-CCDC-F9D1-A9DB-E18F818A0551}"/>
                    </a:ext>
                  </a:extLst>
                </p:cNvPr>
                <p:cNvSpPr txBox="1"/>
                <p:nvPr/>
              </p:nvSpPr>
              <p:spPr>
                <a:xfrm>
                  <a:off x="8871646" y="4789048"/>
                  <a:ext cx="728792" cy="4435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F4F4F6CA-5C0C-5C7B-F884-B32B7FC17BA0}"/>
                    </a:ext>
                  </a:extLst>
                </p:cNvPr>
                <p:cNvSpPr txBox="1"/>
                <p:nvPr/>
              </p:nvSpPr>
              <p:spPr>
                <a:xfrm>
                  <a:off x="8041448" y="4783065"/>
                  <a:ext cx="728792" cy="4435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3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72C4E24-51FD-08A8-604B-34C60D8F88A5}"/>
                </a:ext>
              </a:extLst>
            </p:cNvPr>
            <p:cNvCxnSpPr/>
            <p:nvPr/>
          </p:nvCxnSpPr>
          <p:spPr>
            <a:xfrm>
              <a:off x="8791612" y="2134860"/>
              <a:ext cx="0" cy="2743200"/>
            </a:xfrm>
            <a:prstGeom prst="line">
              <a:avLst/>
            </a:prstGeom>
            <a:noFill/>
            <a:ln w="28575" cap="flat" cmpd="sng" algn="ctr">
              <a:solidFill>
                <a:srgbClr val="000000">
                  <a:shade val="95000"/>
                  <a:satMod val="105000"/>
                </a:srgbClr>
              </a:solidFill>
              <a:prstDash val="soli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992745F9-2E08-57D3-F589-573788003183}"/>
              </a:ext>
            </a:extLst>
          </p:cNvPr>
          <p:cNvSpPr txBox="1"/>
          <p:nvPr/>
        </p:nvSpPr>
        <p:spPr>
          <a:xfrm>
            <a:off x="1711687" y="3155070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53CF8D4-F452-844B-FD4D-DBE3EA038B69}"/>
              </a:ext>
            </a:extLst>
          </p:cNvPr>
          <p:cNvSpPr txBox="1"/>
          <p:nvPr/>
        </p:nvSpPr>
        <p:spPr>
          <a:xfrm>
            <a:off x="1463896" y="4276664"/>
            <a:ext cx="81537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E1355B-6848-BB76-A1FA-F09CA77E625D}"/>
              </a:ext>
            </a:extLst>
          </p:cNvPr>
          <p:cNvSpPr txBox="1"/>
          <p:nvPr/>
        </p:nvSpPr>
        <p:spPr>
          <a:xfrm>
            <a:off x="1463896" y="5140016"/>
            <a:ext cx="767421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9016218" y="1534810"/>
            <a:ext cx="6534467" cy="5556871"/>
            <a:chOff x="6277498" y="1415390"/>
            <a:chExt cx="4900850" cy="4167653"/>
          </a:xfrm>
        </p:grpSpPr>
        <p:grpSp>
          <p:nvGrpSpPr>
            <p:cNvPr id="21" name="Group 20"/>
            <p:cNvGrpSpPr/>
            <p:nvPr/>
          </p:nvGrpSpPr>
          <p:grpSpPr>
            <a:xfrm>
              <a:off x="6277498" y="1415390"/>
              <a:ext cx="4900850" cy="4167653"/>
              <a:chOff x="6523206" y="1369670"/>
              <a:chExt cx="4900850" cy="4167653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6523206" y="1369670"/>
                <a:ext cx="4900850" cy="4167653"/>
                <a:chOff x="9852254" y="1261730"/>
                <a:chExt cx="4900850" cy="416765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52254" y="1261730"/>
                  <a:ext cx="4900850" cy="4167653"/>
                </a:xfrm>
                <a:prstGeom prst="rect">
                  <a:avLst/>
                </a:prstGeom>
              </p:spPr>
            </p:pic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11625392" y="4724400"/>
                  <a:ext cx="1450528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" name="Group 23"/>
              <p:cNvGrpSpPr/>
              <p:nvPr/>
            </p:nvGrpSpPr>
            <p:grpSpPr>
              <a:xfrm>
                <a:off x="7574280" y="1595585"/>
                <a:ext cx="3209599" cy="3647386"/>
                <a:chOff x="7574280" y="1595585"/>
                <a:chExt cx="3209599" cy="3647386"/>
              </a:xfrm>
            </p:grpSpPr>
            <p:cxnSp>
              <p:nvCxnSpPr>
                <p:cNvPr id="25" name="Straight Connector 24"/>
                <p:cNvCxnSpPr/>
                <p:nvPr/>
              </p:nvCxnSpPr>
              <p:spPr>
                <a:xfrm>
                  <a:off x="9037320" y="2072640"/>
                  <a:ext cx="1066800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/>
                <p:cNvCxnSpPr/>
                <p:nvPr/>
              </p:nvCxnSpPr>
              <p:spPr>
                <a:xfrm flipH="1">
                  <a:off x="7970521" y="2072640"/>
                  <a:ext cx="1066799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flipH="1">
                  <a:off x="7970521" y="3794760"/>
                  <a:ext cx="2133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flipH="1" flipV="1">
                  <a:off x="7970522" y="3794760"/>
                  <a:ext cx="332550" cy="10210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flipH="1">
                  <a:off x="9753600" y="3794760"/>
                  <a:ext cx="350520" cy="102107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7574280" y="3499217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8841928" y="1595585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0055087" y="3523714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9019351" y="3317707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9608624" y="4770820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8871646" y="4789048"/>
                  <a:ext cx="728792" cy="4539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8041448" y="4783065"/>
                  <a:ext cx="728792" cy="4539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/>
                  <a:r>
                    <a:rPr lang="en-US" sz="3333" b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</p:grpSp>
        <p:cxnSp>
          <p:nvCxnSpPr>
            <p:cNvPr id="22" name="Straight Connector 21"/>
            <p:cNvCxnSpPr/>
            <p:nvPr/>
          </p:nvCxnSpPr>
          <p:spPr>
            <a:xfrm>
              <a:off x="8791612" y="2134860"/>
              <a:ext cx="0" cy="2743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2924507" y="230187"/>
            <a:ext cx="380585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511" name="Picture 510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761" y="-42114"/>
            <a:ext cx="1193185" cy="1576924"/>
          </a:xfrm>
          <a:prstGeom prst="rect">
            <a:avLst/>
          </a:prstGeom>
        </p:spPr>
      </p:pic>
      <p:sp>
        <p:nvSpPr>
          <p:cNvPr id="303" name="TextBox 302"/>
          <p:cNvSpPr txBox="1"/>
          <p:nvPr/>
        </p:nvSpPr>
        <p:spPr>
          <a:xfrm>
            <a:off x="860091" y="1819289"/>
            <a:ext cx="6086923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267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0091" y="2628692"/>
            <a:ext cx="7351693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KB, KC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0091" y="3442109"/>
            <a:ext cx="7382149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KB, KA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0091" y="4255527"/>
            <a:ext cx="7199407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KA, KI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0088" y="5068944"/>
            <a:ext cx="7168950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KI, KC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90012" y="5865448"/>
            <a:ext cx="6712094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IK, IE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90014" y="6725482"/>
            <a:ext cx="7408437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4267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4267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IK, ID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2364120" y="2514421"/>
            <a:ext cx="1361440" cy="2210747"/>
            <a:chOff x="9037320" y="2118360"/>
            <a:chExt cx="1021080" cy="1658060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flipH="1">
            <a:off x="11001476" y="2557517"/>
            <a:ext cx="1364185" cy="2210747"/>
            <a:chOff x="9037320" y="2118360"/>
            <a:chExt cx="1021080" cy="1658060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 rot="10800000">
            <a:off x="11134391" y="4797516"/>
            <a:ext cx="1237673" cy="1404203"/>
            <a:chOff x="9037320" y="2118360"/>
            <a:chExt cx="1021080" cy="1658060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 rot="10800000" flipH="1">
            <a:off x="12414986" y="4780259"/>
            <a:ext cx="1032493" cy="1404203"/>
            <a:chOff x="9037320" y="2118360"/>
            <a:chExt cx="1021080" cy="1658060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flipH="1">
            <a:off x="11357774" y="4740247"/>
            <a:ext cx="1032493" cy="1404203"/>
            <a:chOff x="9037320" y="2118360"/>
            <a:chExt cx="1021080" cy="165806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2406044" y="4784653"/>
            <a:ext cx="949567" cy="1404203"/>
            <a:chOff x="9037320" y="2118360"/>
            <a:chExt cx="1021080" cy="165806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9037320" y="2118360"/>
              <a:ext cx="0" cy="165806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9037320" y="3771228"/>
              <a:ext cx="1021080" cy="0"/>
            </a:xfrm>
            <a:prstGeom prst="lin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4799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9700A0-FBEE-3D3E-E9A7-888D58B7E6D7}"/>
              </a:ext>
            </a:extLst>
          </p:cNvPr>
          <p:cNvSpPr txBox="1"/>
          <p:nvPr/>
        </p:nvSpPr>
        <p:spPr>
          <a:xfrm>
            <a:off x="4404519" y="967564"/>
            <a:ext cx="10775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BB031B-CE23-B9E2-636E-288ECD5CE99C}"/>
              </a:ext>
            </a:extLst>
          </p:cNvPr>
          <p:cNvGrpSpPr/>
          <p:nvPr/>
        </p:nvGrpSpPr>
        <p:grpSpPr>
          <a:xfrm>
            <a:off x="8812094" y="2488173"/>
            <a:ext cx="5931430" cy="5131827"/>
            <a:chOff x="6277498" y="1415390"/>
            <a:chExt cx="4900850" cy="416765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CD1CEE5-96E2-7625-733C-9E493AED10DE}"/>
                </a:ext>
              </a:extLst>
            </p:cNvPr>
            <p:cNvGrpSpPr/>
            <p:nvPr/>
          </p:nvGrpSpPr>
          <p:grpSpPr>
            <a:xfrm>
              <a:off x="6277498" y="1415390"/>
              <a:ext cx="4900850" cy="4167653"/>
              <a:chOff x="6523206" y="1369670"/>
              <a:chExt cx="4900850" cy="416765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58E235E-B4AB-D3E8-B22B-4E04A6A0F9C2}"/>
                  </a:ext>
                </a:extLst>
              </p:cNvPr>
              <p:cNvGrpSpPr/>
              <p:nvPr/>
            </p:nvGrpSpPr>
            <p:grpSpPr>
              <a:xfrm>
                <a:off x="6523206" y="1369670"/>
                <a:ext cx="4900850" cy="4167653"/>
                <a:chOff x="9852254" y="1261730"/>
                <a:chExt cx="4900850" cy="4167653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B5500828-5D90-AD45-4040-DC823A8194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52254" y="1261730"/>
                  <a:ext cx="4900850" cy="4167653"/>
                </a:xfrm>
                <a:prstGeom prst="rect">
                  <a:avLst/>
                </a:prstGeom>
              </p:spPr>
            </p:pic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E65D3EF-AC53-7CEF-D4EC-745BDE9EDE5A}"/>
                    </a:ext>
                  </a:extLst>
                </p:cNvPr>
                <p:cNvCxnSpPr/>
                <p:nvPr/>
              </p:nvCxnSpPr>
              <p:spPr>
                <a:xfrm flipH="1">
                  <a:off x="11625392" y="4724400"/>
                  <a:ext cx="1450528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BBE23F5-B0E5-FAEE-C523-DE20E508506B}"/>
                  </a:ext>
                </a:extLst>
              </p:cNvPr>
              <p:cNvGrpSpPr/>
              <p:nvPr/>
            </p:nvGrpSpPr>
            <p:grpSpPr>
              <a:xfrm>
                <a:off x="7574280" y="1595585"/>
                <a:ext cx="3209599" cy="3668370"/>
                <a:chOff x="7574280" y="1595585"/>
                <a:chExt cx="3209599" cy="366837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42CCC01-6300-74E9-A5B3-62139BEAD4B7}"/>
                    </a:ext>
                  </a:extLst>
                </p:cNvPr>
                <p:cNvCxnSpPr/>
                <p:nvPr/>
              </p:nvCxnSpPr>
              <p:spPr>
                <a:xfrm>
                  <a:off x="9037320" y="2072640"/>
                  <a:ext cx="1066800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B711367-FED7-2C2F-D47A-C2378CDF1E41}"/>
                    </a:ext>
                  </a:extLst>
                </p:cNvPr>
                <p:cNvCxnSpPr/>
                <p:nvPr/>
              </p:nvCxnSpPr>
              <p:spPr>
                <a:xfrm flipH="1">
                  <a:off x="7970521" y="2072640"/>
                  <a:ext cx="1066799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07B135F-11EF-7F44-3F1B-F77CEFD35B61}"/>
                    </a:ext>
                  </a:extLst>
                </p:cNvPr>
                <p:cNvCxnSpPr/>
                <p:nvPr/>
              </p:nvCxnSpPr>
              <p:spPr>
                <a:xfrm flipH="1">
                  <a:off x="7970521" y="3794760"/>
                  <a:ext cx="2133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7AC760F-BAD8-8704-C183-DDC8459D8CF5}"/>
                    </a:ext>
                  </a:extLst>
                </p:cNvPr>
                <p:cNvCxnSpPr/>
                <p:nvPr/>
              </p:nvCxnSpPr>
              <p:spPr>
                <a:xfrm flipH="1" flipV="1">
                  <a:off x="7970522" y="3794760"/>
                  <a:ext cx="332550" cy="10210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505B41E-8FC3-BB18-BE67-F56B2A012562}"/>
                    </a:ext>
                  </a:extLst>
                </p:cNvPr>
                <p:cNvCxnSpPr/>
                <p:nvPr/>
              </p:nvCxnSpPr>
              <p:spPr>
                <a:xfrm flipH="1">
                  <a:off x="9753600" y="3794760"/>
                  <a:ext cx="350520" cy="102107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D6B026C-A795-F777-6B89-BC07FDAED956}"/>
                    </a:ext>
                  </a:extLst>
                </p:cNvPr>
                <p:cNvSpPr txBox="1"/>
                <p:nvPr/>
              </p:nvSpPr>
              <p:spPr>
                <a:xfrm>
                  <a:off x="7574280" y="3499217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5D5B928-6D23-6FE0-AC43-2DBF951FD388}"/>
                    </a:ext>
                  </a:extLst>
                </p:cNvPr>
                <p:cNvSpPr txBox="1"/>
                <p:nvPr/>
              </p:nvSpPr>
              <p:spPr>
                <a:xfrm>
                  <a:off x="8841928" y="1595585"/>
                  <a:ext cx="766696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353AF70-50C5-1746-A7DD-4B9F94FB5138}"/>
                    </a:ext>
                  </a:extLst>
                </p:cNvPr>
                <p:cNvSpPr txBox="1"/>
                <p:nvPr/>
              </p:nvSpPr>
              <p:spPr>
                <a:xfrm>
                  <a:off x="10055087" y="3523714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6746395-3F75-BB96-9D6E-DA1E7E290CFB}"/>
                    </a:ext>
                  </a:extLst>
                </p:cNvPr>
                <p:cNvSpPr txBox="1"/>
                <p:nvPr/>
              </p:nvSpPr>
              <p:spPr>
                <a:xfrm>
                  <a:off x="9019351" y="3317707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A77A180-6F2E-FA01-F920-D276D3E54D9B}"/>
                    </a:ext>
                  </a:extLst>
                </p:cNvPr>
                <p:cNvSpPr txBox="1"/>
                <p:nvPr/>
              </p:nvSpPr>
              <p:spPr>
                <a:xfrm>
                  <a:off x="9608624" y="4770820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8A2F8B6-766A-C261-659D-DA009FA61BE1}"/>
                    </a:ext>
                  </a:extLst>
                </p:cNvPr>
                <p:cNvSpPr txBox="1"/>
                <p:nvPr/>
              </p:nvSpPr>
              <p:spPr>
                <a:xfrm>
                  <a:off x="8871646" y="4789048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97ACE4-3DA9-9FD0-8D55-648342785AA7}"/>
                    </a:ext>
                  </a:extLst>
                </p:cNvPr>
                <p:cNvSpPr txBox="1"/>
                <p:nvPr/>
              </p:nvSpPr>
              <p:spPr>
                <a:xfrm>
                  <a:off x="8041448" y="4783065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6FD381B-046B-60E7-8639-75B5ABE613AB}"/>
                </a:ext>
              </a:extLst>
            </p:cNvPr>
            <p:cNvCxnSpPr/>
            <p:nvPr/>
          </p:nvCxnSpPr>
          <p:spPr>
            <a:xfrm>
              <a:off x="8791612" y="2134860"/>
              <a:ext cx="0" cy="2743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2249DE7-3BA0-1511-C327-D8E17475024E}"/>
              </a:ext>
            </a:extLst>
          </p:cNvPr>
          <p:cNvSpPr txBox="1"/>
          <p:nvPr/>
        </p:nvSpPr>
        <p:spPr>
          <a:xfrm>
            <a:off x="1804694" y="2845495"/>
            <a:ext cx="66225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DD4929C-0579-B883-7342-4D1A7F9F7748}"/>
              </a:ext>
            </a:extLst>
          </p:cNvPr>
          <p:cNvSpPr txBox="1"/>
          <p:nvPr/>
        </p:nvSpPr>
        <p:spPr>
          <a:xfrm>
            <a:off x="997040" y="4864888"/>
            <a:ext cx="775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AB, AK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6DD948-F6A4-42E0-BBE6-76E1CC7A6757}"/>
              </a:ext>
            </a:extLst>
          </p:cNvPr>
          <p:cNvSpPr txBox="1"/>
          <p:nvPr/>
        </p:nvSpPr>
        <p:spPr>
          <a:xfrm>
            <a:off x="1366749" y="6406226"/>
            <a:ext cx="6558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KB, KA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C7F20DA-2440-E1B6-A2ED-8C3631D12FE7}"/>
              </a:ext>
            </a:extLst>
          </p:cNvPr>
          <p:cNvGrpSpPr/>
          <p:nvPr/>
        </p:nvGrpSpPr>
        <p:grpSpPr>
          <a:xfrm>
            <a:off x="1209581" y="1857059"/>
            <a:ext cx="533400" cy="646331"/>
            <a:chOff x="1737519" y="1943100"/>
            <a:chExt cx="533400" cy="64633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10F116-400F-517D-74F2-9334BD293D51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E985FC-2909-B162-4E42-E8D16B134CC2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3DBE26B-4719-E76C-B089-C871B85AB404}"/>
              </a:ext>
            </a:extLst>
          </p:cNvPr>
          <p:cNvSpPr txBox="1"/>
          <p:nvPr/>
        </p:nvSpPr>
        <p:spPr>
          <a:xfrm>
            <a:off x="1912335" y="1887255"/>
            <a:ext cx="3748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9700A0-FBEE-3D3E-E9A7-888D58B7E6D7}"/>
              </a:ext>
            </a:extLst>
          </p:cNvPr>
          <p:cNvSpPr txBox="1"/>
          <p:nvPr/>
        </p:nvSpPr>
        <p:spPr>
          <a:xfrm>
            <a:off x="4404519" y="967564"/>
            <a:ext cx="10775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8BB031B-CE23-B9E2-636E-288ECD5CE99C}"/>
              </a:ext>
            </a:extLst>
          </p:cNvPr>
          <p:cNvGrpSpPr/>
          <p:nvPr/>
        </p:nvGrpSpPr>
        <p:grpSpPr>
          <a:xfrm>
            <a:off x="8812094" y="2488173"/>
            <a:ext cx="5931430" cy="5131827"/>
            <a:chOff x="6277498" y="1415390"/>
            <a:chExt cx="4900850" cy="4167653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CD1CEE5-96E2-7625-733C-9E493AED10DE}"/>
                </a:ext>
              </a:extLst>
            </p:cNvPr>
            <p:cNvGrpSpPr/>
            <p:nvPr/>
          </p:nvGrpSpPr>
          <p:grpSpPr>
            <a:xfrm>
              <a:off x="6277498" y="1415390"/>
              <a:ext cx="4900850" cy="4167653"/>
              <a:chOff x="6523206" y="1369670"/>
              <a:chExt cx="4900850" cy="4167653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858E235E-B4AB-D3E8-B22B-4E04A6A0F9C2}"/>
                  </a:ext>
                </a:extLst>
              </p:cNvPr>
              <p:cNvGrpSpPr/>
              <p:nvPr/>
            </p:nvGrpSpPr>
            <p:grpSpPr>
              <a:xfrm>
                <a:off x="6523206" y="1369670"/>
                <a:ext cx="4900850" cy="4167653"/>
                <a:chOff x="9852254" y="1261730"/>
                <a:chExt cx="4900850" cy="4167653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B5500828-5D90-AD45-4040-DC823A81949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52254" y="1261730"/>
                  <a:ext cx="4900850" cy="4167653"/>
                </a:xfrm>
                <a:prstGeom prst="rect">
                  <a:avLst/>
                </a:prstGeom>
              </p:spPr>
            </p:pic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AE65D3EF-AC53-7CEF-D4EC-745BDE9EDE5A}"/>
                    </a:ext>
                  </a:extLst>
                </p:cNvPr>
                <p:cNvCxnSpPr/>
                <p:nvPr/>
              </p:nvCxnSpPr>
              <p:spPr>
                <a:xfrm flipH="1">
                  <a:off x="11625392" y="4724400"/>
                  <a:ext cx="1450528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BBBE23F5-B0E5-FAEE-C523-DE20E508506B}"/>
                  </a:ext>
                </a:extLst>
              </p:cNvPr>
              <p:cNvGrpSpPr/>
              <p:nvPr/>
            </p:nvGrpSpPr>
            <p:grpSpPr>
              <a:xfrm>
                <a:off x="7574280" y="1595585"/>
                <a:ext cx="3209599" cy="3668370"/>
                <a:chOff x="7574280" y="1595585"/>
                <a:chExt cx="3209599" cy="3668370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42CCC01-6300-74E9-A5B3-62139BEAD4B7}"/>
                    </a:ext>
                  </a:extLst>
                </p:cNvPr>
                <p:cNvCxnSpPr/>
                <p:nvPr/>
              </p:nvCxnSpPr>
              <p:spPr>
                <a:xfrm>
                  <a:off x="9037320" y="2072640"/>
                  <a:ext cx="1066800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9B711367-FED7-2C2F-D47A-C2378CDF1E41}"/>
                    </a:ext>
                  </a:extLst>
                </p:cNvPr>
                <p:cNvCxnSpPr/>
                <p:nvPr/>
              </p:nvCxnSpPr>
              <p:spPr>
                <a:xfrm flipH="1">
                  <a:off x="7970521" y="2072640"/>
                  <a:ext cx="1066799" cy="172212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C07B135F-11EF-7F44-3F1B-F77CEFD35B61}"/>
                    </a:ext>
                  </a:extLst>
                </p:cNvPr>
                <p:cNvCxnSpPr/>
                <p:nvPr/>
              </p:nvCxnSpPr>
              <p:spPr>
                <a:xfrm flipH="1">
                  <a:off x="7970521" y="3794760"/>
                  <a:ext cx="2133599" cy="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B7AC760F-BAD8-8704-C183-DDC8459D8CF5}"/>
                    </a:ext>
                  </a:extLst>
                </p:cNvPr>
                <p:cNvCxnSpPr/>
                <p:nvPr/>
              </p:nvCxnSpPr>
              <p:spPr>
                <a:xfrm flipH="1" flipV="1">
                  <a:off x="7970522" y="3794760"/>
                  <a:ext cx="332550" cy="102108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6505B41E-8FC3-BB18-BE67-F56B2A012562}"/>
                    </a:ext>
                  </a:extLst>
                </p:cNvPr>
                <p:cNvCxnSpPr/>
                <p:nvPr/>
              </p:nvCxnSpPr>
              <p:spPr>
                <a:xfrm flipH="1">
                  <a:off x="9753600" y="3794760"/>
                  <a:ext cx="350520" cy="1021079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D6B026C-A795-F777-6B89-BC07FDAED956}"/>
                    </a:ext>
                  </a:extLst>
                </p:cNvPr>
                <p:cNvSpPr txBox="1"/>
                <p:nvPr/>
              </p:nvSpPr>
              <p:spPr>
                <a:xfrm>
                  <a:off x="7574280" y="3499217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55D5B928-6D23-6FE0-AC43-2DBF951FD388}"/>
                    </a:ext>
                  </a:extLst>
                </p:cNvPr>
                <p:cNvSpPr txBox="1"/>
                <p:nvPr/>
              </p:nvSpPr>
              <p:spPr>
                <a:xfrm>
                  <a:off x="8841928" y="1595585"/>
                  <a:ext cx="766696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353AF70-50C5-1746-A7DD-4B9F94FB5138}"/>
                    </a:ext>
                  </a:extLst>
                </p:cNvPr>
                <p:cNvSpPr txBox="1"/>
                <p:nvPr/>
              </p:nvSpPr>
              <p:spPr>
                <a:xfrm>
                  <a:off x="10055087" y="3523714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6746395-3F75-BB96-9D6E-DA1E7E290CFB}"/>
                    </a:ext>
                  </a:extLst>
                </p:cNvPr>
                <p:cNvSpPr txBox="1"/>
                <p:nvPr/>
              </p:nvSpPr>
              <p:spPr>
                <a:xfrm>
                  <a:off x="9019351" y="3317707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A77A180-6F2E-FA01-F920-D276D3E54D9B}"/>
                    </a:ext>
                  </a:extLst>
                </p:cNvPr>
                <p:cNvSpPr txBox="1"/>
                <p:nvPr/>
              </p:nvSpPr>
              <p:spPr>
                <a:xfrm>
                  <a:off x="9608624" y="4770820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78A2F8B6-766A-C261-659D-DA009FA61BE1}"/>
                    </a:ext>
                  </a:extLst>
                </p:cNvPr>
                <p:cNvSpPr txBox="1"/>
                <p:nvPr/>
              </p:nvSpPr>
              <p:spPr>
                <a:xfrm>
                  <a:off x="8871646" y="4789048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97ACE4-3DA9-9FD0-8D55-648342785AA7}"/>
                    </a:ext>
                  </a:extLst>
                </p:cNvPr>
                <p:cNvSpPr txBox="1"/>
                <p:nvPr/>
              </p:nvSpPr>
              <p:spPr>
                <a:xfrm>
                  <a:off x="8041448" y="4783065"/>
                  <a:ext cx="728792" cy="4749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</a:t>
                  </a:r>
                </a:p>
              </p:txBody>
            </p:sp>
          </p:grp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6FD381B-046B-60E7-8639-75B5ABE613AB}"/>
                </a:ext>
              </a:extLst>
            </p:cNvPr>
            <p:cNvCxnSpPr/>
            <p:nvPr/>
          </p:nvCxnSpPr>
          <p:spPr>
            <a:xfrm>
              <a:off x="8791612" y="2134860"/>
              <a:ext cx="0" cy="2743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C7F20DA-2440-E1B6-A2ED-8C3631D12FE7}"/>
              </a:ext>
            </a:extLst>
          </p:cNvPr>
          <p:cNvGrpSpPr/>
          <p:nvPr/>
        </p:nvGrpSpPr>
        <p:grpSpPr>
          <a:xfrm>
            <a:off x="1209581" y="1857059"/>
            <a:ext cx="533400" cy="646331"/>
            <a:chOff x="1737519" y="1943100"/>
            <a:chExt cx="533400" cy="64633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10F116-400F-517D-74F2-9334BD293D51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E985FC-2909-B162-4E42-E8D16B134CC2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3DBE26B-4719-E76C-B089-C871B85AB404}"/>
              </a:ext>
            </a:extLst>
          </p:cNvPr>
          <p:cNvSpPr txBox="1"/>
          <p:nvPr/>
        </p:nvSpPr>
        <p:spPr>
          <a:xfrm>
            <a:off x="1912335" y="1887255"/>
            <a:ext cx="3748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F60349-FEEF-0959-DAD2-C693DAC68ABB}"/>
              </a:ext>
            </a:extLst>
          </p:cNvPr>
          <p:cNvSpPr txBox="1"/>
          <p:nvPr/>
        </p:nvSpPr>
        <p:spPr>
          <a:xfrm>
            <a:off x="1383844" y="4460394"/>
            <a:ext cx="66110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133406-16B1-9A98-5986-D86AD9F355B2}"/>
              </a:ext>
            </a:extLst>
          </p:cNvPr>
          <p:cNvSpPr txBox="1"/>
          <p:nvPr/>
        </p:nvSpPr>
        <p:spPr>
          <a:xfrm>
            <a:off x="1769061" y="6213312"/>
            <a:ext cx="60980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BAA559-0BF5-3650-143F-360719CFC69F}"/>
              </a:ext>
            </a:extLst>
          </p:cNvPr>
          <p:cNvSpPr txBox="1"/>
          <p:nvPr/>
        </p:nvSpPr>
        <p:spPr>
          <a:xfrm>
            <a:off x="1325572" y="2978544"/>
            <a:ext cx="715644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endParaRPr lang="en-US" sz="4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ED.</a:t>
            </a:r>
          </a:p>
        </p:txBody>
      </p:sp>
    </p:spTree>
    <p:extLst>
      <p:ext uri="{BB962C8B-B14F-4D97-AF65-F5344CB8AC3E}">
        <p14:creationId xmlns:p14="http://schemas.microsoft.com/office/powerpoint/2010/main" val="33669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9700A0-FBEE-3D3E-E9A7-888D58B7E6D7}"/>
              </a:ext>
            </a:extLst>
          </p:cNvPr>
          <p:cNvSpPr txBox="1"/>
          <p:nvPr/>
        </p:nvSpPr>
        <p:spPr>
          <a:xfrm>
            <a:off x="4404519" y="967564"/>
            <a:ext cx="107758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800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C7F20DA-2440-E1B6-A2ED-8C3631D12FE7}"/>
              </a:ext>
            </a:extLst>
          </p:cNvPr>
          <p:cNvGrpSpPr/>
          <p:nvPr/>
        </p:nvGrpSpPr>
        <p:grpSpPr>
          <a:xfrm>
            <a:off x="1209581" y="1857059"/>
            <a:ext cx="533400" cy="646331"/>
            <a:chOff x="1737519" y="1943100"/>
            <a:chExt cx="533400" cy="64633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410F116-400F-517D-74F2-9334BD293D51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6E985FC-2909-B162-4E42-E8D16B134CC2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D3DBE26B-4719-E76C-B089-C871B85AB404}"/>
              </a:ext>
            </a:extLst>
          </p:cNvPr>
          <p:cNvSpPr txBox="1"/>
          <p:nvPr/>
        </p:nvSpPr>
        <p:spPr>
          <a:xfrm>
            <a:off x="1912335" y="1887255"/>
            <a:ext cx="4719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98CA38B-8026-7EBA-5D18-FF8E85AE19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65" y="3306563"/>
            <a:ext cx="11354776" cy="39501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1126D83-4A0A-7FD1-9220-B1E423C7F310}"/>
              </a:ext>
            </a:extLst>
          </p:cNvPr>
          <p:cNvGrpSpPr/>
          <p:nvPr/>
        </p:nvGrpSpPr>
        <p:grpSpPr>
          <a:xfrm>
            <a:off x="2873248" y="4396709"/>
            <a:ext cx="2726164" cy="1341120"/>
            <a:chOff x="1297196" y="2804160"/>
            <a:chExt cx="2726164" cy="134112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16D7BD5-D2AC-019C-1E73-8FAB8B7C32D3}"/>
                </a:ext>
              </a:extLst>
            </p:cNvPr>
            <p:cNvCxnSpPr/>
            <p:nvPr/>
          </p:nvCxnSpPr>
          <p:spPr>
            <a:xfrm flipH="1">
              <a:off x="1297244" y="2819400"/>
              <a:ext cx="683956" cy="13106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759141F-D5B6-FF7C-9038-3465D0783924}"/>
                </a:ext>
              </a:extLst>
            </p:cNvPr>
            <p:cNvCxnSpPr/>
            <p:nvPr/>
          </p:nvCxnSpPr>
          <p:spPr>
            <a:xfrm>
              <a:off x="1981248" y="2804160"/>
              <a:ext cx="2042112" cy="132588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50535F7-6F24-6D75-EFDF-BAB1AAE9595E}"/>
                </a:ext>
              </a:extLst>
            </p:cNvPr>
            <p:cNvCxnSpPr/>
            <p:nvPr/>
          </p:nvCxnSpPr>
          <p:spPr>
            <a:xfrm>
              <a:off x="1297196" y="4130040"/>
              <a:ext cx="2726164" cy="152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23A1C06-38E3-A244-95B6-8CC4A7A72039}"/>
              </a:ext>
            </a:extLst>
          </p:cNvPr>
          <p:cNvGrpSpPr/>
          <p:nvPr/>
        </p:nvGrpSpPr>
        <p:grpSpPr>
          <a:xfrm>
            <a:off x="6224300" y="4396709"/>
            <a:ext cx="2712720" cy="1341120"/>
            <a:chOff x="4648248" y="2804160"/>
            <a:chExt cx="2712720" cy="134112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1DCBF27E-4CDF-9C12-71E9-2B15E7043837}"/>
                </a:ext>
              </a:extLst>
            </p:cNvPr>
            <p:cNvCxnSpPr/>
            <p:nvPr/>
          </p:nvCxnSpPr>
          <p:spPr>
            <a:xfrm>
              <a:off x="4648248" y="2819400"/>
              <a:ext cx="0" cy="13106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DE92DAF-5648-78F6-CBA6-EA8D3A83839D}"/>
                </a:ext>
              </a:extLst>
            </p:cNvPr>
            <p:cNvCxnSpPr/>
            <p:nvPr/>
          </p:nvCxnSpPr>
          <p:spPr>
            <a:xfrm>
              <a:off x="7360968" y="2804160"/>
              <a:ext cx="0" cy="13106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578FD05-8762-A4F9-62E5-42FA1C334F64}"/>
                </a:ext>
              </a:extLst>
            </p:cNvPr>
            <p:cNvCxnSpPr/>
            <p:nvPr/>
          </p:nvCxnSpPr>
          <p:spPr>
            <a:xfrm>
              <a:off x="4648248" y="2819400"/>
              <a:ext cx="2712720" cy="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7502AB9-32B4-9B0F-DC44-0EEAE81662ED}"/>
                </a:ext>
              </a:extLst>
            </p:cNvPr>
            <p:cNvCxnSpPr/>
            <p:nvPr/>
          </p:nvCxnSpPr>
          <p:spPr>
            <a:xfrm>
              <a:off x="4648248" y="4145280"/>
              <a:ext cx="2712720" cy="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CD8086B-955B-BF86-AD1D-5289E67FAE66}"/>
              </a:ext>
            </a:extLst>
          </p:cNvPr>
          <p:cNvGrpSpPr/>
          <p:nvPr/>
        </p:nvGrpSpPr>
        <p:grpSpPr>
          <a:xfrm>
            <a:off x="9592133" y="3710909"/>
            <a:ext cx="2712720" cy="2682240"/>
            <a:chOff x="8016081" y="2118360"/>
            <a:chExt cx="2712720" cy="268224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F24C88D-21D4-E9A7-E14B-91E3B8ED59FE}"/>
                </a:ext>
              </a:extLst>
            </p:cNvPr>
            <p:cNvCxnSpPr/>
            <p:nvPr/>
          </p:nvCxnSpPr>
          <p:spPr>
            <a:xfrm>
              <a:off x="8016081" y="2118360"/>
              <a:ext cx="2712720" cy="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780ED95-DB0D-21B5-C288-F0310C78FA4B}"/>
                </a:ext>
              </a:extLst>
            </p:cNvPr>
            <p:cNvCxnSpPr/>
            <p:nvPr/>
          </p:nvCxnSpPr>
          <p:spPr>
            <a:xfrm>
              <a:off x="8016081" y="4800600"/>
              <a:ext cx="2712720" cy="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659C136-CFA8-E3D9-8411-0F5455FF27C6}"/>
                </a:ext>
              </a:extLst>
            </p:cNvPr>
            <p:cNvCxnSpPr/>
            <p:nvPr/>
          </p:nvCxnSpPr>
          <p:spPr>
            <a:xfrm>
              <a:off x="8016081" y="2118360"/>
              <a:ext cx="0" cy="26822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E1F9543C-E1CF-D7CD-4143-41301B3796ED}"/>
                </a:ext>
              </a:extLst>
            </p:cNvPr>
            <p:cNvCxnSpPr/>
            <p:nvPr/>
          </p:nvCxnSpPr>
          <p:spPr>
            <a:xfrm>
              <a:off x="10728801" y="2118360"/>
              <a:ext cx="0" cy="2682240"/>
            </a:xfrm>
            <a:prstGeom prst="line">
              <a:avLst/>
            </a:prstGeom>
            <a:ln w="5715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362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051719" y="1331741"/>
            <a:ext cx="7953402" cy="2175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927504" y="2358212"/>
            <a:ext cx="8201831" cy="466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8341519" y="2707640"/>
            <a:ext cx="4531360" cy="45313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cxnSp>
        <p:nvCxnSpPr>
          <p:cNvPr id="5" name="Straight Connector 4"/>
          <p:cNvCxnSpPr>
            <a:stCxn id="3" idx="0"/>
            <a:endCxn id="3" idx="4"/>
          </p:cNvCxnSpPr>
          <p:nvPr/>
        </p:nvCxnSpPr>
        <p:spPr>
          <a:xfrm>
            <a:off x="10607199" y="2707640"/>
            <a:ext cx="0" cy="4531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" idx="2"/>
            <a:endCxn id="3" idx="6"/>
          </p:cNvCxnSpPr>
          <p:nvPr/>
        </p:nvCxnSpPr>
        <p:spPr>
          <a:xfrm>
            <a:off x="8341519" y="4973320"/>
            <a:ext cx="4531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" idx="0"/>
            <a:endCxn id="3" idx="4"/>
          </p:cNvCxnSpPr>
          <p:nvPr/>
        </p:nvCxnSpPr>
        <p:spPr>
          <a:xfrm>
            <a:off x="10607199" y="2707640"/>
            <a:ext cx="0" cy="45313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" idx="3"/>
            <a:endCxn id="3" idx="7"/>
          </p:cNvCxnSpPr>
          <p:nvPr/>
        </p:nvCxnSpPr>
        <p:spPr>
          <a:xfrm flipV="1">
            <a:off x="9005121" y="3371242"/>
            <a:ext cx="3204156" cy="32041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099199" y="4251087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" name="Oval 15"/>
          <p:cNvSpPr/>
          <p:nvPr/>
        </p:nvSpPr>
        <p:spPr>
          <a:xfrm>
            <a:off x="10566559" y="4866640"/>
            <a:ext cx="81280" cy="8128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cxnSp>
        <p:nvCxnSpPr>
          <p:cNvPr id="29" name="Straight Connector 28"/>
          <p:cNvCxnSpPr>
            <a:stCxn id="16" idx="0"/>
            <a:endCxn id="3" idx="5"/>
          </p:cNvCxnSpPr>
          <p:nvPr/>
        </p:nvCxnSpPr>
        <p:spPr>
          <a:xfrm>
            <a:off x="10607199" y="4866640"/>
            <a:ext cx="1602078" cy="17087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3" idx="0"/>
          </p:cNvCxnSpPr>
          <p:nvPr/>
        </p:nvCxnSpPr>
        <p:spPr>
          <a:xfrm flipH="1">
            <a:off x="8497122" y="2707640"/>
            <a:ext cx="2110077" cy="28812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0278600" y="1999130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309274" y="2660855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2241219" y="6482081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332879" y="7293781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413967" y="6482079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697960" y="5359902"/>
            <a:ext cx="467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7879" y="5278417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OA, OC, ON, OB, OD.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65919" y="729378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AB, CD.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79BCBE5-A1CF-5D9A-32BF-0DD88B32BABB}"/>
              </a:ext>
            </a:extLst>
          </p:cNvPr>
          <p:cNvGrpSpPr/>
          <p:nvPr/>
        </p:nvGrpSpPr>
        <p:grpSpPr>
          <a:xfrm>
            <a:off x="274479" y="1704374"/>
            <a:ext cx="533400" cy="646331"/>
            <a:chOff x="1737519" y="1943100"/>
            <a:chExt cx="533400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83EB539-B4FD-3603-571C-B2F8E971B23C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6AE856-4F48-942A-19FC-396AEABFBEDC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8" name="Text Box 14">
            <a:extLst>
              <a:ext uri="{FF2B5EF4-FFF2-40B4-BE49-F238E27FC236}">
                <a16:creationId xmlns:a16="http://schemas.microsoft.com/office/drawing/2014/main" id="{43A3F892-7728-3164-3C3B-6F3F81EFE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3549D7-9346-2559-8D87-B6F319688C39}"/>
              </a:ext>
            </a:extLst>
          </p:cNvPr>
          <p:cNvSpPr txBox="1"/>
          <p:nvPr/>
        </p:nvSpPr>
        <p:spPr>
          <a:xfrm>
            <a:off x="5007280" y="111473"/>
            <a:ext cx="6255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Thứ……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…..</a:t>
            </a:r>
            <a:r>
              <a:rPr lang="en-US" sz="32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…….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8013DC-4AED-2C2C-47E9-DBD0CA126F68}"/>
              </a:ext>
            </a:extLst>
          </p:cNvPr>
          <p:cNvSpPr txBox="1"/>
          <p:nvPr/>
        </p:nvSpPr>
        <p:spPr>
          <a:xfrm>
            <a:off x="7533316" y="580543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16846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EE92C59-6D24-0941-A530-46FFC1F2FEB8}"/>
              </a:ext>
            </a:extLst>
          </p:cNvPr>
          <p:cNvSpPr txBox="1"/>
          <p:nvPr/>
        </p:nvSpPr>
        <p:spPr>
          <a:xfrm>
            <a:off x="1356519" y="2091818"/>
            <a:ext cx="13193928" cy="1569660"/>
          </a:xfrm>
          <a:prstGeom prst="rect">
            <a:avLst/>
          </a:prstGeom>
          <a:solidFill>
            <a:srgbClr val="D2FCFE"/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bao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06939" y="4343400"/>
            <a:ext cx="8635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173639" y="6436537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916" y="2721737"/>
            <a:ext cx="4297167" cy="367588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F2186D3-BCB3-A027-CDC7-618390A8E392}"/>
              </a:ext>
            </a:extLst>
          </p:cNvPr>
          <p:cNvGrpSpPr/>
          <p:nvPr/>
        </p:nvGrpSpPr>
        <p:grpSpPr>
          <a:xfrm>
            <a:off x="373539" y="2209800"/>
            <a:ext cx="533400" cy="646331"/>
            <a:chOff x="1737519" y="1943100"/>
            <a:chExt cx="533400" cy="646331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4C8477F-C56A-B3A2-021E-D5648BD8E39A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81BB12-0749-5E2A-AEC1-C404D2B1E462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6" name="Text Box 14">
            <a:extLst>
              <a:ext uri="{FF2B5EF4-FFF2-40B4-BE49-F238E27FC236}">
                <a16:creationId xmlns:a16="http://schemas.microsoft.com/office/drawing/2014/main" id="{66A841D2-1FBE-375D-4D15-1F81BB3AE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6720" y="1041400"/>
            <a:ext cx="10591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43: ÔN TẬP HÌNH HỌC VÀ ĐO LƯỜNG- 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69C395-B186-5BD4-9E52-94C16B1E2313}"/>
              </a:ext>
            </a:extLst>
          </p:cNvPr>
          <p:cNvSpPr txBox="1"/>
          <p:nvPr/>
        </p:nvSpPr>
        <p:spPr>
          <a:xfrm>
            <a:off x="7533316" y="580543"/>
            <a:ext cx="1215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CC28F3-7AB1-AE95-F486-445C0ED2E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7006" y="-17458"/>
            <a:ext cx="6523285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4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2" grpId="0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0A84C02-4F09-40FE-82F3-79312BC08B2E}" vid="{8CF0B9B1-669A-4898-A12F-E87E9FA76E1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561</Words>
  <Application>Microsoft Office PowerPoint</Application>
  <PresentationFormat>Custom</PresentationFormat>
  <Paragraphs>107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A3.OpenSansBold-San</vt:lpstr>
      <vt:lpstr>A3.OpenSans-San</vt:lpstr>
      <vt:lpstr>Arial</vt:lpstr>
      <vt:lpstr>Calibri</vt:lpstr>
      <vt:lpstr>Calibri Light</vt:lpstr>
      <vt:lpstr>Times New Roman</vt:lpstr>
      <vt:lpstr>印品黑体</vt:lpstr>
      <vt:lpstr>020</vt:lpstr>
      <vt:lpstr>Blank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101</cp:revision>
  <dcterms:created xsi:type="dcterms:W3CDTF">2022-07-10T01:37:20Z</dcterms:created>
  <dcterms:modified xsi:type="dcterms:W3CDTF">2025-04-04T01:01:45Z</dcterms:modified>
</cp:coreProperties>
</file>