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8" r:id="rId4"/>
    <p:sldId id="294" r:id="rId5"/>
    <p:sldId id="260" r:id="rId6"/>
    <p:sldId id="261" r:id="rId7"/>
    <p:sldId id="262" r:id="rId8"/>
    <p:sldId id="266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A5EEFD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53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1320598" y="7527907"/>
            <a:ext cx="821293" cy="714051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3587657" y="570247"/>
            <a:ext cx="538640" cy="504149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4690722" y="1391165"/>
            <a:ext cx="308119" cy="30204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742961" y="8352912"/>
            <a:ext cx="220217" cy="14548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4679308" y="8241958"/>
            <a:ext cx="160829" cy="11095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1091195" y="6923109"/>
            <a:ext cx="308119" cy="30204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995145" y="1988808"/>
            <a:ext cx="13173351" cy="6364103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11203441" y="5396839"/>
            <a:ext cx="3072413" cy="2125021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2133845" y="4811053"/>
            <a:ext cx="2942606" cy="2691060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4416214" y="8557334"/>
            <a:ext cx="354620" cy="219532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2034982" y="7502408"/>
            <a:ext cx="12442762" cy="1641593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798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4127183" y="1453480"/>
            <a:ext cx="7409441" cy="630767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752823" y="1030584"/>
            <a:ext cx="1714215" cy="1782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10201002" y="1371710"/>
            <a:ext cx="2062632" cy="148127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3402032" y="4784107"/>
            <a:ext cx="3470328" cy="336243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5786150" y="2096224"/>
            <a:ext cx="4973570" cy="481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333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1119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4127183" y="1453480"/>
            <a:ext cx="7409441" cy="6307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752823" y="1030584"/>
            <a:ext cx="1714215" cy="1782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10201002" y="1371710"/>
            <a:ext cx="2062632" cy="148127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751145" y="2029832"/>
            <a:ext cx="6031689" cy="481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333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10243050" y="4829749"/>
            <a:ext cx="1748472" cy="3314888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</p:spTree>
    <p:extLst>
      <p:ext uri="{BB962C8B-B14F-4D97-AF65-F5344CB8AC3E}">
        <p14:creationId xmlns:p14="http://schemas.microsoft.com/office/powerpoint/2010/main" val="10879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4127183" y="1453480"/>
            <a:ext cx="7409441" cy="6307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752823" y="1030584"/>
            <a:ext cx="1714215" cy="1782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10201002" y="1371710"/>
            <a:ext cx="2062632" cy="148127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751145" y="2029833"/>
            <a:ext cx="6031689" cy="481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333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943030" y="5181753"/>
            <a:ext cx="2635160" cy="2693448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10243050" y="4829749"/>
            <a:ext cx="1748472" cy="3314888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</p:spTree>
    <p:extLst>
      <p:ext uri="{BB962C8B-B14F-4D97-AF65-F5344CB8AC3E}">
        <p14:creationId xmlns:p14="http://schemas.microsoft.com/office/powerpoint/2010/main" val="32431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4127183" y="1453480"/>
            <a:ext cx="7409441" cy="63076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752823" y="1030584"/>
            <a:ext cx="1714215" cy="1782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10201002" y="1371710"/>
            <a:ext cx="2062632" cy="148127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827451" y="2076772"/>
            <a:ext cx="6344155" cy="481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333">
                <a:solidFill>
                  <a:srgbClr val="002060"/>
                </a:solidFill>
                <a:latin typeface="+mj-lt"/>
              </a:rPr>
              <a:t>LUYỆN TẬP</a:t>
            </a:r>
            <a:endParaRPr lang="vi-VN" sz="15333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943030" y="5267272"/>
            <a:ext cx="2635160" cy="2693448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</p:spTree>
    <p:extLst>
      <p:ext uri="{BB962C8B-B14F-4D97-AF65-F5344CB8AC3E}">
        <p14:creationId xmlns:p14="http://schemas.microsoft.com/office/powerpoint/2010/main" val="602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</p:spTree>
    <p:extLst>
      <p:ext uri="{BB962C8B-B14F-4D97-AF65-F5344CB8AC3E}">
        <p14:creationId xmlns:p14="http://schemas.microsoft.com/office/powerpoint/2010/main" val="2497060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1320598" y="7527907"/>
            <a:ext cx="821293" cy="714051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3587657" y="570247"/>
            <a:ext cx="538640" cy="504149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4690722" y="1391165"/>
            <a:ext cx="308119" cy="30204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742961" y="8352912"/>
            <a:ext cx="220217" cy="14548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4679308" y="8241958"/>
            <a:ext cx="160829" cy="11095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1091195" y="6923109"/>
            <a:ext cx="308119" cy="30204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995145" y="1988808"/>
            <a:ext cx="13173351" cy="6364103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11203441" y="5396839"/>
            <a:ext cx="3072413" cy="2125021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2133845" y="4811053"/>
            <a:ext cx="2942606" cy="2691060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4416214" y="8557334"/>
            <a:ext cx="354620" cy="219532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2034982" y="7502408"/>
            <a:ext cx="12442762" cy="1641593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996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4127183" y="1453480"/>
            <a:ext cx="7409441" cy="630767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752823" y="1030584"/>
            <a:ext cx="1714215" cy="1782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10201002" y="1371710"/>
            <a:ext cx="2062632" cy="148127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3402032" y="4784107"/>
            <a:ext cx="3470328" cy="336243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5786150" y="2096224"/>
            <a:ext cx="4973570" cy="481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333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0198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4127183" y="1453480"/>
            <a:ext cx="7409441" cy="6307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752823" y="1030584"/>
            <a:ext cx="1714215" cy="1782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10201002" y="1371710"/>
            <a:ext cx="2062632" cy="148127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10243050" y="4829749"/>
            <a:ext cx="1748472" cy="3314888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4751145" y="2029832"/>
            <a:ext cx="6031689" cy="481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333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5434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4127183" y="1453480"/>
            <a:ext cx="7409441" cy="63076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752823" y="1030584"/>
            <a:ext cx="1714215" cy="1782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10201002" y="1371710"/>
            <a:ext cx="2062632" cy="148127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943030" y="5267272"/>
            <a:ext cx="2635160" cy="2693448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4863126" y="2004504"/>
            <a:ext cx="6312281" cy="481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333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82227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</p:spTree>
    <p:extLst>
      <p:ext uri="{BB962C8B-B14F-4D97-AF65-F5344CB8AC3E}">
        <p14:creationId xmlns:p14="http://schemas.microsoft.com/office/powerpoint/2010/main" val="1290425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1320598" y="7527907"/>
            <a:ext cx="821293" cy="714051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3587657" y="570247"/>
            <a:ext cx="538640" cy="504149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4690722" y="1391165"/>
            <a:ext cx="308119" cy="30204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742961" y="8352912"/>
            <a:ext cx="220217" cy="14548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4679308" y="8241958"/>
            <a:ext cx="160829" cy="11095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1091195" y="6923109"/>
            <a:ext cx="308119" cy="30204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995145" y="1988808"/>
            <a:ext cx="13173351" cy="6364103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11203441" y="5396839"/>
            <a:ext cx="3072413" cy="2125021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2133845" y="4811053"/>
            <a:ext cx="2942606" cy="2691060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4416214" y="8557334"/>
            <a:ext cx="354620" cy="219532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2034982" y="7502408"/>
            <a:ext cx="12442762" cy="1641593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92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4127183" y="1453480"/>
            <a:ext cx="7409441" cy="630767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752823" y="1030584"/>
            <a:ext cx="1714215" cy="1782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10201002" y="1371710"/>
            <a:ext cx="2062632" cy="148127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3402032" y="4784107"/>
            <a:ext cx="3470328" cy="336243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5786150" y="2096224"/>
            <a:ext cx="4973570" cy="481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333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8747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4127183" y="1453480"/>
            <a:ext cx="7409441" cy="6307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752823" y="1030584"/>
            <a:ext cx="1714215" cy="1782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10201002" y="1371710"/>
            <a:ext cx="2062632" cy="148127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10243050" y="4829749"/>
            <a:ext cx="1748472" cy="3314888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4751145" y="2029832"/>
            <a:ext cx="6031689" cy="481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333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6095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4127183" y="1453480"/>
            <a:ext cx="7409441" cy="63076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752823" y="1030584"/>
            <a:ext cx="1714215" cy="1782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10201002" y="1371710"/>
            <a:ext cx="2062632" cy="148127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943030" y="5267272"/>
            <a:ext cx="2635160" cy="2693448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4811736" y="2128639"/>
            <a:ext cx="6344155" cy="481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333">
                <a:solidFill>
                  <a:srgbClr val="002060"/>
                </a:solidFill>
                <a:latin typeface="+mj-lt"/>
              </a:rPr>
              <a:t>LUYỆN TẬP</a:t>
            </a:r>
            <a:endParaRPr lang="vi-VN" sz="15333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1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</p:spTree>
    <p:extLst>
      <p:ext uri="{BB962C8B-B14F-4D97-AF65-F5344CB8AC3E}">
        <p14:creationId xmlns:p14="http://schemas.microsoft.com/office/powerpoint/2010/main" val="4083299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1320598" y="7527907"/>
            <a:ext cx="821293" cy="714051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3587657" y="570247"/>
            <a:ext cx="538640" cy="504149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4690722" y="1391165"/>
            <a:ext cx="308119" cy="30204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742961" y="8352912"/>
            <a:ext cx="220217" cy="14548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4679308" y="8241958"/>
            <a:ext cx="160829" cy="11095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1091195" y="6923109"/>
            <a:ext cx="308119" cy="30204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995145" y="1988808"/>
            <a:ext cx="13173351" cy="6364103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11203441" y="5396839"/>
            <a:ext cx="3072413" cy="2125021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2133845" y="4811053"/>
            <a:ext cx="2942606" cy="2691060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4416214" y="8557334"/>
            <a:ext cx="354620" cy="219532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2034982" y="7502408"/>
            <a:ext cx="12442762" cy="1641593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1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4127183" y="1453480"/>
            <a:ext cx="7409441" cy="630767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752823" y="1030584"/>
            <a:ext cx="1714215" cy="1782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10201002" y="1371710"/>
            <a:ext cx="2062632" cy="148127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3402032" y="4784107"/>
            <a:ext cx="3470328" cy="336243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5786150" y="2096224"/>
            <a:ext cx="4973570" cy="481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333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4452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4127183" y="1453480"/>
            <a:ext cx="7409441" cy="6307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752823" y="1030584"/>
            <a:ext cx="1714215" cy="1782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10201002" y="1371710"/>
            <a:ext cx="2062632" cy="148127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10243050" y="4829749"/>
            <a:ext cx="1748472" cy="3314888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4751145" y="2029832"/>
            <a:ext cx="6031689" cy="481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333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13977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4127183" y="1453480"/>
            <a:ext cx="7409441" cy="63076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752823" y="1030584"/>
            <a:ext cx="1714215" cy="1782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10201002" y="1371710"/>
            <a:ext cx="2062632" cy="148127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943030" y="5267272"/>
            <a:ext cx="2635160" cy="2693448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4947022" y="2196300"/>
            <a:ext cx="5987436" cy="481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333">
                <a:solidFill>
                  <a:srgbClr val="002060"/>
                </a:solidFill>
                <a:latin typeface="+mj-lt"/>
              </a:rPr>
              <a:t>LUYỆN TẬP</a:t>
            </a:r>
            <a:endParaRPr lang="vi-VN" sz="15333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75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</p:spTree>
    <p:extLst>
      <p:ext uri="{BB962C8B-B14F-4D97-AF65-F5344CB8AC3E}">
        <p14:creationId xmlns:p14="http://schemas.microsoft.com/office/powerpoint/2010/main" val="755178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1320598" y="7527907"/>
            <a:ext cx="821293" cy="714051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3587657" y="570247"/>
            <a:ext cx="538640" cy="504149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4690722" y="1391165"/>
            <a:ext cx="308119" cy="30204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742961" y="8352912"/>
            <a:ext cx="220217" cy="14548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4679308" y="8241958"/>
            <a:ext cx="160829" cy="11095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1091195" y="6923109"/>
            <a:ext cx="308119" cy="30204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995145" y="1988808"/>
            <a:ext cx="13173351" cy="6364103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11203441" y="5396839"/>
            <a:ext cx="3072413" cy="2125021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2133845" y="4811053"/>
            <a:ext cx="2942606" cy="2691060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867"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4416214" y="8557334"/>
            <a:ext cx="354620" cy="219532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2034982" y="7502408"/>
            <a:ext cx="12442762" cy="1641593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90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4127183" y="1453480"/>
            <a:ext cx="7409441" cy="630767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752823" y="1030584"/>
            <a:ext cx="1714215" cy="1782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10201002" y="1371710"/>
            <a:ext cx="2062632" cy="148127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3402032" y="4784107"/>
            <a:ext cx="3470328" cy="336243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5786150" y="2096224"/>
            <a:ext cx="4973570" cy="481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333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018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4127183" y="1453480"/>
            <a:ext cx="7409441" cy="6307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752823" y="1030584"/>
            <a:ext cx="1714215" cy="1782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10201002" y="1371710"/>
            <a:ext cx="2062632" cy="148127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10243050" y="4829749"/>
            <a:ext cx="1748472" cy="3314888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4751145" y="2029832"/>
            <a:ext cx="6031689" cy="481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333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480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4127183" y="1453480"/>
            <a:ext cx="7409441" cy="63076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752823" y="1030584"/>
            <a:ext cx="1714215" cy="1782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10201002" y="1371710"/>
            <a:ext cx="2062632" cy="148127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7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943030" y="5267272"/>
            <a:ext cx="2635160" cy="2693448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5048327" y="1958068"/>
            <a:ext cx="6027418" cy="481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333">
                <a:solidFill>
                  <a:srgbClr val="002060"/>
                </a:solidFill>
                <a:latin typeface="+mj-lt"/>
              </a:rPr>
              <a:t>LUYỆN TẬP</a:t>
            </a:r>
            <a:endParaRPr lang="vi-VN" sz="15333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693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67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 dirty="0"/>
          </a:p>
        </p:txBody>
      </p:sp>
    </p:spTree>
    <p:extLst>
      <p:ext uri="{BB962C8B-B14F-4D97-AF65-F5344CB8AC3E}">
        <p14:creationId xmlns:p14="http://schemas.microsoft.com/office/powerpoint/2010/main" val="114859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13033365" y="8657167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324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tailieu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44  ÔN TẬP CHUNG -t1- Trang 120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02291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18520" y="1041400"/>
            <a:ext cx="11811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44  ÔN TẬP CHUNG -t1- Trang 120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4193864" cy="712232"/>
            <a:chOff x="1470819" y="1943100"/>
            <a:chExt cx="4193864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5461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>
                  <a:solidFill>
                    <a:srgbClr val="0000FF"/>
                  </a:solidFill>
                  <a:latin typeface="+mj-lt"/>
                </a:rPr>
                <a:t>Đặt tính rồi tính</a:t>
              </a:r>
              <a:r>
                <a:rPr lang="vi-VN" sz="4000" dirty="0"/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0EA8AA-92CB-00D5-8621-A327EB93B93A}"/>
              </a:ext>
            </a:extLst>
          </p:cNvPr>
          <p:cNvGrpSpPr/>
          <p:nvPr/>
        </p:nvGrpSpPr>
        <p:grpSpPr>
          <a:xfrm>
            <a:off x="2935775" y="4332745"/>
            <a:ext cx="1256333" cy="1828386"/>
            <a:chOff x="1883222" y="4498692"/>
            <a:chExt cx="1256333" cy="18283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B9F573-C433-7EEE-7ECD-96E436CAF5AF}"/>
                </a:ext>
              </a:extLst>
            </p:cNvPr>
            <p:cNvSpPr txBox="1"/>
            <p:nvPr/>
          </p:nvSpPr>
          <p:spPr>
            <a:xfrm>
              <a:off x="2185448" y="4498692"/>
              <a:ext cx="954107" cy="1828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213</a:t>
              </a:r>
              <a:endPara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DC1B2D-F4D8-AA07-7147-1CCD7E73257A}"/>
                </a:ext>
              </a:extLst>
            </p:cNvPr>
            <p:cNvSpPr txBox="1"/>
            <p:nvPr/>
          </p:nvSpPr>
          <p:spPr>
            <a:xfrm>
              <a:off x="1883222" y="5772065"/>
              <a:ext cx="340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</a:rPr>
                <a:t>x</a:t>
              </a:r>
              <a:endParaRPr lang="vi-VN" sz="2800" dirty="0">
                <a:solidFill>
                  <a:srgbClr val="0000FF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9AE7010-DF1C-6EA5-6A19-16B37CBF0389}"/>
                </a:ext>
              </a:extLst>
            </p:cNvPr>
            <p:cNvCxnSpPr/>
            <p:nvPr/>
          </p:nvCxnSpPr>
          <p:spPr>
            <a:xfrm>
              <a:off x="2114635" y="6295285"/>
              <a:ext cx="94636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737773-55A7-8755-935A-4097153D32FC}"/>
              </a:ext>
            </a:extLst>
          </p:cNvPr>
          <p:cNvGrpSpPr/>
          <p:nvPr/>
        </p:nvGrpSpPr>
        <p:grpSpPr>
          <a:xfrm>
            <a:off x="6080919" y="4419600"/>
            <a:ext cx="1213427" cy="1654748"/>
            <a:chOff x="1849184" y="4498692"/>
            <a:chExt cx="1213427" cy="165474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563271-03FA-7408-1F58-99EF49657F7F}"/>
                </a:ext>
              </a:extLst>
            </p:cNvPr>
            <p:cNvSpPr txBox="1"/>
            <p:nvPr/>
          </p:nvSpPr>
          <p:spPr>
            <a:xfrm>
              <a:off x="2185448" y="4498692"/>
              <a:ext cx="877163" cy="165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217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55BFA2-7FC6-C164-28E6-6D182DF120F9}"/>
                </a:ext>
              </a:extLst>
            </p:cNvPr>
            <p:cNvSpPr txBox="1"/>
            <p:nvPr/>
          </p:nvSpPr>
          <p:spPr>
            <a:xfrm>
              <a:off x="1849184" y="5463715"/>
              <a:ext cx="340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</a:rPr>
                <a:t>x</a:t>
              </a:r>
              <a:endParaRPr lang="vi-VN" sz="2800" dirty="0">
                <a:solidFill>
                  <a:srgbClr val="0000FF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AE10DDB-5491-42CF-D7B6-B2F06DE231A1}"/>
                </a:ext>
              </a:extLst>
            </p:cNvPr>
            <p:cNvCxnSpPr/>
            <p:nvPr/>
          </p:nvCxnSpPr>
          <p:spPr>
            <a:xfrm>
              <a:off x="2001773" y="6059612"/>
              <a:ext cx="946362" cy="70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9E27518-632A-07B8-CC5E-7118FFC42C76}"/>
              </a:ext>
            </a:extLst>
          </p:cNvPr>
          <p:cNvGrpSpPr/>
          <p:nvPr/>
        </p:nvGrpSpPr>
        <p:grpSpPr>
          <a:xfrm>
            <a:off x="9493046" y="4419600"/>
            <a:ext cx="1265543" cy="1654748"/>
            <a:chOff x="1797068" y="4498692"/>
            <a:chExt cx="1265543" cy="165474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BACAA00-09D2-905C-F0AD-2CA5804A1DA2}"/>
                </a:ext>
              </a:extLst>
            </p:cNvPr>
            <p:cNvSpPr txBox="1"/>
            <p:nvPr/>
          </p:nvSpPr>
          <p:spPr>
            <a:xfrm>
              <a:off x="2185448" y="4498692"/>
              <a:ext cx="877163" cy="165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161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5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323325-68D0-35C2-C06D-D57045512F20}"/>
                </a:ext>
              </a:extLst>
            </p:cNvPr>
            <p:cNvSpPr txBox="1"/>
            <p:nvPr/>
          </p:nvSpPr>
          <p:spPr>
            <a:xfrm>
              <a:off x="1797068" y="5455139"/>
              <a:ext cx="340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</a:rPr>
                <a:t>x</a:t>
              </a:r>
              <a:endParaRPr lang="vi-VN" sz="2800" dirty="0">
                <a:solidFill>
                  <a:srgbClr val="0000FF"/>
                </a:solidFill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F279C4-FBC3-A533-2F36-40E6C61EDC1B}"/>
                </a:ext>
              </a:extLst>
            </p:cNvPr>
            <p:cNvCxnSpPr>
              <a:cxnSpLocks/>
            </p:cNvCxnSpPr>
            <p:nvPr/>
          </p:nvCxnSpPr>
          <p:spPr>
            <a:xfrm>
              <a:off x="2101312" y="6106709"/>
              <a:ext cx="961299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ED52E07-6AE1-E7A2-289D-67D54107C965}"/>
              </a:ext>
            </a:extLst>
          </p:cNvPr>
          <p:cNvSpPr txBox="1"/>
          <p:nvPr/>
        </p:nvSpPr>
        <p:spPr>
          <a:xfrm>
            <a:off x="3185319" y="6181220"/>
            <a:ext cx="1033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639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9C1B84-911A-8198-1432-22E684B9596E}"/>
              </a:ext>
            </a:extLst>
          </p:cNvPr>
          <p:cNvSpPr txBox="1"/>
          <p:nvPr/>
        </p:nvSpPr>
        <p:spPr>
          <a:xfrm>
            <a:off x="6339182" y="6117166"/>
            <a:ext cx="103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868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C33E2C-2621-B515-A5C3-63F3816DF0EB}"/>
              </a:ext>
            </a:extLst>
          </p:cNvPr>
          <p:cNvSpPr txBox="1"/>
          <p:nvPr/>
        </p:nvSpPr>
        <p:spPr>
          <a:xfrm>
            <a:off x="9663125" y="6164455"/>
            <a:ext cx="103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805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57A32F1-44E8-BE08-1593-7B06AC10207F}"/>
              </a:ext>
            </a:extLst>
          </p:cNvPr>
          <p:cNvGrpSpPr/>
          <p:nvPr/>
        </p:nvGrpSpPr>
        <p:grpSpPr>
          <a:xfrm>
            <a:off x="3590652" y="2730020"/>
            <a:ext cx="8159100" cy="905058"/>
            <a:chOff x="1824226" y="3918824"/>
            <a:chExt cx="6120856" cy="90505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8C4FD5-D66B-9164-DB39-D11440B79F06}"/>
                </a:ext>
              </a:extLst>
            </p:cNvPr>
            <p:cNvSpPr/>
            <p:nvPr/>
          </p:nvSpPr>
          <p:spPr>
            <a:xfrm>
              <a:off x="1824226" y="3918826"/>
              <a:ext cx="1851789" cy="905056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213 x 3 </a:t>
              </a:r>
              <a:endPara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9290AB9-11FD-DDB1-D87C-2F49911B11A1}"/>
                </a:ext>
              </a:extLst>
            </p:cNvPr>
            <p:cNvSpPr/>
            <p:nvPr/>
          </p:nvSpPr>
          <p:spPr>
            <a:xfrm>
              <a:off x="3901137" y="3918825"/>
              <a:ext cx="1723549" cy="905056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217 x 4</a:t>
              </a:r>
              <a:endPara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D2B73FB-580F-F023-5F24-51DC4C5CD58A}"/>
                </a:ext>
              </a:extLst>
            </p:cNvPr>
            <p:cNvSpPr/>
            <p:nvPr/>
          </p:nvSpPr>
          <p:spPr>
            <a:xfrm>
              <a:off x="6093293" y="3918824"/>
              <a:ext cx="1851789" cy="905056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161 x 5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087522" y="2736910"/>
            <a:ext cx="2991656" cy="2404053"/>
            <a:chOff x="2307902" y="2052682"/>
            <a:chExt cx="2243742" cy="180304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B2AC9B1-E1BF-4D71-A64D-8AE79DEB5164}"/>
                </a:ext>
              </a:extLst>
            </p:cNvPr>
            <p:cNvGrpSpPr/>
            <p:nvPr/>
          </p:nvGrpSpPr>
          <p:grpSpPr>
            <a:xfrm>
              <a:off x="2307902" y="2052682"/>
              <a:ext cx="2243742" cy="1803040"/>
              <a:chOff x="1870518" y="1429194"/>
              <a:chExt cx="1500701" cy="608020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854CBCFC-26AB-437D-98B4-173685B2772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1227778" cy="596560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vi-VN" sz="42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97324E-D9D2-4DB1-A456-5A78D719A66D}"/>
                  </a:ext>
                </a:extLst>
              </p:cNvPr>
              <p:cNvSpPr txBox="1"/>
              <p:nvPr/>
            </p:nvSpPr>
            <p:spPr>
              <a:xfrm>
                <a:off x="2056836" y="1429194"/>
                <a:ext cx="1314383" cy="18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US" sz="42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69   3</a:t>
                </a:r>
                <a:endParaRPr lang="vi-VN" sz="4267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3225745" y="2117350"/>
              <a:ext cx="0" cy="1311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225745" y="2637456"/>
              <a:ext cx="6299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758895" y="2759566"/>
            <a:ext cx="2991656" cy="2404053"/>
            <a:chOff x="2307902" y="2052682"/>
            <a:chExt cx="2243742" cy="180304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B2AC9B1-E1BF-4D71-A64D-8AE79DEB5164}"/>
                </a:ext>
              </a:extLst>
            </p:cNvPr>
            <p:cNvGrpSpPr/>
            <p:nvPr/>
          </p:nvGrpSpPr>
          <p:grpSpPr>
            <a:xfrm>
              <a:off x="2307902" y="2052682"/>
              <a:ext cx="2243742" cy="1803040"/>
              <a:chOff x="1870518" y="1429194"/>
              <a:chExt cx="1500701" cy="608020"/>
            </a:xfrm>
          </p:grpSpPr>
          <p:sp>
            <p:nvSpPr>
              <p:cNvPr id="56" name="Rectangle: Rounded Corners 85">
                <a:extLst>
                  <a:ext uri="{FF2B5EF4-FFF2-40B4-BE49-F238E27FC236}">
                    <a16:creationId xmlns:a16="http://schemas.microsoft.com/office/drawing/2014/main" id="{854CBCFC-26AB-437D-98B4-173685B2772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1227778" cy="596560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vi-VN" sz="42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397324E-D9D2-4DB1-A456-5A78D719A66D}"/>
                  </a:ext>
                </a:extLst>
              </p:cNvPr>
              <p:cNvSpPr txBox="1"/>
              <p:nvPr/>
            </p:nvSpPr>
            <p:spPr>
              <a:xfrm>
                <a:off x="2056836" y="1429194"/>
                <a:ext cx="1314383" cy="18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US" sz="42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68   4</a:t>
                </a:r>
                <a:endParaRPr lang="vi-VN" sz="4267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>
              <a:off x="3225745" y="2081169"/>
              <a:ext cx="0" cy="1311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225745" y="2637456"/>
              <a:ext cx="6299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0430268" y="2736910"/>
            <a:ext cx="2991656" cy="2404053"/>
            <a:chOff x="2307902" y="2052682"/>
            <a:chExt cx="2243742" cy="180304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B2AC9B1-E1BF-4D71-A64D-8AE79DEB5164}"/>
                </a:ext>
              </a:extLst>
            </p:cNvPr>
            <p:cNvGrpSpPr/>
            <p:nvPr/>
          </p:nvGrpSpPr>
          <p:grpSpPr>
            <a:xfrm>
              <a:off x="2307902" y="2052682"/>
              <a:ext cx="2243742" cy="1803040"/>
              <a:chOff x="1870518" y="1429194"/>
              <a:chExt cx="1500701" cy="608020"/>
            </a:xfrm>
          </p:grpSpPr>
          <p:sp>
            <p:nvSpPr>
              <p:cNvPr id="70" name="Rectangle: Rounded Corners 85">
                <a:extLst>
                  <a:ext uri="{FF2B5EF4-FFF2-40B4-BE49-F238E27FC236}">
                    <a16:creationId xmlns:a16="http://schemas.microsoft.com/office/drawing/2014/main" id="{854CBCFC-26AB-437D-98B4-173685B2772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1227778" cy="596560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vi-VN" sz="42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397324E-D9D2-4DB1-A456-5A78D719A66D}"/>
                  </a:ext>
                </a:extLst>
              </p:cNvPr>
              <p:cNvSpPr txBox="1"/>
              <p:nvPr/>
            </p:nvSpPr>
            <p:spPr>
              <a:xfrm>
                <a:off x="2056836" y="1429194"/>
                <a:ext cx="1314383" cy="18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US" sz="4267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80   5</a:t>
                </a:r>
                <a:endParaRPr lang="vi-VN" sz="4267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>
              <a:off x="3225745" y="2081169"/>
              <a:ext cx="0" cy="1311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225745" y="2637456"/>
              <a:ext cx="6299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282748" y="3539264"/>
            <a:ext cx="60120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71348" y="3516608"/>
            <a:ext cx="60120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751752" y="3516608"/>
            <a:ext cx="60120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89328" y="3516608"/>
            <a:ext cx="60120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749362" y="4098895"/>
            <a:ext cx="60120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971561" y="3539264"/>
            <a:ext cx="60120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160161" y="3516608"/>
            <a:ext cx="60120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440565" y="3516608"/>
            <a:ext cx="60120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278141" y="3516608"/>
            <a:ext cx="60120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438176" y="4098895"/>
            <a:ext cx="60120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654060" y="3539264"/>
            <a:ext cx="60120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0842660" y="3516608"/>
            <a:ext cx="60120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1123064" y="3516608"/>
            <a:ext cx="60120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960640" y="3516608"/>
            <a:ext cx="60120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1120674" y="4098895"/>
            <a:ext cx="60120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3EC8EB-C794-A747-5205-A300CCCEADBB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1C54B53-2185-9302-613D-FA0EF67C49CC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CC2896-5AA2-B01A-F5BD-122D3BABC759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Thứ……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D5F3E8-4A04-28F5-9336-017F6E361F99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9C448A1-29E8-A665-2FA4-493D4DD820E9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noFill/>
            <a:ln w="25400" cap="flat" cmpd="sng" algn="ctr">
              <a:solidFill>
                <a:srgbClr val="FF006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0" name="Text Box 14">
            <a:extLst>
              <a:ext uri="{FF2B5EF4-FFF2-40B4-BE49-F238E27FC236}">
                <a16:creationId xmlns:a16="http://schemas.microsoft.com/office/drawing/2014/main" id="{D164DCF7-9291-8FD2-B45C-28930D0BF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520" y="1041400"/>
            <a:ext cx="11811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44  ÔN TẬP CHUNG -t1- Trang 120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84496D-96A7-C793-93DA-E0645EB1263D}"/>
              </a:ext>
            </a:extLst>
          </p:cNvPr>
          <p:cNvGrpSpPr/>
          <p:nvPr/>
        </p:nvGrpSpPr>
        <p:grpSpPr>
          <a:xfrm>
            <a:off x="1470819" y="1752600"/>
            <a:ext cx="1924011" cy="712232"/>
            <a:chOff x="1470819" y="1943100"/>
            <a:chExt cx="1924011" cy="71223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5C940E-F9B2-9E72-F892-75BC47D569A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EC366BF-0AA0-B5CA-FCEF-A6FEAD1242E4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25400" cap="flat" cmpd="sng" algn="ctr">
                <a:solidFill>
                  <a:srgbClr val="8064A2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0C20F4-CF5D-1524-3301-001471FDFC5E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D377A4-54F4-DFFA-97BC-0D4420B668A1}"/>
                </a:ext>
              </a:extLst>
            </p:cNvPr>
            <p:cNvSpPr txBox="1"/>
            <p:nvPr/>
          </p:nvSpPr>
          <p:spPr>
            <a:xfrm>
              <a:off x="2118519" y="1947446"/>
              <a:ext cx="12763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T</a:t>
              </a: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ính</a:t>
              </a:r>
              <a:r>
                <a:rPr kumimoji="0" lang="vi-V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18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4" grpId="0"/>
      <p:bldP spid="75" grpId="0"/>
      <p:bldP spid="77" grpId="0"/>
      <p:bldP spid="78" grpId="0"/>
      <p:bldP spid="79" grpId="0"/>
      <p:bldP spid="80" grpId="0"/>
      <p:bldP spid="81" grpId="0"/>
      <p:bldP spid="90" grpId="0"/>
      <p:bldP spid="96" grpId="0"/>
      <p:bldP spid="99" grpId="0"/>
      <p:bldP spid="100" grpId="0"/>
      <p:bldP spid="101" grpId="0"/>
      <p:bldP spid="102" grpId="0"/>
      <p:bldP spid="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470819" y="1752600"/>
            <a:ext cx="647701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id="{CF985635-33EE-EED1-42AB-B9D4DD70B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520" y="1041400"/>
            <a:ext cx="11811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44  ÔN TẬP CHUNG -t1- Trang 120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54AF23-3335-FF3B-4F66-7B656287446A}"/>
              </a:ext>
            </a:extLst>
          </p:cNvPr>
          <p:cNvSpPr txBox="1"/>
          <p:nvPr/>
        </p:nvSpPr>
        <p:spPr>
          <a:xfrm>
            <a:off x="2226470" y="1777425"/>
            <a:ext cx="405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B338EF-EF99-138B-2F1F-6310E08C0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45" t="34635" r="18229" b="21875"/>
          <a:stretch/>
        </p:blipFill>
        <p:spPr>
          <a:xfrm>
            <a:off x="8140600" y="2029738"/>
            <a:ext cx="6997406" cy="55307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605EC8-ED2A-A1B0-0C85-3404F884868D}"/>
              </a:ext>
            </a:extLst>
          </p:cNvPr>
          <p:cNvSpPr txBox="1"/>
          <p:nvPr/>
        </p:nvSpPr>
        <p:spPr>
          <a:xfrm>
            <a:off x="1138632" y="2498020"/>
            <a:ext cx="6228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BC, ED, BM, ND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6B6997-9E17-AB33-805F-010E9AC75257}"/>
              </a:ext>
            </a:extLst>
          </p:cNvPr>
          <p:cNvSpPr txBox="1"/>
          <p:nvPr/>
        </p:nvSpPr>
        <p:spPr>
          <a:xfrm>
            <a:off x="847111" y="3587132"/>
            <a:ext cx="6362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9345C1-0FDA-B3A2-F827-BCEAD027A294}"/>
              </a:ext>
            </a:extLst>
          </p:cNvPr>
          <p:cNvSpPr txBox="1"/>
          <p:nvPr/>
        </p:nvSpPr>
        <p:spPr>
          <a:xfrm>
            <a:off x="184705" y="5156792"/>
            <a:ext cx="813608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a/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</a:t>
            </a:r>
            <a:r>
              <a:rPr lang="vi-VN" sz="4000" b="0" strike="noStrike" spc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điểm của đoạn thẳng BC; N là trung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cùa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ED;</a:t>
            </a:r>
            <a:r>
              <a:rPr lang="en-US" sz="4000" b="0" strike="noStrike" spc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vi-VN" sz="4000" b="0" strike="noStrike" spc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ạn thẳng BM; p là trung điềm cùa đo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ạn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80A3E8-C204-FC4E-D470-1883C5A18F6A}"/>
              </a:ext>
            </a:extLst>
          </p:cNvPr>
          <p:cNvSpPr txBox="1"/>
          <p:nvPr/>
        </p:nvSpPr>
        <p:spPr>
          <a:xfrm>
            <a:off x="847111" y="7611605"/>
            <a:ext cx="15244822" cy="1200329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</a:t>
            </a:r>
            <a:r>
              <a:rPr lang="en-US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</a:t>
            </a:r>
            <a:r>
              <a:rPr lang="vi-VN" sz="3600" strike="noStrike" spc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vuông đỉnh B, cạnh BC, BE; góc vu</a:t>
            </a:r>
            <a:r>
              <a:rPr lang="en-US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C, </a:t>
            </a:r>
            <a:r>
              <a:rPr lang="en-US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CB, CD;</a:t>
            </a:r>
            <a:r>
              <a:rPr lang="en-US" sz="3600" strike="noStrike" spc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E, </a:t>
            </a:r>
            <a:r>
              <a:rPr lang="en-US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</a:t>
            </a:r>
            <a:r>
              <a:rPr lang="vi-VN" sz="3600" strike="noStrike" spc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EB, ED; góc vuông đỉnh D, cạnh </a:t>
            </a:r>
            <a:r>
              <a:rPr lang="en-US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DC, DE.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470819" y="1752600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6A71FE9-71D0-9FC5-590F-C99ACEB2DC5D}"/>
              </a:ext>
            </a:extLst>
          </p:cNvPr>
          <p:cNvSpPr txBox="1"/>
          <p:nvPr/>
        </p:nvSpPr>
        <p:spPr>
          <a:xfrm>
            <a:off x="4512712" y="1202873"/>
            <a:ext cx="8136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44  ÔN TẬP CHUNG -t1- Trang 120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FE88F1-E066-D53F-DF32-E573449C5A43}"/>
              </a:ext>
            </a:extLst>
          </p:cNvPr>
          <p:cNvSpPr txBox="1"/>
          <p:nvPr/>
        </p:nvSpPr>
        <p:spPr>
          <a:xfrm>
            <a:off x="2095148" y="1886758"/>
            <a:ext cx="758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E86A43-7C80-2856-9D6D-7E526A3674BD}"/>
              </a:ext>
            </a:extLst>
          </p:cNvPr>
          <p:cNvSpPr/>
          <p:nvPr/>
        </p:nvSpPr>
        <p:spPr>
          <a:xfrm>
            <a:off x="1127919" y="2679849"/>
            <a:ext cx="2693029" cy="58477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a)175 + 42 - 75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978F0A-147D-0FC8-FBF8-30318BD4D939}"/>
              </a:ext>
            </a:extLst>
          </p:cNvPr>
          <p:cNvSpPr/>
          <p:nvPr/>
        </p:nvSpPr>
        <p:spPr>
          <a:xfrm>
            <a:off x="3820948" y="2701051"/>
            <a:ext cx="1933303" cy="58477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= 217 - 75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0A3EA9-EE29-019E-BE39-0DD7D5AFD2EC}"/>
              </a:ext>
            </a:extLst>
          </p:cNvPr>
          <p:cNvSpPr/>
          <p:nvPr/>
        </p:nvSpPr>
        <p:spPr>
          <a:xfrm>
            <a:off x="3820947" y="3453788"/>
            <a:ext cx="1933303" cy="58477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= 142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D63293-7F53-D53A-94CA-5C971CA2B07D}"/>
              </a:ext>
            </a:extLst>
          </p:cNvPr>
          <p:cNvSpPr/>
          <p:nvPr/>
        </p:nvSpPr>
        <p:spPr>
          <a:xfrm>
            <a:off x="8748649" y="2701051"/>
            <a:ext cx="2576346" cy="58477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b)12 x (12- 9)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E67980-4281-42D0-AB6C-2F220F310319}"/>
              </a:ext>
            </a:extLst>
          </p:cNvPr>
          <p:cNvSpPr/>
          <p:nvPr/>
        </p:nvSpPr>
        <p:spPr>
          <a:xfrm>
            <a:off x="11262519" y="2701051"/>
            <a:ext cx="1933303" cy="58477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= 12 x 3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037E1B-14C7-F94C-1CCB-205994AE8F4F}"/>
              </a:ext>
            </a:extLst>
          </p:cNvPr>
          <p:cNvSpPr/>
          <p:nvPr/>
        </p:nvSpPr>
        <p:spPr>
          <a:xfrm>
            <a:off x="11262518" y="3453788"/>
            <a:ext cx="1933303" cy="58477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= 36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57942D-B8D1-62E3-EB9E-291A004ACCB9}"/>
              </a:ext>
            </a:extLst>
          </p:cNvPr>
          <p:cNvSpPr/>
          <p:nvPr/>
        </p:nvSpPr>
        <p:spPr>
          <a:xfrm>
            <a:off x="823120" y="4227727"/>
            <a:ext cx="15316200" cy="1200329"/>
          </a:xfrm>
          <a:prstGeom prst="rect">
            <a:avLst/>
          </a:prstGeom>
          <a:solidFill>
            <a:srgbClr val="A5EEFD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Trong biểu thức có các phép tính cộng, trừ, nhân, chia ta thực hiện lần lượt các phép tính nhân chia trước rồi thực hiện các phép tính trừ sau.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E22C36-1EAD-E589-3F0F-AED7AF298332}"/>
              </a:ext>
            </a:extLst>
          </p:cNvPr>
          <p:cNvSpPr/>
          <p:nvPr/>
        </p:nvSpPr>
        <p:spPr>
          <a:xfrm>
            <a:off x="823119" y="5728323"/>
            <a:ext cx="13944600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Nếu trong biểu thức chỉ có phép tính cộng, trừ hoặc chỉ có phép tính nhân, chia ta thực hiện theo thứ tự từ trái sang phải.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4581E2-F006-2B4F-1C63-5FBE66810E19}"/>
              </a:ext>
            </a:extLst>
          </p:cNvPr>
          <p:cNvSpPr/>
          <p:nvPr/>
        </p:nvSpPr>
        <p:spPr>
          <a:xfrm>
            <a:off x="2095148" y="7363128"/>
            <a:ext cx="133583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Nếu trong biểu thức có dấu ngoặc ta thực hiện phép tính trong ngoặc trước.</a:t>
            </a:r>
            <a:endParaRPr lang="en-US" sz="3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  <p:bldP spid="23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8" y="1665759"/>
            <a:ext cx="14700882" cy="1938993"/>
            <a:chOff x="1470819" y="1882031"/>
            <a:chExt cx="13732277" cy="136352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20497" y="1882031"/>
              <a:ext cx="13182599" cy="1363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thùng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100l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mắm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can,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can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10l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mắm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hang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lít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mắm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 Box 14">
            <a:extLst>
              <a:ext uri="{FF2B5EF4-FFF2-40B4-BE49-F238E27FC236}">
                <a16:creationId xmlns:a16="http://schemas.microsoft.com/office/drawing/2014/main" id="{17B9FBA9-B406-B759-5E14-0CAA4E61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520" y="1041400"/>
            <a:ext cx="11811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44  ÔN TẬP CHUNG -t1- Trang 120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D027D3-418B-021C-32FB-BB7F28DE46A8}"/>
              </a:ext>
            </a:extLst>
          </p:cNvPr>
          <p:cNvSpPr txBox="1"/>
          <p:nvPr/>
        </p:nvSpPr>
        <p:spPr>
          <a:xfrm flipH="1">
            <a:off x="1127919" y="4191000"/>
            <a:ext cx="5333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Tóm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tắt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defTabSz="914400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thùng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: </a:t>
            </a:r>
          </a:p>
          <a:p>
            <a:pPr defTabSz="914400"/>
            <a:endParaRPr lang="en-US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2044D6-F6D1-AB21-5BFC-0213FC613423}"/>
              </a:ext>
            </a:extLst>
          </p:cNvPr>
          <p:cNvSpPr txBox="1"/>
          <p:nvPr/>
        </p:nvSpPr>
        <p:spPr>
          <a:xfrm flipH="1">
            <a:off x="1337633" y="6054520"/>
            <a:ext cx="5810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tất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:... l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mắm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AF7018-148E-7687-2533-A98F1E037EF3}"/>
              </a:ext>
            </a:extLst>
          </p:cNvPr>
          <p:cNvSpPr txBox="1"/>
          <p:nvPr/>
        </p:nvSpPr>
        <p:spPr>
          <a:xfrm flipH="1">
            <a:off x="3800052" y="4683442"/>
            <a:ext cx="3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100l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mắm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0A7C3-77F5-80CA-E58B-9E8F09DFA481}"/>
              </a:ext>
            </a:extLst>
          </p:cNvPr>
          <p:cNvSpPr txBox="1"/>
          <p:nvPr/>
        </p:nvSpPr>
        <p:spPr>
          <a:xfrm flipH="1">
            <a:off x="1134737" y="5322815"/>
            <a:ext cx="5475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 can,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can:10l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mắm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573C92-445A-5AC6-0910-D4FA330AEE24}"/>
              </a:ext>
            </a:extLst>
          </p:cNvPr>
          <p:cNvSpPr/>
          <p:nvPr/>
        </p:nvSpPr>
        <p:spPr>
          <a:xfrm>
            <a:off x="8551817" y="4333953"/>
            <a:ext cx="7315200" cy="3785652"/>
          </a:xfrm>
          <a:prstGeom prst="rect">
            <a:avLst/>
          </a:prstGeom>
          <a:solidFill>
            <a:srgbClr val="00FFFF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Bài giải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lít nước mắm ở 5 can là:</a:t>
            </a:r>
            <a:endParaRPr kumimoji="0" lang="en-US" sz="4000" b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kumimoji="0" lang="en-US" sz="4000" b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vi-VN" sz="4000" b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= 50 (/)</a:t>
            </a:r>
            <a:endParaRPr kumimoji="0" lang="en-US" sz="4000" b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lít nước mắm có tất cả là:</a:t>
            </a:r>
            <a:endParaRPr kumimoji="0" lang="en-US" sz="4000" b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+ 50= 150(l)</a:t>
            </a:r>
            <a:endParaRPr kumimoji="0" lang="en-US" sz="4000" b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vi-VN" sz="4000" b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 150 / nước mắm</a:t>
            </a:r>
            <a:r>
              <a:rPr kumimoji="0" lang="vi-VN" sz="3200" b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>
            <a:extLst>
              <a:ext uri="{FF2B5EF4-FFF2-40B4-BE49-F238E27FC236}">
                <a16:creationId xmlns:a16="http://schemas.microsoft.com/office/drawing/2014/main" id="{17B9FBA9-B406-B759-5E14-0CAA4E61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520" y="1041400"/>
            <a:ext cx="11811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44  ÔN TẬP CHUNG -t1- Trang 120 </a:t>
            </a:r>
          </a:p>
        </p:txBody>
      </p:sp>
    </p:spTree>
    <p:extLst>
      <p:ext uri="{BB962C8B-B14F-4D97-AF65-F5344CB8AC3E}">
        <p14:creationId xmlns:p14="http://schemas.microsoft.com/office/powerpoint/2010/main" val="345659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540</Words>
  <Application>Microsoft Office PowerPoint</Application>
  <PresentationFormat>Custom</PresentationFormat>
  <Paragraphs>92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Segoe UI</vt:lpstr>
      <vt:lpstr>Times New Roman</vt:lpstr>
      <vt:lpstr>UTM Cookies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100</cp:revision>
  <dcterms:created xsi:type="dcterms:W3CDTF">2022-07-10T01:37:20Z</dcterms:created>
  <dcterms:modified xsi:type="dcterms:W3CDTF">2025-04-04T01:01:26Z</dcterms:modified>
</cp:coreProperties>
</file>