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27" r:id="rId2"/>
    <p:sldId id="441" r:id="rId3"/>
    <p:sldId id="427" r:id="rId4"/>
    <p:sldId id="442" r:id="rId5"/>
    <p:sldId id="428" r:id="rId6"/>
    <p:sldId id="444" r:id="rId7"/>
    <p:sldId id="445" r:id="rId8"/>
    <p:sldId id="446" r:id="rId9"/>
    <p:sldId id="447" r:id="rId10"/>
    <p:sldId id="340" r:id="rId11"/>
  </p:sldIdLst>
  <p:sldSz cx="16276638" cy="9144000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7C80"/>
    <a:srgbClr val="FF0066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>
        <p:scale>
          <a:sx n="50" d="100"/>
          <a:sy n="50" d="100"/>
        </p:scale>
        <p:origin x="-1128" y="-466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10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……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54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TẬP VÀ ĐÁNH GIÁ CUỐI HỌC KÌ 1 (T1, 2)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</a:t>
            </a: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</a:t>
            </a: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</a:t>
            </a:r>
            <a:r>
              <a:rPr lang="en-US" altLang="en-US" sz="2400" b="1" i="1" smtClean="0">
                <a:solidFill>
                  <a:srgbClr val="FF0066"/>
                </a:solidFill>
                <a:latin typeface="Times New Roman" pitchFamily="18" charset="0"/>
              </a:rPr>
              <a:t>:</a:t>
            </a:r>
            <a:endParaRPr lang="en-US" altLang="en-US" sz="2400" b="1" i="1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6276638" cy="914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vi-VN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81" y="0"/>
            <a:ext cx="16276638" cy="91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81297" y="2132892"/>
            <a:ext cx="6677387" cy="1477328"/>
          </a:xfrm>
          <a:prstGeom prst="rect">
            <a:avLst/>
          </a:prstGeom>
          <a:noFill/>
        </p:spPr>
        <p:txBody>
          <a:bodyPr wrap="none" lIns="122018" tIns="61009" rIns="122018" bIns="61009" rtlCol="0">
            <a:spAutoFit/>
          </a:bodyPr>
          <a:lstStyle/>
          <a:p>
            <a:r>
              <a:rPr lang="en-US" sz="8800" b="1" i="1" dirty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399099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3794919" y="1266918"/>
            <a:ext cx="9540984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sp>
        <p:nvSpPr>
          <p:cNvPr id="2" name="Rectangle 1"/>
          <p:cNvSpPr/>
          <p:nvPr/>
        </p:nvSpPr>
        <p:spPr>
          <a:xfrm>
            <a:off x="594519" y="1904452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7238" y="2852301"/>
            <a:ext cx="10439400" cy="6296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Callout 5"/>
          <p:cNvSpPr/>
          <p:nvPr/>
        </p:nvSpPr>
        <p:spPr>
          <a:xfrm>
            <a:off x="0" y="3505200"/>
            <a:ext cx="5837238" cy="4953000"/>
          </a:xfrm>
          <a:prstGeom prst="wedgeEllipseCallout">
            <a:avLst>
              <a:gd name="adj1" fmla="val -49733"/>
              <a:gd name="adj2" fmla="val 632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276637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loud 2"/>
          <p:cNvSpPr/>
          <p:nvPr/>
        </p:nvSpPr>
        <p:spPr>
          <a:xfrm>
            <a:off x="5395119" y="2057400"/>
            <a:ext cx="4762499" cy="1371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loud 11"/>
          <p:cNvSpPr/>
          <p:nvPr/>
        </p:nvSpPr>
        <p:spPr>
          <a:xfrm>
            <a:off x="11376819" y="7924800"/>
            <a:ext cx="4533900" cy="1219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loud 12"/>
          <p:cNvSpPr/>
          <p:nvPr/>
        </p:nvSpPr>
        <p:spPr>
          <a:xfrm>
            <a:off x="5699919" y="7924800"/>
            <a:ext cx="5029199" cy="1219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Cloud 19"/>
          <p:cNvSpPr/>
          <p:nvPr/>
        </p:nvSpPr>
        <p:spPr>
          <a:xfrm>
            <a:off x="442119" y="7924800"/>
            <a:ext cx="4495800" cy="1219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loud 20"/>
          <p:cNvSpPr/>
          <p:nvPr/>
        </p:nvSpPr>
        <p:spPr>
          <a:xfrm>
            <a:off x="11414919" y="4876800"/>
            <a:ext cx="4572000" cy="14478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loud 21"/>
          <p:cNvSpPr/>
          <p:nvPr/>
        </p:nvSpPr>
        <p:spPr>
          <a:xfrm>
            <a:off x="5950222" y="4892566"/>
            <a:ext cx="4359795" cy="150823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loud 22"/>
          <p:cNvSpPr/>
          <p:nvPr/>
        </p:nvSpPr>
        <p:spPr>
          <a:xfrm>
            <a:off x="213519" y="4892566"/>
            <a:ext cx="4495800" cy="135583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Cloud 23"/>
          <p:cNvSpPr/>
          <p:nvPr/>
        </p:nvSpPr>
        <p:spPr>
          <a:xfrm>
            <a:off x="11414919" y="1981200"/>
            <a:ext cx="4572000" cy="1524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09821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3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823120" y="1905000"/>
            <a:ext cx="14706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2192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sp>
        <p:nvSpPr>
          <p:cNvPr id="9" name="Rectangle 8"/>
          <p:cNvSpPr/>
          <p:nvPr/>
        </p:nvSpPr>
        <p:spPr>
          <a:xfrm>
            <a:off x="851745" y="3200400"/>
            <a:ext cx="146779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51745" y="4495800"/>
            <a:ext cx="13250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b/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lowchart: Alternate Process 11"/>
          <p:cNvSpPr/>
          <p:nvPr/>
        </p:nvSpPr>
        <p:spPr>
          <a:xfrm>
            <a:off x="367862" y="5257800"/>
            <a:ext cx="7734300" cy="1371600"/>
          </a:xfrm>
          <a:prstGeom prst="flowChartAlternateProcess">
            <a:avLst/>
          </a:prstGeom>
          <a:solidFill>
            <a:srgbClr val="FFC000">
              <a:alpha val="5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ngập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endParaRPr lang="en-US" sz="32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tạnh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Flowchart: Alternate Process 12"/>
          <p:cNvSpPr/>
          <p:nvPr/>
        </p:nvSpPr>
        <p:spPr>
          <a:xfrm>
            <a:off x="8284150" y="7086600"/>
            <a:ext cx="7734300" cy="1295400"/>
          </a:xfrm>
          <a:prstGeom prst="flowChartAlternateProcess">
            <a:avLst/>
          </a:prstGeom>
          <a:solidFill>
            <a:schemeClr val="accent1">
              <a:lumMod val="90000"/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endParaRPr lang="en-US" sz="32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Dẫu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Flowchart: Alternate Process 18"/>
          <p:cNvSpPr/>
          <p:nvPr/>
        </p:nvSpPr>
        <p:spPr>
          <a:xfrm>
            <a:off x="365919" y="7086600"/>
            <a:ext cx="7734300" cy="1295400"/>
          </a:xfrm>
          <a:prstGeom prst="flowChartAlternateProcess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endParaRPr lang="en-US" sz="32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đục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Flowchart: Alternate Process 20"/>
          <p:cNvSpPr/>
          <p:nvPr/>
        </p:nvSpPr>
        <p:spPr>
          <a:xfrm>
            <a:off x="8254562" y="5257800"/>
            <a:ext cx="7734300" cy="1371600"/>
          </a:xfrm>
          <a:prstGeom prst="flowChartAlternateProcess">
            <a:avLst/>
          </a:prstGeom>
          <a:solidFill>
            <a:srgbClr val="FF7C80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sz="32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sào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0571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  <p:bldP spid="11" grpId="0"/>
      <p:bldP spid="12" grpId="0" animBg="1"/>
      <p:bldP spid="13" grpId="0" animBg="1"/>
      <p:bldP spid="19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078402" y="2057400"/>
            <a:ext cx="1417401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4478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355262"/>
              </p:ext>
            </p:extLst>
          </p:nvPr>
        </p:nvGraphicFramePr>
        <p:xfrm>
          <a:off x="1111034" y="3886200"/>
          <a:ext cx="13917452" cy="327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6852"/>
                <a:gridCol w="5737210"/>
                <a:gridCol w="6683390"/>
              </a:tblGrid>
              <a:tr h="71628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36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6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36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36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6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36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36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chuồn</a:t>
                      </a:r>
                      <a:r>
                        <a:rPr lang="en-US" sz="36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chuồn</a:t>
                      </a:r>
                      <a:r>
                        <a:rPr lang="en-US" sz="36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bờ</a:t>
                      </a:r>
                      <a:r>
                        <a:rPr lang="en-US" sz="36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ao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thấp</a:t>
                      </a:r>
                      <a:r>
                        <a:rPr lang="en-US" sz="36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non, </a:t>
                      </a:r>
                      <a:r>
                        <a:rPr lang="en-US" sz="3600" b="1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biển</a:t>
                      </a:r>
                      <a:r>
                        <a:rPr lang="en-US" sz="36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sào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36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sâu</a:t>
                      </a:r>
                      <a:r>
                        <a:rPr lang="en-US" sz="36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cạn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</a:t>
                      </a:r>
                      <a:r>
                        <a:rPr lang="en-US" sz="36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sông</a:t>
                      </a:r>
                      <a:r>
                        <a:rPr lang="en-US" sz="36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lang="en-US" sz="36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bồi</a:t>
                      </a:r>
                      <a:r>
                        <a:rPr lang="en-US" sz="36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lang="en-US" sz="36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lở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đục</a:t>
                      </a:r>
                      <a:r>
                        <a:rPr lang="en-US" sz="36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trăng</a:t>
                      </a:r>
                      <a:r>
                        <a:rPr lang="en-US" sz="36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sao</a:t>
                      </a:r>
                      <a:r>
                        <a:rPr lang="en-US" sz="36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núi</a:t>
                      </a:r>
                      <a:r>
                        <a:rPr lang="en-US" sz="36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đồi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mờ</a:t>
                      </a:r>
                      <a:r>
                        <a:rPr lang="en-US" sz="3600" b="1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tỏ</a:t>
                      </a:r>
                      <a:r>
                        <a:rPr lang="en-US" sz="36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lở</a:t>
                      </a:r>
                      <a:r>
                        <a:rPr lang="en-US" sz="36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770056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078402" y="2057400"/>
            <a:ext cx="1417401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4478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sp>
        <p:nvSpPr>
          <p:cNvPr id="11" name="Flowchart: Alternate Process 10"/>
          <p:cNvSpPr/>
          <p:nvPr/>
        </p:nvSpPr>
        <p:spPr>
          <a:xfrm>
            <a:off x="594519" y="4114800"/>
            <a:ext cx="7734300" cy="1600200"/>
          </a:xfrm>
          <a:prstGeom prst="flowChartAlternateProcess">
            <a:avLst/>
          </a:prstGeom>
          <a:solidFill>
            <a:srgbClr val="FFC000">
              <a:alpha val="5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ngập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tạnh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lowchart: Alternate Process 11"/>
          <p:cNvSpPr/>
          <p:nvPr/>
        </p:nvSpPr>
        <p:spPr>
          <a:xfrm>
            <a:off x="8510807" y="6477000"/>
            <a:ext cx="7734300" cy="1600200"/>
          </a:xfrm>
          <a:prstGeom prst="flowChartAlternateProcess">
            <a:avLst/>
          </a:prstGeom>
          <a:solidFill>
            <a:schemeClr val="accent1">
              <a:lumMod val="90000"/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Dẫu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Flowchart: Alternate Process 12"/>
          <p:cNvSpPr/>
          <p:nvPr/>
        </p:nvSpPr>
        <p:spPr>
          <a:xfrm>
            <a:off x="592576" y="6477000"/>
            <a:ext cx="7734300" cy="1600200"/>
          </a:xfrm>
          <a:prstGeom prst="flowChartAlternateProcess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đục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Flowchart: Alternate Process 18"/>
          <p:cNvSpPr/>
          <p:nvPr/>
        </p:nvSpPr>
        <p:spPr>
          <a:xfrm>
            <a:off x="8481219" y="4114800"/>
            <a:ext cx="7734300" cy="1600200"/>
          </a:xfrm>
          <a:prstGeom prst="flowChartAlternateProcess">
            <a:avLst/>
          </a:prstGeom>
          <a:solidFill>
            <a:srgbClr val="FF7C80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sào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099719" y="4914900"/>
            <a:ext cx="76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099719" y="5448300"/>
            <a:ext cx="76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890919" y="4876800"/>
            <a:ext cx="8382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8824119" y="5448300"/>
            <a:ext cx="12192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4310519" y="5486400"/>
            <a:ext cx="6858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5252417" y="5448300"/>
            <a:ext cx="582102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861719" y="7277100"/>
            <a:ext cx="5334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309519" y="7277100"/>
            <a:ext cx="633873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490119" y="7772400"/>
            <a:ext cx="5334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6309519" y="7772400"/>
            <a:ext cx="10668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1262519" y="7277100"/>
            <a:ext cx="609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2786518" y="7277100"/>
            <a:ext cx="38100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256561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3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078402" y="2057400"/>
            <a:ext cx="141740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4478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6138" y="4565124"/>
            <a:ext cx="984115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indent="-742950">
              <a:lnSpc>
                <a:spcPct val="150000"/>
              </a:lnSpc>
              <a:buAutoNum type="alphaLcPeriod"/>
            </a:pP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tháp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.</a:t>
            </a:r>
          </a:p>
          <a:p>
            <a:pPr marL="742950" indent="-742950">
              <a:lnSpc>
                <a:spcPct val="150000"/>
              </a:lnSpc>
              <a:buAutoNum type="alphaLcPeriod"/>
            </a:pP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indent="-742950">
              <a:lnSpc>
                <a:spcPct val="150000"/>
              </a:lnSpc>
              <a:buAutoNum type="alphaLcPeriod"/>
            </a:pP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.</a:t>
            </a:r>
          </a:p>
          <a:p>
            <a:pPr marL="742950" indent="-742950">
              <a:lnSpc>
                <a:spcPct val="150000"/>
              </a:lnSpc>
              <a:buAutoNum type="alphaLcPeriod"/>
            </a:pP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Flowchart: Alternate Process 38"/>
          <p:cNvSpPr/>
          <p:nvPr/>
        </p:nvSpPr>
        <p:spPr>
          <a:xfrm>
            <a:off x="3642519" y="4648200"/>
            <a:ext cx="17526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Flowchart: Alternate Process 40"/>
          <p:cNvSpPr/>
          <p:nvPr/>
        </p:nvSpPr>
        <p:spPr>
          <a:xfrm>
            <a:off x="6309519" y="7124700"/>
            <a:ext cx="17526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Flowchart: Alternate Process 41"/>
          <p:cNvSpPr/>
          <p:nvPr/>
        </p:nvSpPr>
        <p:spPr>
          <a:xfrm>
            <a:off x="2728119" y="6286500"/>
            <a:ext cx="19050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Flowchart: Alternate Process 43"/>
          <p:cNvSpPr/>
          <p:nvPr/>
        </p:nvSpPr>
        <p:spPr>
          <a:xfrm>
            <a:off x="3566319" y="5486400"/>
            <a:ext cx="24384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Flowchart: Alternate Process 45"/>
          <p:cNvSpPr/>
          <p:nvPr/>
        </p:nvSpPr>
        <p:spPr>
          <a:xfrm>
            <a:off x="8062119" y="6248400"/>
            <a:ext cx="20574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Flowchart: Alternate Process 47"/>
          <p:cNvSpPr/>
          <p:nvPr/>
        </p:nvSpPr>
        <p:spPr>
          <a:xfrm>
            <a:off x="12138819" y="3200400"/>
            <a:ext cx="23241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Flowchart: Alternate Process 53"/>
          <p:cNvSpPr/>
          <p:nvPr/>
        </p:nvSpPr>
        <p:spPr>
          <a:xfrm>
            <a:off x="9293886" y="3200400"/>
            <a:ext cx="19050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Flowchart: Alternate Process 54"/>
          <p:cNvSpPr/>
          <p:nvPr/>
        </p:nvSpPr>
        <p:spPr>
          <a:xfrm>
            <a:off x="6385719" y="3200400"/>
            <a:ext cx="19050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vút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Flowchart: Alternate Process 55"/>
          <p:cNvSpPr/>
          <p:nvPr/>
        </p:nvSpPr>
        <p:spPr>
          <a:xfrm>
            <a:off x="3566319" y="3219450"/>
            <a:ext cx="21336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róc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rách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808038" y="3200400"/>
            <a:ext cx="19050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ắng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13823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41218E-6 3.33333E-6 L -0.17096 0.17291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48" y="8646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5082E-6 3.33333E-6 L -0.5281 0.25625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405" y="12812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6269E-6 3.33333E-6 L 0.12041 0.3479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21" y="1739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3443E-6 5.55112E-17 L 0.28103 0.3375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52" y="16875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2077E-6 3.33333E-6 L -0.19038 0.43125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24" y="21563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/>
      <p:bldP spid="39" grpId="0" animBg="1"/>
      <p:bldP spid="39" grpId="1" animBg="1"/>
      <p:bldP spid="41" grpId="0" animBg="1"/>
      <p:bldP spid="41" grpId="1" animBg="1"/>
      <p:bldP spid="42" grpId="0" animBg="1"/>
      <p:bldP spid="42" grpId="1" animBg="1"/>
      <p:bldP spid="44" grpId="0" animBg="1"/>
      <p:bldP spid="44" grpId="1" animBg="1"/>
      <p:bldP spid="46" grpId="0" animBg="1"/>
      <p:bldP spid="46" grpId="1" animBg="1"/>
      <p:bldP spid="48" grpId="0" animBg="1"/>
      <p:bldP spid="48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860104" y="2411343"/>
            <a:ext cx="145275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– 2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ở,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4478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28471" y="3962400"/>
            <a:ext cx="9212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mênh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27919" y="4656028"/>
            <a:ext cx="100062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04671" y="6629400"/>
            <a:ext cx="148280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Hai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khoe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tỏa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ngạt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28605" y="5297269"/>
            <a:ext cx="96167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Con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khuỷu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ngoằn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ngoèo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28605" y="5943600"/>
            <a:ext cx="75071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cối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tùm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tỏa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40329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  <p:bldP spid="21" grpId="0"/>
      <p:bldP spid="22" grpId="0"/>
      <p:bldP spid="23" grpId="0"/>
      <p:bldP spid="2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9624</TotalTime>
  <Words>675</Words>
  <Application>Microsoft Office PowerPoint</Application>
  <PresentationFormat>Custom</PresentationFormat>
  <Paragraphs>94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1029</cp:revision>
  <dcterms:created xsi:type="dcterms:W3CDTF">2008-09-09T22:52:10Z</dcterms:created>
  <dcterms:modified xsi:type="dcterms:W3CDTF">2022-08-11T02:07:50Z</dcterms:modified>
</cp:coreProperties>
</file>