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28" r:id="rId5"/>
    <p:sldId id="453" r:id="rId6"/>
    <p:sldId id="457" r:id="rId7"/>
    <p:sldId id="454" r:id="rId8"/>
    <p:sldId id="456" r:id="rId9"/>
    <p:sldId id="455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00CC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234" y="-24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848519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(T6,7)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6764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2192" y="2895600"/>
            <a:ext cx="431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ổ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57119" y="2895600"/>
            <a:ext cx="378424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đẫm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lửng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134" y="6681252"/>
            <a:ext cx="5324226" cy="246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94919" y="2362200"/>
            <a:ext cx="38250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SÁNG QUÊ NỘI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576719" y="2608373"/>
            <a:ext cx="5334000" cy="5453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AutoNum type="alphaLcPeriod"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652919" y="4436105"/>
            <a:ext cx="1053873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4560803" y="4436105"/>
            <a:ext cx="1349916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167519" y="4436105"/>
            <a:ext cx="12192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1795919" y="4436105"/>
            <a:ext cx="12192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561368" y="2796792"/>
            <a:ext cx="5277120" cy="327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0652919" y="4483626"/>
            <a:ext cx="1053873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4560803" y="4483626"/>
            <a:ext cx="1349916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3167519" y="4483626"/>
            <a:ext cx="12192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1795919" y="4483626"/>
            <a:ext cx="12192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0580688" y="2881908"/>
            <a:ext cx="5334000" cy="29560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0504488" y="2744937"/>
            <a:ext cx="5334000" cy="5396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ổ,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tròi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27919" y="3657600"/>
            <a:ext cx="32130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09519" y="4038600"/>
            <a:ext cx="286609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309519" y="4436105"/>
            <a:ext cx="286609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233319" y="5486400"/>
            <a:ext cx="286609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309519" y="5867400"/>
            <a:ext cx="251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309519" y="6248400"/>
            <a:ext cx="286609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10500519" y="2783037"/>
            <a:ext cx="5334000" cy="5453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9" grpId="0" animBg="1"/>
      <p:bldP spid="9" grpId="1" animBg="1"/>
      <p:bldP spid="10" grpId="0" animBg="1"/>
      <p:bldP spid="10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2" animBg="1"/>
      <p:bldP spid="24" grpId="3" animBg="1"/>
      <p:bldP spid="25" grpId="2" animBg="1"/>
      <p:bldP spid="25" grpId="3" animBg="1"/>
      <p:bldP spid="26" grpId="2" animBg="1"/>
      <p:bldP spid="26" grpId="3" animBg="1"/>
      <p:bldP spid="27" grpId="0" animBg="1"/>
      <p:bldP spid="27" grpId="1" animBg="1"/>
      <p:bldP spid="32" grpId="0" animBg="1"/>
      <p:bldP spid="33" grpId="0" animBg="1"/>
      <p:bldP spid="33" grpId="1" animBg="1"/>
      <p:bldP spid="50" grpId="0" animBg="1"/>
      <p:bldP spid="5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2158425"/>
            <a:ext cx="141740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19866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(T6,7)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119" y="2522010"/>
            <a:ext cx="5385572" cy="342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304800"/>
            <a:ext cx="127103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TỚ LÀM THỦ THƯ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-skin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Si-skin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-skin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445" y="2982456"/>
            <a:ext cx="1539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(Theo Ni-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Nô-xốp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35987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752600"/>
            <a:ext cx="141740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954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(T6,7)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0968" y="2484328"/>
            <a:ext cx="905247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Si-skin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Bồn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133" y="4296199"/>
            <a:ext cx="858921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Si-skin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nghía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2119" y="6096000"/>
            <a:ext cx="1041496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Si-skin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90968" y="3352800"/>
            <a:ext cx="460751" cy="4939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440343" y="6510010"/>
            <a:ext cx="460751" cy="4939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42119" y="5184405"/>
            <a:ext cx="460751" cy="4939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2380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5" grpId="0"/>
      <p:bldP spid="22" grpId="0"/>
      <p:bldP spid="4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752600"/>
            <a:ext cx="141740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954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(T6,7)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3133" y="2743200"/>
            <a:ext cx="8324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i-skin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133" y="4038600"/>
            <a:ext cx="120607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– 3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Si-skin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27346" y="3352800"/>
            <a:ext cx="11275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Si-skin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4568" y="4648200"/>
            <a:ext cx="5182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519" y="5748010"/>
            <a:ext cx="11017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4568" y="5229037"/>
            <a:ext cx="6906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5987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5" grpId="0"/>
      <p:bldP spid="19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853625"/>
            <a:ext cx="141740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954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(T6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7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3133" y="2743200"/>
            <a:ext cx="5921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133" y="3962400"/>
            <a:ext cx="13503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27346" y="3362980"/>
            <a:ext cx="2281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63210" y="3266420"/>
            <a:ext cx="1689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08765" y="3352800"/>
            <a:ext cx="200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949847"/>
              </p:ext>
            </p:extLst>
          </p:nvPr>
        </p:nvGraphicFramePr>
        <p:xfrm>
          <a:off x="975520" y="4657001"/>
          <a:ext cx="14173199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6599"/>
                <a:gridCol w="7086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khiến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Mọi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thưa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hẳn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Ô!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Cậu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cẩn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giun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dế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956312" y="4657001"/>
            <a:ext cx="2286407" cy="676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328819" y="4657001"/>
            <a:ext cx="2286407" cy="676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27346" y="3309610"/>
            <a:ext cx="457773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4508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5" grpId="0"/>
      <p:bldP spid="19" grpId="0"/>
      <p:bldP spid="24" grpId="0"/>
      <p:bldP spid="25" grpId="0"/>
      <p:bldP spid="4" grpId="0" animBg="1"/>
      <p:bldP spid="4" grpId="1" animBg="1"/>
      <p:bldP spid="26" grpId="0" animBg="1"/>
      <p:bldP spid="26" grpId="1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2119" y="1752600"/>
            <a:ext cx="141740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954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(T6,7)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730" y="2638926"/>
            <a:ext cx="6996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730" y="3429000"/>
            <a:ext cx="14266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108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9821</TotalTime>
  <Words>865</Words>
  <Application>Microsoft Office PowerPoint</Application>
  <PresentationFormat>Custom</PresentationFormat>
  <Paragraphs>136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 User</cp:lastModifiedBy>
  <cp:revision>1046</cp:revision>
  <dcterms:created xsi:type="dcterms:W3CDTF">2008-09-09T22:52:10Z</dcterms:created>
  <dcterms:modified xsi:type="dcterms:W3CDTF">2022-07-05T08:28:15Z</dcterms:modified>
</cp:coreProperties>
</file>