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7" r:id="rId9"/>
    <p:sldId id="262" r:id="rId10"/>
    <p:sldId id="264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56. NHÂN SỐ CÓ BỐN CHỮ SỐ VỚI SỐ CÓ MỘT CHỮ SỐ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261519" y="4038600"/>
            <a:ext cx="99060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5"/>
          <p:cNvSpPr>
            <a:spLocks noChangeArrowheads="1"/>
          </p:cNvSpPr>
          <p:nvPr/>
        </p:nvSpPr>
        <p:spPr bwMode="auto">
          <a:xfrm>
            <a:off x="3895209" y="1219200"/>
            <a:ext cx="8189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SÔNG DÀI ĐẤT VIỆT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0719" y="2590800"/>
            <a:ext cx="3352800" cy="2398435"/>
            <a:chOff x="8519319" y="2438400"/>
            <a:chExt cx="3352800" cy="2398435"/>
          </a:xfrm>
        </p:grpSpPr>
        <p:pic>
          <p:nvPicPr>
            <p:cNvPr id="4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Sông Đồng Nai</a:t>
              </a:r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09319" y="5780294"/>
            <a:ext cx="3366918" cy="2483319"/>
            <a:chOff x="12557919" y="5627894"/>
            <a:chExt cx="3366918" cy="2483319"/>
          </a:xfrm>
        </p:grpSpPr>
        <p:pic>
          <p:nvPicPr>
            <p:cNvPr id="13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Mã </a:t>
              </a: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95519" y="2618874"/>
            <a:ext cx="3352800" cy="2450794"/>
            <a:chOff x="8595519" y="2618874"/>
            <a:chExt cx="3352800" cy="2450794"/>
          </a:xfrm>
        </p:grpSpPr>
        <p:pic>
          <p:nvPicPr>
            <p:cNvPr id="16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Mê Kông </a:t>
              </a:r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514481" y="5776395"/>
            <a:ext cx="3352801" cy="2403318"/>
            <a:chOff x="12514481" y="5776395"/>
            <a:chExt cx="3352801" cy="2403318"/>
          </a:xfrm>
        </p:grpSpPr>
        <p:pic>
          <p:nvPicPr>
            <p:cNvPr id="25" name="Picture 8" descr="Vẻ đẹp sông Hương, cầu Trường Tiền ở Huế - VnExpress Du lịc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Hương</a:t>
              </a:r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2" name="Group 3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7276326" y="3378344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09478" y="3378344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9 972 – 9 687 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938771" y="3368992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2672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514481" y="3368992"/>
            <a:ext cx="259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5 809 – 5137 =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09319" y="2590800"/>
            <a:ext cx="3352800" cy="2402809"/>
            <a:chOff x="12557919" y="2438400"/>
            <a:chExt cx="3352800" cy="2402809"/>
          </a:xfrm>
        </p:grpSpPr>
        <p:pic>
          <p:nvPicPr>
            <p:cNvPr id="7" name="Picture 6" descr="Hình ảnh con sông Đà trong tuỳ bút “Người lái đò sông Đà” của Nguyễn Tuân -  Lớp Văn Cô Thu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Đà 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557919" y="2584896"/>
            <a:ext cx="3352800" cy="2484772"/>
            <a:chOff x="12557919" y="2584896"/>
            <a:chExt cx="3352800" cy="2484772"/>
          </a:xfrm>
        </p:grpSpPr>
        <p:pic>
          <p:nvPicPr>
            <p:cNvPr id="19" name="Picture 4" descr="Sông Tiền – Wikipedia tiếng Việ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Tiền</a:t>
              </a:r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32919" y="656842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170" y="6568428"/>
            <a:ext cx="229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1035 – 968 =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0719" y="5811477"/>
            <a:ext cx="3352800" cy="2459975"/>
            <a:chOff x="8519319" y="5659077"/>
            <a:chExt cx="3352800" cy="2459975"/>
          </a:xfrm>
        </p:grpSpPr>
        <p:pic>
          <p:nvPicPr>
            <p:cNvPr id="10" name="Picture 8" descr="Một đoạn Sông Hồ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Hồng</a:t>
              </a:r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147445" y="6526803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925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94548" y="6526803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5 912 – 4 987 =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595519" y="5780294"/>
            <a:ext cx="3352800" cy="2447405"/>
            <a:chOff x="8595519" y="5780294"/>
            <a:chExt cx="3352800" cy="2447405"/>
          </a:xfrm>
        </p:grpSpPr>
        <p:pic>
          <p:nvPicPr>
            <p:cNvPr id="22" name="Picture 6" descr="Thêm 2 doanh nghiệp “sáng cửa” trúng thầu dự án luồng sông Hậu | Tạp chí  Giao thông vận tải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Hậu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219200"/>
            <a:ext cx="16078200" cy="6934200"/>
            <a:chOff x="-700881" y="762000"/>
            <a:chExt cx="17526000" cy="7391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8750" t="12964" r="2500" b="16666"/>
            <a:stretch/>
          </p:blipFill>
          <p:spPr>
            <a:xfrm>
              <a:off x="4252119" y="762000"/>
              <a:ext cx="12573000" cy="7239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667" t="29259" r="53750" b="15185"/>
            <a:stretch/>
          </p:blipFill>
          <p:spPr>
            <a:xfrm>
              <a:off x="-700881" y="2438400"/>
              <a:ext cx="8153400" cy="57150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9517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2917" t="34444" r="28750" b="52963"/>
          <a:stretch/>
        </p:blipFill>
        <p:spPr>
          <a:xfrm>
            <a:off x="5544098" y="2256608"/>
            <a:ext cx="5181600" cy="12954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094209" y="4267200"/>
            <a:ext cx="1781750" cy="2057400"/>
            <a:chOff x="1537909" y="4010288"/>
            <a:chExt cx="1781750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1 034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5793" r="-12892" b="-14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1582299" y="6067688"/>
              <a:ext cx="173736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350963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33316" y="4160106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33316" y="4962342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33316" y="5764578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33316" y="6566814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72698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94433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86012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73032" y="4330669"/>
            <a:ext cx="1897088" cy="2131442"/>
            <a:chOff x="1537909" y="4010288"/>
            <a:chExt cx="1781750" cy="2000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1 225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5429" r="-6209" b="-6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1582299" y="5881770"/>
              <a:ext cx="173736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129785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12139" y="4223575"/>
            <a:ext cx="80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12139" y="5025811"/>
            <a:ext cx="987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12139" y="5828047"/>
            <a:ext cx="630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12139" y="6630283"/>
            <a:ext cx="630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51520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73255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64834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0417" t="34444" r="41250" b="52963"/>
          <a:stretch/>
        </p:blipFill>
        <p:spPr>
          <a:xfrm>
            <a:off x="5584360" y="2346296"/>
            <a:ext cx="5181600" cy="1295400"/>
          </a:xfrm>
          <a:prstGeom prst="rect">
            <a:avLst/>
          </a:prstGeom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</p:spTree>
    <p:extLst>
      <p:ext uri="{BB962C8B-B14F-4D97-AF65-F5344CB8AC3E}">
        <p14:creationId xmlns:p14="http://schemas.microsoft.com/office/powerpoint/2010/main" val="19498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55288" y="2376161"/>
            <a:ext cx="2015382" cy="712232"/>
            <a:chOff x="1470819" y="1943100"/>
            <a:chExt cx="2015382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07886"/>
              <a:chOff x="1737519" y="1943100"/>
              <a:chExt cx="533400" cy="70788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76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341796" y="6007357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96854" y="6143565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8 204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69060" y="6238319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6 327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1266" y="6143565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6 296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18519" y="3886200"/>
            <a:ext cx="12365132" cy="2128956"/>
            <a:chOff x="2118519" y="3886200"/>
            <a:chExt cx="12365132" cy="2128956"/>
          </a:xfrm>
        </p:grpSpPr>
        <p:grpSp>
          <p:nvGrpSpPr>
            <p:cNvPr id="24" name="Group 23"/>
            <p:cNvGrpSpPr/>
            <p:nvPr/>
          </p:nvGrpSpPr>
          <p:grpSpPr>
            <a:xfrm>
              <a:off x="5646313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3 148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t="-6098" r="-13240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174107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2 109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6098" r="-12892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28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12701901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2 051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6098" r="-12892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118519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1 014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6098" r="-13287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03876" y="602444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21178" y="602444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9931" y="601515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523414" y="2255595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16019" y="5373416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1 103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3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3 309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167" t="45556" r="9167" b="36666"/>
          <a:stretch/>
        </p:blipFill>
        <p:spPr>
          <a:xfrm>
            <a:off x="1590504" y="3581400"/>
            <a:ext cx="13106400" cy="160486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539204" y="518626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1 021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9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302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9 189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901109" y="518626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2 041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4</a:t>
                  </a: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8 164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2719" y="2158329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7917" t="11481" r="24167" b="57408"/>
          <a:stretch/>
        </p:blipFill>
        <p:spPr>
          <a:xfrm>
            <a:off x="4705897" y="3119561"/>
            <a:ext cx="6858000" cy="25046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99968" y="6096000"/>
            <a:ext cx="12024765" cy="1850886"/>
            <a:chOff x="1499968" y="6096000"/>
            <a:chExt cx="12024765" cy="1850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499968" y="6096000"/>
                  <a:ext cx="322395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a) 4 000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 = 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968" y="6096000"/>
                  <a:ext cx="3223959" cy="7078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616" t="-15517" r="-5860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928519" y="7239000"/>
                  <a:ext cx="319510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c) 2 000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4 = 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8519" y="7239000"/>
                  <a:ext cx="3195105" cy="7078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870" t="-15517" r="-5725" b="-35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0271919" y="6096000"/>
                  <a:ext cx="325281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b) 3 000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 = </a:t>
                  </a: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1919" y="6096000"/>
                  <a:ext cx="3252814" cy="7078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554" t="-15517" r="-5805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4581264" y="6096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389357" y="6096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00078" y="722376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8 000</a:t>
            </a:r>
          </a:p>
        </p:txBody>
      </p:sp>
    </p:spTree>
    <p:extLst>
      <p:ext uri="{BB962C8B-B14F-4D97-AF65-F5344CB8AC3E}">
        <p14:creationId xmlns:p14="http://schemas.microsoft.com/office/powerpoint/2010/main" val="442732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08562" y="2672253"/>
            <a:ext cx="13631123" cy="1266230"/>
            <a:chOff x="1470819" y="1943100"/>
            <a:chExt cx="14363700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83742" y="1943100"/>
                <a:ext cx="4572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1 617 m.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833519" y="4267200"/>
            <a:ext cx="72537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1 617 x 4 = 6 468 (m)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Đáp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6 468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350" y="4267200"/>
            <a:ext cx="679688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40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Khu </a:t>
            </a:r>
            <a:r>
              <a:rPr lang="en-US" sz="40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vuông, có cạnh: 1 617m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Tính chu vi:…….m?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538231" y="4158897"/>
            <a:ext cx="0" cy="468030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548</Words>
  <Application>Microsoft Office PowerPoint</Application>
  <PresentationFormat>Custom</PresentationFormat>
  <Paragraphs>120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132</cp:revision>
  <dcterms:created xsi:type="dcterms:W3CDTF">2022-07-10T01:37:20Z</dcterms:created>
  <dcterms:modified xsi:type="dcterms:W3CDTF">2022-08-17T07:20:50Z</dcterms:modified>
</cp:coreProperties>
</file>