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65" r:id="rId5"/>
    <p:sldId id="267" r:id="rId6"/>
    <p:sldId id="258" r:id="rId7"/>
    <p:sldId id="259" r:id="rId8"/>
    <p:sldId id="260" r:id="rId9"/>
    <p:sldId id="264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51" d="100"/>
          <a:sy n="51" d="100"/>
        </p:scale>
        <p:origin x="604" y="4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57: CHIA SỐ CÓ BỐN CHỮ SỐ CHO SỐ CÓ MỘT CHỮ SỐ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01460" y="1143000"/>
            <a:ext cx="112668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(T1)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46919" y="2057400"/>
            <a:ext cx="14774018" cy="6096000"/>
            <a:chOff x="-1005681" y="1143000"/>
            <a:chExt cx="17983200" cy="7543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2500" t="16667" r="1666" b="10740"/>
            <a:stretch/>
          </p:blipFill>
          <p:spPr>
            <a:xfrm>
              <a:off x="4937919" y="1143000"/>
              <a:ext cx="12039600" cy="7467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t="53704" r="62500" b="9999"/>
            <a:stretch/>
          </p:blipFill>
          <p:spPr>
            <a:xfrm>
              <a:off x="-1005681" y="4953000"/>
              <a:ext cx="6858000" cy="3733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93834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01460" y="1143000"/>
            <a:ext cx="112668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250" t="44074" r="40833" b="44074"/>
          <a:stretch/>
        </p:blipFill>
        <p:spPr>
          <a:xfrm>
            <a:off x="5545861" y="2030943"/>
            <a:ext cx="5105400" cy="12192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60272" y="3813360"/>
            <a:ext cx="2618988" cy="1290054"/>
            <a:chOff x="1846491" y="3784866"/>
            <a:chExt cx="2618988" cy="1290054"/>
          </a:xfrm>
        </p:grpSpPr>
        <p:sp>
          <p:nvSpPr>
            <p:cNvPr id="9" name="TextBox 8"/>
            <p:cNvSpPr txBox="1"/>
            <p:nvPr/>
          </p:nvSpPr>
          <p:spPr>
            <a:xfrm>
              <a:off x="1846491" y="378791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6 408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182270" y="3886200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825399" y="3779520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566319" y="37848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09725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83975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4975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57909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4700" y="517351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29354" y="517351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4715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29354" y="574349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68579" y="574349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61625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68579" y="631347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4927" y="3623560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chia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6;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4927" y="4848906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4; 4 chia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4;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49047" y="7299597"/>
            <a:ext cx="76771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8; 8 chia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8; 8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4927" y="6074252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0; 0 chia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0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0; 0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21667" t="67037" r="50000" b="20370"/>
          <a:stretch/>
        </p:blipFill>
        <p:spPr>
          <a:xfrm>
            <a:off x="2079176" y="7118086"/>
            <a:ext cx="4419951" cy="110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00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01460" y="1143000"/>
            <a:ext cx="112668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160272" y="3813360"/>
            <a:ext cx="2618988" cy="1290054"/>
            <a:chOff x="1846491" y="3784866"/>
            <a:chExt cx="2618988" cy="1290054"/>
          </a:xfrm>
        </p:grpSpPr>
        <p:sp>
          <p:nvSpPr>
            <p:cNvPr id="9" name="TextBox 8"/>
            <p:cNvSpPr txBox="1"/>
            <p:nvPr/>
          </p:nvSpPr>
          <p:spPr>
            <a:xfrm>
              <a:off x="1846491" y="378791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1 275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182270" y="3886200"/>
              <a:ext cx="0" cy="11887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825399" y="3779520"/>
              <a:ext cx="0" cy="128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566319" y="37848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56919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19465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93512" y="452093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57909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97153" y="518711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2573" y="449496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58105" y="517673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68579" y="576911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4927" y="3623560"/>
            <a:ext cx="8574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12; 12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4927" y="4848906"/>
            <a:ext cx="7805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7; 7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6; 7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4927" y="6074252"/>
            <a:ext cx="8574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5; 15 chia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15; 15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6667" t="38148" r="35000" b="49260"/>
          <a:stretch/>
        </p:blipFill>
        <p:spPr>
          <a:xfrm>
            <a:off x="5532753" y="1921594"/>
            <a:ext cx="5181600" cy="12954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003" t="80158" r="64664" b="7250"/>
          <a:stretch/>
        </p:blipFill>
        <p:spPr>
          <a:xfrm>
            <a:off x="2191747" y="6666052"/>
            <a:ext cx="4194810" cy="10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02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7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01460" y="1143000"/>
            <a:ext cx="112668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623219" y="2252597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78932" y="3500090"/>
            <a:ext cx="11168126" cy="1290054"/>
            <a:chOff x="2263550" y="3886200"/>
            <a:chExt cx="11168126" cy="129005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3550" y="3886200"/>
              <a:ext cx="2618988" cy="1290054"/>
              <a:chOff x="1846491" y="3784866"/>
              <a:chExt cx="2618988" cy="129005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6 393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538119" y="3886200"/>
              <a:ext cx="2618988" cy="1290054"/>
              <a:chOff x="1846491" y="3784866"/>
              <a:chExt cx="2618988" cy="129005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6 606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0812688" y="3886200"/>
              <a:ext cx="2618988" cy="1290054"/>
              <a:chOff x="1846491" y="3784866"/>
              <a:chExt cx="2618988" cy="1290054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3 652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2698634" y="4109690"/>
            <a:ext cx="2674876" cy="2498586"/>
            <a:chOff x="2283252" y="4581894"/>
            <a:chExt cx="2674876" cy="2498586"/>
          </a:xfrm>
        </p:grpSpPr>
        <p:sp>
          <p:nvSpPr>
            <p:cNvPr id="50" name="TextBox 49"/>
            <p:cNvSpPr txBox="1"/>
            <p:nvPr/>
          </p:nvSpPr>
          <p:spPr>
            <a:xfrm>
              <a:off x="3619300" y="458189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2 131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83252" y="4581894"/>
              <a:ext cx="8258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0 3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651027" y="517625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09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68692" y="575537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868691" y="637259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0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970154" y="4185890"/>
            <a:ext cx="2674876" cy="2498586"/>
            <a:chOff x="2283252" y="4581894"/>
            <a:chExt cx="2674876" cy="2498586"/>
          </a:xfrm>
        </p:grpSpPr>
        <p:sp>
          <p:nvSpPr>
            <p:cNvPr id="56" name="TextBox 55"/>
            <p:cNvSpPr txBox="1"/>
            <p:nvPr/>
          </p:nvSpPr>
          <p:spPr>
            <a:xfrm>
              <a:off x="3619300" y="4581894"/>
              <a:ext cx="1338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1 101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83252" y="4581894"/>
              <a:ext cx="8258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0 6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51027" y="517625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68692" y="575537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06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68691" y="637259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0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1262519" y="4114226"/>
            <a:ext cx="2424177" cy="1881366"/>
            <a:chOff x="2283252" y="4581894"/>
            <a:chExt cx="2424177" cy="1881366"/>
          </a:xfrm>
        </p:grpSpPr>
        <p:sp>
          <p:nvSpPr>
            <p:cNvPr id="62" name="TextBox 61"/>
            <p:cNvSpPr txBox="1"/>
            <p:nvPr/>
          </p:nvSpPr>
          <p:spPr>
            <a:xfrm>
              <a:off x="3753322" y="4602492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913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283252" y="4581894"/>
              <a:ext cx="10823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05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51027" y="5176254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12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68692" y="575537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0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105807" y="7039139"/>
            <a:ext cx="3725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6 393 : 3 = 2 131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538119" y="7039139"/>
            <a:ext cx="3725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6 606 : 6 = 1 101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969540" y="7039139"/>
            <a:ext cx="3340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3 652 : 4 = 913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1991843"/>
            <a:ext cx="10385839" cy="3020556"/>
            <a:chOff x="1470819" y="1943100"/>
            <a:chExt cx="10385839" cy="302055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738139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4 575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răng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rang?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rang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501460" y="1143000"/>
            <a:ext cx="112668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2500" t="21852" r="12084" b="42593"/>
          <a:stretch/>
        </p:blipFill>
        <p:spPr>
          <a:xfrm>
            <a:off x="12176919" y="1991843"/>
            <a:ext cx="3581400" cy="281815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01616" y="5486400"/>
            <a:ext cx="111667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4 575 : 5 = 915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915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99809" y="2009512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01460" y="1143000"/>
            <a:ext cx="112668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57: CHIA SỐ CÓ BỐN CHỮ SỐ CHO SỐ CÓ MỘT CHỮ SỐ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00" t="10742" r="4584" b="5555"/>
          <a:stretch/>
        </p:blipFill>
        <p:spPr>
          <a:xfrm>
            <a:off x="7071519" y="4191000"/>
            <a:ext cx="9067800" cy="472194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469488" y="2797646"/>
            <a:ext cx="136030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4 500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484728" y="4953000"/>
            <a:ext cx="5292282" cy="2431435"/>
            <a:chOff x="1484728" y="4953000"/>
            <a:chExt cx="5292282" cy="2431435"/>
          </a:xfrm>
        </p:grpSpPr>
        <p:sp>
          <p:nvSpPr>
            <p:cNvPr id="32" name="TextBox 31"/>
            <p:cNvSpPr txBox="1"/>
            <p:nvPr/>
          </p:nvSpPr>
          <p:spPr>
            <a:xfrm>
              <a:off x="1484728" y="4953000"/>
              <a:ext cx="5292282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	   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742950" indent="-742950" algn="just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	   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423319" y="5620077"/>
              <a:ext cx="1029671" cy="548640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423318" y="6766560"/>
              <a:ext cx="1029671" cy="548640"/>
            </a:xfrm>
            <a:prstGeom prst="round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347119" y="5602009"/>
            <a:ext cx="114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63248" y="6730425"/>
            <a:ext cx="114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6 000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6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588</Words>
  <Application>Microsoft Office PowerPoint</Application>
  <PresentationFormat>Custom</PresentationFormat>
  <Paragraphs>99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118</cp:revision>
  <dcterms:created xsi:type="dcterms:W3CDTF">2022-07-10T01:37:20Z</dcterms:created>
  <dcterms:modified xsi:type="dcterms:W3CDTF">2022-08-17T07:38:06Z</dcterms:modified>
</cp:coreProperties>
</file>