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07" r:id="rId3"/>
    <p:sldId id="427" r:id="rId4"/>
    <p:sldId id="428" r:id="rId5"/>
    <p:sldId id="426" r:id="rId6"/>
    <p:sldId id="441" r:id="rId7"/>
    <p:sldId id="442" r:id="rId8"/>
    <p:sldId id="433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7C80"/>
    <a:srgbClr val="0000CC"/>
    <a:srgbClr val="FF0066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5" d="100"/>
          <a:sy n="65" d="100"/>
        </p:scale>
        <p:origin x="437" y="5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94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TIỂU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(T1,2)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139319" cy="9144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852320" y="1266918"/>
            <a:ext cx="4495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 trôi chảy toàn bài, ngắt nghỉ câu đúng, chú ý câu dài. Đọc diễn cảm các lời thoại với ngữ điệu phù hợp.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399452"/>
            <a:ext cx="135786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3434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585120" y="3056395"/>
            <a:ext cx="30368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3337718" y="3077886"/>
            <a:ext cx="34275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ọt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1319" y="3094495"/>
            <a:ext cx="37042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i="1" dirty="0" smtClean="0"/>
              <a:t>    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dờn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71518" y="3089414"/>
            <a:ext cx="4559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i="1" dirty="0" smtClean="0">
                <a:solidFill>
                  <a:srgbClr val="FF0000"/>
                </a:solidFill>
              </a:rPr>
              <a:t>  </a:t>
            </a:r>
            <a:r>
              <a:rPr lang="en-US" sz="4000" i="1" dirty="0" smtClean="0"/>
              <a:t>      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ỡ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09918" y="3102114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i="1" dirty="0" smtClean="0"/>
              <a:t>     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852320" y="1266918"/>
            <a:ext cx="4495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414919" y="3102114"/>
            <a:ext cx="3047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i="1" dirty="0" smtClean="0"/>
              <a:t>  </a:t>
            </a:r>
            <a:r>
              <a:rPr lang="en-US" sz="4000" i="1" dirty="0" smtClean="0">
                <a:solidFill>
                  <a:srgbClr val="0070C0"/>
                </a:solidFill>
              </a:rPr>
              <a:t> 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7519" y="4191000"/>
            <a:ext cx="1089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7621" y="6019800"/>
            <a:ext cx="13362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bay,/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25553" y="5637074"/>
            <a:ext cx="500618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bay,/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3719" y="4044561"/>
            <a:ext cx="1021080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dirty="0" smtClean="0"/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852320" y="1266918"/>
            <a:ext cx="4495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5553" y="2795766"/>
            <a:ext cx="28597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25753" y="2795766"/>
            <a:ext cx="3012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ọt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5553" y="3596640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ỡ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25753" y="3581400"/>
            <a:ext cx="2857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5711" y="4520885"/>
            <a:ext cx="2859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23878" y="5859713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46896" y="7161074"/>
            <a:ext cx="1021080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nl-NL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nl-NL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23318" y="4387334"/>
            <a:ext cx="2743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dờn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25553" y="5637074"/>
            <a:ext cx="500618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bay,/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3719" y="4044561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sz="3600" dirty="0"/>
              <a:t>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852320" y="1266918"/>
            <a:ext cx="4495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5553" y="2795766"/>
            <a:ext cx="28597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25753" y="2795766"/>
            <a:ext cx="3012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ọt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5553" y="3596640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ỡ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25753" y="3581400"/>
            <a:ext cx="2857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5711" y="4520885"/>
            <a:ext cx="2859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23878" y="5859713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46896" y="7161074"/>
            <a:ext cx="1021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23318" y="4387334"/>
            <a:ext cx="2743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dờn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36026"/>
              </p:ext>
            </p:extLst>
          </p:nvPr>
        </p:nvGraphicFramePr>
        <p:xfrm>
          <a:off x="6233319" y="6659880"/>
          <a:ext cx="92964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 smtClean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8260884" y="7403406"/>
            <a:ext cx="1966471" cy="59759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267499" y="7973537"/>
            <a:ext cx="2080621" cy="48466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267499" y="7307554"/>
            <a:ext cx="2080621" cy="118811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1409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5553" y="5637074"/>
            <a:ext cx="500618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bay,/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3719" y="4044561"/>
            <a:ext cx="1021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852320" y="1266918"/>
            <a:ext cx="4495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5553" y="2795766"/>
            <a:ext cx="28597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25753" y="2795766"/>
            <a:ext cx="3012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ọt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5553" y="3596640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ỡ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25753" y="3581400"/>
            <a:ext cx="2857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5711" y="4520885"/>
            <a:ext cx="2859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46896" y="7161074"/>
            <a:ext cx="1021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23318" y="4387334"/>
            <a:ext cx="2743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dờn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58493" y="2819400"/>
            <a:ext cx="43374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6233319" y="3596642"/>
            <a:ext cx="9296402" cy="3261359"/>
            <a:chOff x="6004719" y="3563424"/>
            <a:chExt cx="9525001" cy="3285592"/>
          </a:xfrm>
        </p:grpSpPr>
        <p:pic>
          <p:nvPicPr>
            <p:cNvPr id="43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124424" y="443719"/>
              <a:ext cx="3285592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6702916" y="4346198"/>
              <a:ext cx="8137525" cy="7131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147719" y="4248835"/>
            <a:ext cx="7162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1196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1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928519" y="1266918"/>
            <a:ext cx="6858000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BẦU</a:t>
            </a:r>
            <a:r>
              <a:rPr lang="en-US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MẮT</a:t>
            </a:r>
            <a:r>
              <a:rPr lang="en-US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EM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06914" y="2030031"/>
            <a:ext cx="9596297" cy="646331"/>
            <a:chOff x="1508918" y="1888664"/>
            <a:chExt cx="8733709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733709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	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252164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22"/>
          <p:cNvPicPr/>
          <p:nvPr/>
        </p:nvPicPr>
        <p:blipFill rotWithShape="1">
          <a:blip r:embed="rId2"/>
          <a:srcRect l="58698" t="21164" r="2942" b="44709"/>
          <a:stretch/>
        </p:blipFill>
        <p:spPr bwMode="auto">
          <a:xfrm>
            <a:off x="1966119" y="4267200"/>
            <a:ext cx="5947569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3"/>
          <a:srcRect l="59689" t="22307" r="3604" b="43846"/>
          <a:stretch/>
        </p:blipFill>
        <p:spPr bwMode="auto">
          <a:xfrm>
            <a:off x="8595519" y="4267200"/>
            <a:ext cx="6934200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loud 7"/>
          <p:cNvSpPr/>
          <p:nvPr/>
        </p:nvSpPr>
        <p:spPr>
          <a:xfrm>
            <a:off x="2347119" y="2676362"/>
            <a:ext cx="6828498" cy="12860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05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9530</TotalTime>
  <Words>672</Words>
  <Application>Microsoft Office PowerPoint</Application>
  <PresentationFormat>Custom</PresentationFormat>
  <Paragraphs>93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Acer</cp:lastModifiedBy>
  <cp:revision>1031</cp:revision>
  <dcterms:created xsi:type="dcterms:W3CDTF">2008-09-09T22:52:10Z</dcterms:created>
  <dcterms:modified xsi:type="dcterms:W3CDTF">2025-04-04T01:19:29Z</dcterms:modified>
</cp:coreProperties>
</file>