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27" r:id="rId3"/>
    <p:sldId id="428" r:id="rId4"/>
    <p:sldId id="426" r:id="rId5"/>
    <p:sldId id="437" r:id="rId6"/>
    <p:sldId id="439" r:id="rId7"/>
    <p:sldId id="438" r:id="rId8"/>
    <p:sldId id="432" r:id="rId9"/>
    <p:sldId id="433" r:id="rId10"/>
    <p:sldId id="434" r:id="rId11"/>
    <p:sldId id="435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BF1F1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i&#7843;i%20ngh&#297;a%20t&#7915;/Lat%20dat.pptx" TargetMode="External"/><Relationship Id="rId2" Type="http://schemas.openxmlformats.org/officeDocument/2006/relationships/hyperlink" Target="Gi&#7843;i%20ngh&#297;a%20t&#7915;/Lu%20luot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&#7843;i%20ngh&#297;a%20t&#7915;/Xo%20kim.pptx" TargetMode="External"/><Relationship Id="rId4" Type="http://schemas.openxmlformats.org/officeDocument/2006/relationships/hyperlink" Target="Gi&#7843;i%20ngh&#297;a%20t&#7915;/lan%20loi.ppt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3.png"/><Relationship Id="rId5" Type="http://schemas.microsoft.com/office/2007/relationships/media" Target="../media/media3.mp4"/><Relationship Id="rId10" Type="http://schemas.openxmlformats.org/officeDocument/2006/relationships/image" Target="../media/image12.png"/><Relationship Id="rId4" Type="http://schemas.openxmlformats.org/officeDocument/2006/relationships/video" Target="../media/media2.mp4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21513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376914" y="259975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477" y="4541520"/>
            <a:ext cx="4133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Ông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Đốc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12288" y="3578217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8719" y="493599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HP001 4 hàng" panose="020B0603050302020204" pitchFamily="34" charset="0"/>
              </a:rPr>
              <a:t>Ơn ǇrƟ jưa wắng </a:t>
            </a:r>
            <a:r>
              <a:rPr lang="el-GR" sz="4000" b="1">
                <a:solidFill>
                  <a:srgbClr val="FF0000"/>
                </a:solidFill>
                <a:latin typeface="HP001 4 hàng" panose="020B0603050302020204" pitchFamily="34" charset="0"/>
              </a:rPr>
              <a:t>ι</a:t>
            </a:r>
            <a:r>
              <a:rPr lang="vi-VN" sz="4000" b="1">
                <a:solidFill>
                  <a:srgbClr val="FF0000"/>
                </a:solidFill>
                <a:latin typeface="HP001 4 hàng" panose="020B0603050302020204" pitchFamily="34" charset="0"/>
              </a:rPr>
              <a:t>ải </a:t>
            </a:r>
            <a:r>
              <a:rPr lang="el-GR" sz="4000" b="1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en-US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ì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3519" y="5797144"/>
            <a:ext cx="824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l-GR" sz="4000" b="1">
                <a:solidFill>
                  <a:srgbClr val="FF0000"/>
                </a:solidFill>
                <a:latin typeface="HP001 4 hàng" panose="020B0603050302020204" pitchFamily="34" charset="0"/>
              </a:rPr>
              <a:t>Π κ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ì </a:t>
            </a:r>
            <a:r>
              <a:rPr lang="el-GR" sz="4000" b="1">
                <a:solidFill>
                  <a:srgbClr val="FF0000"/>
                </a:solidFill>
                <a:latin typeface="HP001 4 hàng" panose="020B0603050302020204" pitchFamily="34" charset="0"/>
              </a:rPr>
              <a:t>λ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Ẃa cạn, w</a:t>
            </a:r>
            <a:r>
              <a:rPr lang="el-GR" sz="4000" b="1">
                <a:solidFill>
                  <a:srgbClr val="FF0000"/>
                </a:solidFill>
                <a:latin typeface="HP001 4 hàng" panose="020B0603050302020204" pitchFamily="34" charset="0"/>
              </a:rPr>
              <a:t>Π κ</a:t>
            </a: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ì cày sâu.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Đọc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 chảy toàn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nhấn giọng ở những từ ngữ giàu sức gợi tả, gợi cảm.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 ở chỗ ngắt nhịp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20" y="2823029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11089" y="4343400"/>
            <a:ext cx="57673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 tiếng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mưa rào.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nl-NL" sz="3800" i="1" dirty="0"/>
              <a:t>  </a:t>
            </a:r>
            <a:endParaRPr lang="en-US" sz="3800" dirty="0"/>
          </a:p>
        </p:txBody>
      </p:sp>
      <p:sp>
        <p:nvSpPr>
          <p:cNvPr id="21" name="Rectangle 20"/>
          <p:cNvSpPr/>
          <p:nvPr/>
        </p:nvSpPr>
        <p:spPr>
          <a:xfrm>
            <a:off x="3337719" y="2819400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7193" y="2819400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7917" y="2819400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41260" y="2823029"/>
            <a:ext cx="3921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mát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099" y="3600176"/>
            <a:ext cx="24868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9096" y="3563572"/>
            <a:ext cx="2077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kim,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355" y="3527286"/>
            <a:ext cx="20331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eo,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634" y="3527286"/>
            <a:ext cx="2256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2" action="ppaction://hlinkpres?slideindex=1&amp;slidetitle="/>
          </p:cNvPr>
          <p:cNvSpPr txBox="1"/>
          <p:nvPr/>
        </p:nvSpPr>
        <p:spPr>
          <a:xfrm>
            <a:off x="2747987" y="7772400"/>
            <a:ext cx="228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lượt</a:t>
            </a:r>
            <a:endParaRPr lang="nl-NL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1315" y="6858000"/>
            <a:ext cx="370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3" action="ppaction://hlinkpres?slideindex=1&amp;slidetitle="/>
          </p:cNvPr>
          <p:cNvSpPr txBox="1"/>
          <p:nvPr/>
        </p:nvSpPr>
        <p:spPr>
          <a:xfrm>
            <a:off x="4825049" y="7803177"/>
            <a:ext cx="165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 đật</a:t>
            </a:r>
            <a:endParaRPr lang="nl-NL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4" action="ppaction://hlinkpres?slideindex=1&amp;slidetitle="/>
          </p:cNvPr>
          <p:cNvSpPr txBox="1"/>
          <p:nvPr/>
        </p:nvSpPr>
        <p:spPr>
          <a:xfrm>
            <a:off x="6775815" y="7803177"/>
            <a:ext cx="198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 lội</a:t>
            </a:r>
            <a:endParaRPr lang="nl-NL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5" action="ppaction://hlinkpres?slideindex=1&amp;slidetitle="/>
          </p:cNvPr>
          <p:cNvSpPr txBox="1"/>
          <p:nvPr/>
        </p:nvSpPr>
        <p:spPr>
          <a:xfrm>
            <a:off x="9185338" y="7772400"/>
            <a:ext cx="222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xỏ kim</a:t>
            </a:r>
            <a:endParaRPr lang="nl-NL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1" y="127796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902" y="3810000"/>
            <a:ext cx="1134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 lũ lượt kéo về, mặt trời chui vào trong mây</a:t>
            </a:r>
            <a:r>
              <a:rPr lang="en-US" sz="3600" i="1" dirty="0"/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900" y="4419600"/>
            <a:ext cx="1023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5852319" y="5721283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35245"/>
              </p:ext>
            </p:extLst>
          </p:nvPr>
        </p:nvGraphicFramePr>
        <p:xfrm>
          <a:off x="5852320" y="5619929"/>
          <a:ext cx="9372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11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xòa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reo,gió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dồn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sâm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1503" y="2648823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55909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2" y="3759419"/>
            <a:ext cx="9994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ngồi bên bếp lửa, bà xâu kim, chị ngồi đọc sách, mẹ làm bánh khoai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1823" y="6287869"/>
            <a:ext cx="1023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mọi  người lại thương bác ếch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45139" y="713476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bác lặn lội trong mưa gió để xem từng cụm lúa đã phất cờ chưa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93946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1503" y="2648823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712623" y="3070979"/>
            <a:ext cx="98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của bác ếch gợi cho em nhớ tới ai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2624" y="4362271"/>
            <a:ext cx="936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các bác nông dân đang lặn lội làm việc ngoài đồng trong gió mưa.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45003" y="5867400"/>
            <a:ext cx="870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3116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1503" y="2648823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74252" y="1905416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965" y="4428621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eo,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447044" y="2871632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35" name="Picture 6" descr="Khung viền đẹp - Mẫu khung viền bìa Giáo án, Báo cáo, Luận v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52941" y="1061780"/>
            <a:ext cx="4180959" cy="96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38120" y="45720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cảnh trời mưa và khung cảnh sinh hoạt ấm cúng của gia đình trong cơn mưa thể hiện tình yêu thiên nhiên, yêu cuộc sống gia đình của tác giả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7416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thuộc lòng.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reo gió hát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 giọng cao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sấm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rào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7140" y="6096000"/>
            <a:ext cx="54781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 chớp tây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mưa nặng hạt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xòe tay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làn nước mát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5192" y="2895600"/>
            <a:ext cx="52820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 lũ lượt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về chiều nay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lật đật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 vào trong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7622" y="3659426"/>
            <a:ext cx="3887064" cy="1674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36965" y="6697182"/>
            <a:ext cx="4215354" cy="1684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19320" y="3659426"/>
            <a:ext cx="4876800" cy="1522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1719" y="6489537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xỏ kim khâu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ngồi đọc sách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làm bánh khoai.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 reo tí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8699500" y="7162800"/>
            <a:ext cx="457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25" grpId="0" animBg="1"/>
      <p:bldP spid="26" grpId="0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O, Ô, 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 dẫn viết chữ O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2118" y="4114800"/>
            <a:ext cx="4495801" cy="3657600"/>
          </a:xfrm>
          <a:prstGeom prst="rect">
            <a:avLst/>
          </a:prstGeom>
        </p:spPr>
      </p:pic>
      <p:pic>
        <p:nvPicPr>
          <p:cNvPr id="8" name="Hướng dẫn viết chữ Ô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54303" y="4114800"/>
            <a:ext cx="4523298" cy="3657599"/>
          </a:xfrm>
          <a:prstGeom prst="rect">
            <a:avLst/>
          </a:prstGeom>
        </p:spPr>
      </p:pic>
      <p:pic>
        <p:nvPicPr>
          <p:cNvPr id="9" name="Hướng dẫn viết chữ Ơ hoa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5613" y="4524375"/>
            <a:ext cx="123825" cy="95250"/>
          </a:xfrm>
          <a:prstGeom prst="rect">
            <a:avLst/>
          </a:prstGeom>
        </p:spPr>
      </p:pic>
      <p:pic>
        <p:nvPicPr>
          <p:cNvPr id="12" name="Hướng dẫn viết chữ Ơ hoa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10119" y="4114800"/>
            <a:ext cx="39624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9726</TotalTime>
  <Words>894</Words>
  <Application>Microsoft Office PowerPoint</Application>
  <PresentationFormat>Custom</PresentationFormat>
  <Paragraphs>161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1019</cp:revision>
  <dcterms:created xsi:type="dcterms:W3CDTF">2008-09-09T22:52:10Z</dcterms:created>
  <dcterms:modified xsi:type="dcterms:W3CDTF">2025-04-04T01:19:45Z</dcterms:modified>
</cp:coreProperties>
</file>