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08" r:id="rId3"/>
    <p:sldId id="437" r:id="rId4"/>
    <p:sldId id="438" r:id="rId5"/>
    <p:sldId id="439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99"/>
    <a:srgbClr val="FF0066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5" d="100"/>
          <a:sy n="65" d="100"/>
        </p:scale>
        <p:origin x="437" y="5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94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36688" y="2590800"/>
            <a:ext cx="13966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6306077" y="1258669"/>
            <a:ext cx="35399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GB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(T3)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2"/>
          <a:srcRect l="39187" t="57672" r="37500" b="24074"/>
          <a:stretch/>
        </p:blipFill>
        <p:spPr bwMode="auto">
          <a:xfrm>
            <a:off x="1531939" y="3505200"/>
            <a:ext cx="12321380" cy="38099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Cloud Callout 19"/>
          <p:cNvSpPr/>
          <p:nvPr/>
        </p:nvSpPr>
        <p:spPr>
          <a:xfrm>
            <a:off x="10729119" y="1285968"/>
            <a:ext cx="5181601" cy="131599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2954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24944"/>
              </p:ext>
            </p:extLst>
          </p:nvPr>
        </p:nvGraphicFramePr>
        <p:xfrm>
          <a:off x="1493837" y="3200400"/>
          <a:ext cx="13981365" cy="3245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9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2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indent="44450" algn="ctr">
                        <a:spcAft>
                          <a:spcPts val="0"/>
                        </a:spcAft>
                      </a:pPr>
                      <a:r>
                        <a:rPr lang="en-US" sz="40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4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400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4450" algn="ctr">
                        <a:spcAft>
                          <a:spcPts val="0"/>
                        </a:spcAft>
                      </a:pPr>
                      <a:r>
                        <a:rPr lang="en-US" sz="4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4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450" algn="ctr">
                        <a:spcAft>
                          <a:spcPts val="0"/>
                        </a:spcAft>
                      </a:pP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4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4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227">
                <a:tc>
                  <a:txBody>
                    <a:bodyPr/>
                    <a:lstStyle/>
                    <a:p>
                      <a:pPr indent="44450" algn="just">
                        <a:spcAft>
                          <a:spcPts val="0"/>
                        </a:spcAft>
                      </a:pP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bão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</a:t>
                      </a:r>
                      <a:r>
                        <a:rPr lang="en-US" sz="40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hán</a:t>
                      </a:r>
                      <a:endParaRPr lang="en-US" sz="40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450" algn="just">
                        <a:spcAft>
                          <a:spcPts val="0"/>
                        </a:spcAft>
                      </a:pP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xối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xả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mát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rượi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nứt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nẻ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chói</a:t>
                      </a:r>
                      <a:r>
                        <a:rPr lang="en-US" sz="4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</a:t>
                      </a:r>
                      <a:endParaRPr lang="en-US" sz="40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6351062" y="1249680"/>
            <a:ext cx="34499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(T3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/>
          <p:cNvPicPr/>
          <p:nvPr/>
        </p:nvPicPr>
        <p:blipFill>
          <a:blip r:embed="rId2"/>
          <a:stretch>
            <a:fillRect/>
          </a:stretch>
        </p:blipFill>
        <p:spPr>
          <a:xfrm>
            <a:off x="2008188" y="3048000"/>
            <a:ext cx="10244931" cy="41689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loud Callout 1"/>
          <p:cNvSpPr/>
          <p:nvPr/>
        </p:nvSpPr>
        <p:spPr>
          <a:xfrm>
            <a:off x="10936452" y="890025"/>
            <a:ext cx="5443375" cy="131599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99519" y="7216914"/>
            <a:ext cx="990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06676" y="7978914"/>
            <a:ext cx="6926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14600"/>
            <a:ext cx="139662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(làm việc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6306078" y="1258669"/>
            <a:ext cx="35399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GB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(T3)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/>
          <p:cNvPicPr/>
          <p:nvPr/>
        </p:nvPicPr>
        <p:blipFill>
          <a:blip r:embed="rId2"/>
          <a:stretch>
            <a:fillRect/>
          </a:stretch>
        </p:blipFill>
        <p:spPr>
          <a:xfrm>
            <a:off x="1813719" y="3838039"/>
            <a:ext cx="12877800" cy="30501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479696" y="6934200"/>
            <a:ext cx="74719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4252" y="6934200"/>
            <a:ext cx="40733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9555</TotalTime>
  <Words>293</Words>
  <Application>Microsoft Office PowerPoint</Application>
  <PresentationFormat>Custom</PresentationFormat>
  <Paragraphs>44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Acer</cp:lastModifiedBy>
  <cp:revision>1035</cp:revision>
  <dcterms:created xsi:type="dcterms:W3CDTF">2008-09-09T22:52:10Z</dcterms:created>
  <dcterms:modified xsi:type="dcterms:W3CDTF">2025-04-04T01:19:59Z</dcterms:modified>
</cp:coreProperties>
</file>