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27" r:id="rId2"/>
    <p:sldId id="408" r:id="rId3"/>
    <p:sldId id="440" r:id="rId4"/>
    <p:sldId id="437" r:id="rId5"/>
    <p:sldId id="423" r:id="rId6"/>
    <p:sldId id="443" r:id="rId7"/>
    <p:sldId id="340" r:id="rId8"/>
  </p:sldIdLst>
  <p:sldSz cx="16276638" cy="9144000"/>
  <p:notesSz cx="6858000" cy="9144000"/>
  <p:custDataLst>
    <p:tags r:id="rId1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17550" indent="-26035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436688" indent="-52228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2154238" indent="-782638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873375" indent="-1044575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CC"/>
    <a:srgbClr val="FF3399"/>
    <a:srgbClr val="FF0066"/>
    <a:srgbClr val="FF7C80"/>
    <a:srgbClr val="EDF6F7"/>
    <a:srgbClr val="FF6600"/>
    <a:srgbClr val="6600CC"/>
    <a:srgbClr val="3333FF"/>
    <a:srgbClr val="FF000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876" autoAdjust="0"/>
    <p:restoredTop sz="94660"/>
  </p:normalViewPr>
  <p:slideViewPr>
    <p:cSldViewPr>
      <p:cViewPr varScale="1">
        <p:scale>
          <a:sx n="65" d="100"/>
          <a:sy n="65" d="100"/>
        </p:scale>
        <p:origin x="437" y="58"/>
      </p:cViewPr>
      <p:guideLst>
        <p:guide orient="horz" pos="2880"/>
        <p:guide pos="5127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77825" y="685800"/>
            <a:ext cx="61023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645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45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45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51C4FA25-5DD5-485C-BCD2-EF739D2A719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386817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1pPr>
    <a:lvl2pPr marL="717550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2pPr>
    <a:lvl3pPr marL="143668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3pPr>
    <a:lvl4pPr marL="2154238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4pPr>
    <a:lvl5pPr marL="2873375" algn="l" rtl="0" eaLnBrk="0" fontAlgn="base" hangingPunct="0">
      <a:spcBef>
        <a:spcPct val="30000"/>
      </a:spcBef>
      <a:spcAft>
        <a:spcPct val="0"/>
      </a:spcAft>
      <a:defRPr sz="1900" kern="1200">
        <a:solidFill>
          <a:schemeClr val="tx1"/>
        </a:solidFill>
        <a:latin typeface="Arial" charset="0"/>
        <a:ea typeface="+mn-ea"/>
        <a:cs typeface="+mn-cs"/>
      </a:defRPr>
    </a:lvl5pPr>
    <a:lvl6pPr marL="3592220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10664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29109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747553" algn="l" defTabSz="1436888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/>
            <a:fld id="{EB5B8007-F28A-4C3E-A48D-DDE012D8153F}" type="slidenum">
              <a:rPr lang="en-US" altLang="en-US" sz="1200">
                <a:cs typeface="Arial" charset="0"/>
              </a:rPr>
              <a:pPr algn="r" eaLnBrk="1" hangingPunct="1"/>
              <a:t>7</a:t>
            </a:fld>
            <a:endParaRPr lang="en-US" altLang="en-US" sz="1200">
              <a:cs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77825" y="685800"/>
            <a:ext cx="6102350" cy="3429000"/>
          </a:xfrm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vi-VN" altLang="en-US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9"/>
            <a:ext cx="13835142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718444" indent="0" algn="ctr">
              <a:buNone/>
              <a:defRPr/>
            </a:lvl2pPr>
            <a:lvl3pPr marL="1436888" indent="0" algn="ctr">
              <a:buNone/>
              <a:defRPr/>
            </a:lvl3pPr>
            <a:lvl4pPr marL="2155332" indent="0" algn="ctr">
              <a:buNone/>
              <a:defRPr/>
            </a:lvl4pPr>
            <a:lvl5pPr marL="2873776" indent="0" algn="ctr">
              <a:buNone/>
              <a:defRPr/>
            </a:lvl5pPr>
            <a:lvl6pPr marL="3592220" indent="0" algn="ctr">
              <a:buNone/>
              <a:defRPr/>
            </a:lvl6pPr>
            <a:lvl7pPr marL="4310664" indent="0" algn="ctr">
              <a:buNone/>
              <a:defRPr/>
            </a:lvl7pPr>
            <a:lvl8pPr marL="5029109" indent="0" algn="ctr">
              <a:buNone/>
              <a:defRPr/>
            </a:lvl8pPr>
            <a:lvl9pPr marL="5747553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EB01423-D198-4896-B996-AF6CD71AA32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97225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D28DD1-89CB-4A9B-8160-1008CEEB8C2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92092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800562" y="366186"/>
            <a:ext cx="3662244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3832" y="366186"/>
            <a:ext cx="10715453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74A9502-423E-4957-ACD4-EFEAFA45681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3834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00BA3F-51CF-473C-BBC7-9F80CB3FD9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0669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3" y="5875867"/>
            <a:ext cx="13835142" cy="1816100"/>
          </a:xfrm>
        </p:spPr>
        <p:txBody>
          <a:bodyPr anchor="t"/>
          <a:lstStyle>
            <a:lvl1pPr algn="l">
              <a:defRPr sz="63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3" y="3875619"/>
            <a:ext cx="13835142" cy="2000249"/>
          </a:xfrm>
        </p:spPr>
        <p:txBody>
          <a:bodyPr anchor="b"/>
          <a:lstStyle>
            <a:lvl1pPr marL="0" indent="0">
              <a:buNone/>
              <a:defRPr sz="3100"/>
            </a:lvl1pPr>
            <a:lvl2pPr marL="718444" indent="0">
              <a:buNone/>
              <a:defRPr sz="2800"/>
            </a:lvl2pPr>
            <a:lvl3pPr marL="1436888" indent="0">
              <a:buNone/>
              <a:defRPr sz="2500"/>
            </a:lvl3pPr>
            <a:lvl4pPr marL="2155332" indent="0">
              <a:buNone/>
              <a:defRPr sz="2200"/>
            </a:lvl4pPr>
            <a:lvl5pPr marL="2873776" indent="0">
              <a:buNone/>
              <a:defRPr sz="2200"/>
            </a:lvl5pPr>
            <a:lvl6pPr marL="3592220" indent="0">
              <a:buNone/>
              <a:defRPr sz="2200"/>
            </a:lvl6pPr>
            <a:lvl7pPr marL="4310664" indent="0">
              <a:buNone/>
              <a:defRPr sz="2200"/>
            </a:lvl7pPr>
            <a:lvl8pPr marL="5029109" indent="0">
              <a:buNone/>
              <a:defRPr sz="2200"/>
            </a:lvl8pPr>
            <a:lvl9pPr marL="5747553" indent="0">
              <a:buNone/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E9DFC9-E0D6-4E70-95EC-EE956DA625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5921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3832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3958" y="2133602"/>
            <a:ext cx="7188848" cy="6034617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10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EE0E17-1536-48C6-87E3-A861F0C00F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317564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18444" indent="0">
              <a:buNone/>
              <a:defRPr sz="3100" b="1"/>
            </a:lvl2pPr>
            <a:lvl3pPr marL="1436888" indent="0">
              <a:buNone/>
              <a:defRPr sz="2800" b="1"/>
            </a:lvl3pPr>
            <a:lvl4pPr marL="2155332" indent="0">
              <a:buNone/>
              <a:defRPr sz="2500" b="1"/>
            </a:lvl4pPr>
            <a:lvl5pPr marL="2873776" indent="0">
              <a:buNone/>
              <a:defRPr sz="2500" b="1"/>
            </a:lvl5pPr>
            <a:lvl6pPr marL="3592220" indent="0">
              <a:buNone/>
              <a:defRPr sz="2500" b="1"/>
            </a:lvl6pPr>
            <a:lvl7pPr marL="4310664" indent="0">
              <a:buNone/>
              <a:defRPr sz="2500" b="1"/>
            </a:lvl7pPr>
            <a:lvl8pPr marL="5029109" indent="0">
              <a:buNone/>
              <a:defRPr sz="2500" b="1"/>
            </a:lvl8pPr>
            <a:lvl9pPr marL="5747553" indent="0">
              <a:buNone/>
              <a:defRPr sz="25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100"/>
            </a:lvl2pPr>
            <a:lvl3pPr>
              <a:defRPr sz="28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30A47B-B3AA-4408-B89E-78641CC5715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31286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D8FA65-B14B-4883-88C7-F7A3A55E9A2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314973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8BE4F5-A3A4-4A0F-A638-D990D725B4C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87294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8"/>
            <a:ext cx="9099093" cy="7804151"/>
          </a:xfrm>
        </p:spPr>
        <p:txBody>
          <a:bodyPr/>
          <a:lstStyle>
            <a:lvl1pPr>
              <a:defRPr sz="5000"/>
            </a:lvl1pPr>
            <a:lvl2pPr>
              <a:defRPr sz="4400"/>
            </a:lvl2pPr>
            <a:lvl3pPr>
              <a:defRPr sz="3800"/>
            </a:lvl3pPr>
            <a:lvl4pPr>
              <a:defRPr sz="3100"/>
            </a:lvl4pPr>
            <a:lvl5pPr>
              <a:defRPr sz="3100"/>
            </a:lvl5pPr>
            <a:lvl6pPr>
              <a:defRPr sz="3100"/>
            </a:lvl6pPr>
            <a:lvl7pPr>
              <a:defRPr sz="3100"/>
            </a:lvl7pPr>
            <a:lvl8pPr>
              <a:defRPr sz="3100"/>
            </a:lvl8pPr>
            <a:lvl9pPr>
              <a:defRPr sz="3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8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C05A-73D7-488D-87AE-9FA1D515BA9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39410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1"/>
            <a:ext cx="9765983" cy="755651"/>
          </a:xfrm>
        </p:spPr>
        <p:txBody>
          <a:bodyPr anchor="b"/>
          <a:lstStyle>
            <a:lvl1pPr algn="l">
              <a:defRPr sz="31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000"/>
            </a:lvl1pPr>
            <a:lvl2pPr marL="718444" indent="0">
              <a:buNone/>
              <a:defRPr sz="4400"/>
            </a:lvl2pPr>
            <a:lvl3pPr marL="1436888" indent="0">
              <a:buNone/>
              <a:defRPr sz="3800"/>
            </a:lvl3pPr>
            <a:lvl4pPr marL="2155332" indent="0">
              <a:buNone/>
              <a:defRPr sz="3100"/>
            </a:lvl4pPr>
            <a:lvl5pPr marL="2873776" indent="0">
              <a:buNone/>
              <a:defRPr sz="3100"/>
            </a:lvl5pPr>
            <a:lvl6pPr marL="3592220" indent="0">
              <a:buNone/>
              <a:defRPr sz="3100"/>
            </a:lvl6pPr>
            <a:lvl7pPr marL="4310664" indent="0">
              <a:buNone/>
              <a:defRPr sz="3100"/>
            </a:lvl7pPr>
            <a:lvl8pPr marL="5029109" indent="0">
              <a:buNone/>
              <a:defRPr sz="3100"/>
            </a:lvl8pPr>
            <a:lvl9pPr marL="5747553" indent="0">
              <a:buNone/>
              <a:defRPr sz="3100"/>
            </a:lvl9pPr>
          </a:lstStyle>
          <a:p>
            <a:pPr lvl="0"/>
            <a:endParaRPr lang="vi-VN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2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18444" indent="0">
              <a:buNone/>
              <a:defRPr sz="1900"/>
            </a:lvl2pPr>
            <a:lvl3pPr marL="1436888" indent="0">
              <a:buNone/>
              <a:defRPr sz="1600"/>
            </a:lvl3pPr>
            <a:lvl4pPr marL="2155332" indent="0">
              <a:buNone/>
              <a:defRPr sz="1400"/>
            </a:lvl4pPr>
            <a:lvl5pPr marL="2873776" indent="0">
              <a:buNone/>
              <a:defRPr sz="1400"/>
            </a:lvl5pPr>
            <a:lvl6pPr marL="3592220" indent="0">
              <a:buNone/>
              <a:defRPr sz="1400"/>
            </a:lvl6pPr>
            <a:lvl7pPr marL="4310664" indent="0">
              <a:buNone/>
              <a:defRPr sz="1400"/>
            </a:lvl7pPr>
            <a:lvl8pPr marL="5029109" indent="0">
              <a:buNone/>
              <a:defRPr sz="1400"/>
            </a:lvl8pPr>
            <a:lvl9pPr marL="5747553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090DF4-68DF-4AAF-98F9-EB3836BAB8B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58833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3832" y="366713"/>
            <a:ext cx="14648974" cy="15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13832" y="2133600"/>
            <a:ext cx="14648974" cy="603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13832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561185" y="8326438"/>
            <a:ext cx="5154269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2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64924" y="8326438"/>
            <a:ext cx="3797882" cy="635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43689" tIns="71844" rIns="143689" bIns="71844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2200"/>
            </a:lvl1pPr>
          </a:lstStyle>
          <a:p>
            <a:pPr>
              <a:defRPr/>
            </a:pPr>
            <a:fld id="{F4264759-E7CE-4A8C-955C-20DA2A50E4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5pPr>
      <a:lvl6pPr marL="718444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6pPr>
      <a:lvl7pPr marL="1436888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7pPr>
      <a:lvl8pPr marL="2155332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8pPr>
      <a:lvl9pPr marL="2873776" algn="ctr" rtl="0" fontAlgn="base">
        <a:spcBef>
          <a:spcPct val="0"/>
        </a:spcBef>
        <a:spcAft>
          <a:spcPct val="0"/>
        </a:spcAft>
        <a:defRPr sz="6900">
          <a:solidFill>
            <a:schemeClr val="tx2"/>
          </a:solidFill>
          <a:latin typeface="Arial" charset="0"/>
        </a:defRPr>
      </a:lvl9pPr>
    </p:titleStyle>
    <p:bodyStyle>
      <a:lvl1pPr marL="538163" indent="-538163" algn="l" rtl="0" eaLnBrk="0" fontAlgn="base" hangingPunct="0">
        <a:spcBef>
          <a:spcPct val="20000"/>
        </a:spcBef>
        <a:spcAft>
          <a:spcPct val="0"/>
        </a:spcAft>
        <a:buChar char="•"/>
        <a:defRPr sz="5000">
          <a:solidFill>
            <a:schemeClr val="tx1"/>
          </a:solidFill>
          <a:latin typeface="+mn-lt"/>
          <a:ea typeface="+mn-ea"/>
          <a:cs typeface="+mn-cs"/>
        </a:defRPr>
      </a:lvl1pPr>
      <a:lvl2pPr marL="1166813" indent="-447675" algn="l" rtl="0" eaLnBrk="0" fontAlgn="base" hangingPunct="0">
        <a:spcBef>
          <a:spcPct val="20000"/>
        </a:spcBef>
        <a:spcAft>
          <a:spcPct val="0"/>
        </a:spcAft>
        <a:buChar char="–"/>
        <a:defRPr sz="4400">
          <a:solidFill>
            <a:schemeClr val="tx1"/>
          </a:solidFill>
          <a:latin typeface="+mn-lt"/>
        </a:defRPr>
      </a:lvl2pPr>
      <a:lvl3pPr marL="1795463" indent="-358775" algn="l" rtl="0" eaLnBrk="0" fontAlgn="base" hangingPunct="0">
        <a:spcBef>
          <a:spcPct val="20000"/>
        </a:spcBef>
        <a:spcAft>
          <a:spcPct val="0"/>
        </a:spcAft>
        <a:buChar char="•"/>
        <a:defRPr sz="3800">
          <a:solidFill>
            <a:schemeClr val="tx1"/>
          </a:solidFill>
          <a:latin typeface="+mn-lt"/>
        </a:defRPr>
      </a:lvl3pPr>
      <a:lvl4pPr marL="2513013" indent="-358775" algn="l" rtl="0" eaLnBrk="0" fontAlgn="base" hangingPunct="0">
        <a:spcBef>
          <a:spcPct val="20000"/>
        </a:spcBef>
        <a:spcAft>
          <a:spcPct val="0"/>
        </a:spcAft>
        <a:buChar char="–"/>
        <a:defRPr sz="3100">
          <a:solidFill>
            <a:schemeClr val="tx1"/>
          </a:solidFill>
          <a:latin typeface="+mn-lt"/>
        </a:defRPr>
      </a:lvl4pPr>
      <a:lvl5pPr marL="3232150" indent="-358775" algn="l" rtl="0" eaLnBrk="0" fontAlgn="base" hangingPunct="0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5pPr>
      <a:lvl6pPr marL="3951442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6pPr>
      <a:lvl7pPr marL="4669887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7pPr>
      <a:lvl8pPr marL="5388331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8pPr>
      <a:lvl9pPr marL="6106775" indent="-359222" algn="l" rtl="0" fontAlgn="base">
        <a:spcBef>
          <a:spcPct val="20000"/>
        </a:spcBef>
        <a:spcAft>
          <a:spcPct val="0"/>
        </a:spcAft>
        <a:buChar char="»"/>
        <a:defRPr sz="3100">
          <a:solidFill>
            <a:schemeClr val="tx1"/>
          </a:solidFill>
          <a:latin typeface="+mn-lt"/>
        </a:defRPr>
      </a:lvl9pPr>
    </p:bodyStyle>
    <p:otherStyle>
      <a:defPPr>
        <a:defRPr lang="vi-VN"/>
      </a:defPPr>
      <a:lvl1pPr marL="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1844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436888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155332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2873776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3592220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4310664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5029109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5747553" algn="l" defTabSz="1436888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3" Type="http://schemas.openxmlformats.org/officeDocument/2006/relationships/image" Target="../media/image3.png"/><Relationship Id="rId7" Type="http://schemas.openxmlformats.org/officeDocument/2006/relationships/image" Target="../media/image7.gi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gif"/><Relationship Id="rId5" Type="http://schemas.openxmlformats.org/officeDocument/2006/relationships/image" Target="../media/image5.wm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2.xml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</a:t>
            </a:r>
            <a:r>
              <a:rPr lang="en-US" altLang="en-US" sz="3500" b="1" smtClean="0">
                <a:solidFill>
                  <a:srgbClr val="FF0066"/>
                </a:solidFill>
                <a:latin typeface="Times New Roman" pitchFamily="18" charset="0"/>
              </a:rPr>
              <a:t>……</a:t>
            </a:r>
            <a:endParaRPr lang="en-US" altLang="en-US" sz="3500" b="1">
              <a:solidFill>
                <a:srgbClr val="FF0066"/>
              </a:solidFill>
              <a:latin typeface="Times New Roman" pitchFamily="18" charset="0"/>
            </a:endParaRPr>
          </a:p>
        </p:txBody>
      </p:sp>
      <p:pic>
        <p:nvPicPr>
          <p:cNvPr id="2051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677" y="5443538"/>
            <a:ext cx="2034580" cy="264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57" name="Text Box 14"/>
          <p:cNvSpPr txBox="1">
            <a:spLocks noChangeArrowheads="1"/>
          </p:cNvSpPr>
          <p:nvPr/>
        </p:nvSpPr>
        <p:spPr bwMode="auto">
          <a:xfrm>
            <a:off x="2783822" y="4343401"/>
            <a:ext cx="10928600" cy="182247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Tiếng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spcBef>
                <a:spcPts val="1800"/>
              </a:spcBef>
              <a:defRPr/>
            </a:pP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5400" b="1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MƯA</a:t>
            </a:r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(T4)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</a:t>
            </a: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</a:t>
            </a: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DỰ GIỜ THĂM LỚP</a:t>
            </a:r>
          </a:p>
        </p:txBody>
      </p:sp>
      <p:sp>
        <p:nvSpPr>
          <p:cNvPr id="2054" name="Text Box 18"/>
          <p:cNvSpPr txBox="1">
            <a:spLocks noChangeArrowheads="1"/>
          </p:cNvSpPr>
          <p:nvPr/>
        </p:nvSpPr>
        <p:spPr bwMode="auto">
          <a:xfrm>
            <a:off x="2557757" y="7200900"/>
            <a:ext cx="5974560" cy="8842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Giáo viên</a:t>
            </a:r>
            <a:r>
              <a:rPr lang="en-US" altLang="en-US" sz="2400" b="1" i="1" smtClean="0">
                <a:solidFill>
                  <a:srgbClr val="FF0066"/>
                </a:solidFill>
                <a:latin typeface="Times New Roman" pitchFamily="18" charset="0"/>
              </a:rPr>
              <a:t>:</a:t>
            </a:r>
            <a:endParaRPr lang="en-US" altLang="en-US" sz="2400" b="1" i="1">
              <a:solidFill>
                <a:srgbClr val="FF0066"/>
              </a:solidFill>
              <a:latin typeface="Times New Roman" pitchFamily="18" charset="0"/>
            </a:endParaRPr>
          </a:p>
          <a:p>
            <a:pPr eaLnBrk="1" hangingPunct="1"/>
            <a:r>
              <a:rPr lang="en-US" altLang="en-US" sz="2400" b="1" i="1">
                <a:solidFill>
                  <a:srgbClr val="FF0066"/>
                </a:solidFill>
                <a:latin typeface="Times New Roman" pitchFamily="18" charset="0"/>
              </a:rPr>
              <a:t>Lớp:  3</a:t>
            </a:r>
          </a:p>
        </p:txBody>
      </p:sp>
      <p:pic>
        <p:nvPicPr>
          <p:cNvPr id="2055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0079" y="6229986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 flipV="1">
            <a:off x="1112658" y="331495"/>
            <a:ext cx="2081213" cy="2669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Picture 5" descr="POINSET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3122398" y="413107"/>
            <a:ext cx="2089150" cy="24980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Straight Connector 4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3" name="Picture 7" descr="BƯỚM 58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961410">
            <a:off x="13131113" y="984250"/>
            <a:ext cx="1474263" cy="1922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8" descr="animal-14[1]"/>
          <p:cNvPicPr>
            <a:picLocks noChangeAspect="1" noChangeArrowheads="1" noCrop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549684" y="5964239"/>
            <a:ext cx="1416132" cy="1030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Picture 5" descr="POINSET3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38632" y="5111880"/>
            <a:ext cx="4334745" cy="3092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205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9" grpId="0"/>
      <p:bldP spid="2059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508919" y="164592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508919" y="2331720"/>
            <a:ext cx="1396628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nl-NL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nl-NL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l-NL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nl-NL" sz="4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2" name="Picture 21"/>
          <p:cNvPicPr/>
          <p:nvPr/>
        </p:nvPicPr>
        <p:blipFill>
          <a:blip r:embed="rId2"/>
          <a:stretch>
            <a:fillRect/>
          </a:stretch>
        </p:blipFill>
        <p:spPr>
          <a:xfrm>
            <a:off x="1693354" y="3352800"/>
            <a:ext cx="11626565" cy="48768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Cloud Callout 1"/>
          <p:cNvSpPr/>
          <p:nvPr/>
        </p:nvSpPr>
        <p:spPr>
          <a:xfrm>
            <a:off x="10195719" y="682143"/>
            <a:ext cx="5791200" cy="1371600"/>
          </a:xfrm>
          <a:prstGeom prst="cloudCallout">
            <a:avLst>
              <a:gd name="adj1" fmla="val -46525"/>
              <a:gd name="adj2" fmla="val 84722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Thảo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luận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889919" y="1219200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106235" y="1905000"/>
            <a:ext cx="14575884" cy="6771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3800" b="1" dirty="0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</a:t>
            </a:r>
            <a:r>
              <a:rPr lang="nl-NL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en-US" sz="36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1280319" y="2582108"/>
            <a:ext cx="14401800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17525" algn="just"/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4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HS.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nhắc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hãy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sát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280319" y="3581400"/>
            <a:ext cx="144018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577850" algn="just"/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say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mê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./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nhỏ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say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sưa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./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xong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nặt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nữ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khác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thắm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Ở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gốc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gần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nam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693353" y="6172200"/>
            <a:ext cx="14462919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đổ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vội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vàng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gọi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nhau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280320" y="6942525"/>
            <a:ext cx="14415180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34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  <a:r>
              <a:rPr lang="en-US" sz="34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Bức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tranh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đặc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biệt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Vì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cảnh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Bông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nở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Chiếc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chim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đứng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trú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tán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34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5252306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2" grpId="0"/>
      <p:bldP spid="3" grpId="0"/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9" name="Group 8"/>
          <p:cNvGrpSpPr/>
          <p:nvPr/>
        </p:nvGrpSpPr>
        <p:grpSpPr>
          <a:xfrm>
            <a:off x="1204119" y="1837492"/>
            <a:ext cx="4191000" cy="677108"/>
            <a:chOff x="1508919" y="1888664"/>
            <a:chExt cx="3733800" cy="677108"/>
          </a:xfrm>
        </p:grpSpPr>
        <p:sp>
          <p:nvSpPr>
            <p:cNvPr id="10" name="Rectangle 9"/>
            <p:cNvSpPr/>
            <p:nvPr/>
          </p:nvSpPr>
          <p:spPr>
            <a:xfrm>
              <a:off x="1508919" y="1888664"/>
              <a:ext cx="3733800" cy="67710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3800" b="1" smtClean="0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rPr>
                <a:t>1. Luyện tập.</a:t>
              </a:r>
              <a:endParaRPr lang="en-US" sz="3800" b="1">
                <a:solidFill>
                  <a:srgbClr val="FF0066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cxnSp>
          <p:nvCxnSpPr>
            <p:cNvPr id="11" name="Straight Connector 10"/>
            <p:cNvCxnSpPr/>
            <p:nvPr/>
          </p:nvCxnSpPr>
          <p:spPr>
            <a:xfrm>
              <a:off x="1673234" y="2519755"/>
              <a:ext cx="2281012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1204119" y="2692400"/>
            <a:ext cx="1455420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nl-NL" sz="4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nl-NL" sz="4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nl-NL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(làm việc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nl-NL" sz="4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4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Rectangle 95"/>
          <p:cNvSpPr>
            <a:spLocks noChangeArrowheads="1"/>
          </p:cNvSpPr>
          <p:nvPr/>
        </p:nvSpPr>
        <p:spPr bwMode="auto">
          <a:xfrm>
            <a:off x="5741524" y="1249680"/>
            <a:ext cx="475899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3600" b="1" smtClean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Bài 2: VỀ THĂM QUÊ</a:t>
            </a:r>
          </a:p>
        </p:txBody>
      </p:sp>
      <p:pic>
        <p:nvPicPr>
          <p:cNvPr id="20" name="Picture 19"/>
          <p:cNvPicPr/>
          <p:nvPr/>
        </p:nvPicPr>
        <p:blipFill>
          <a:blip r:embed="rId2"/>
          <a:stretch>
            <a:fillRect/>
          </a:stretch>
        </p:blipFill>
        <p:spPr>
          <a:xfrm>
            <a:off x="1424273" y="4137429"/>
            <a:ext cx="13683965" cy="3352801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6134198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48" name="Group 47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50" name="TextBox 49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9" name="Straight Connector 48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" name="Rectangle 2"/>
          <p:cNvSpPr/>
          <p:nvPr/>
        </p:nvSpPr>
        <p:spPr>
          <a:xfrm>
            <a:off x="1661319" y="1266918"/>
            <a:ext cx="122682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nl-NL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sơ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chứng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nl-NL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(làm việc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nhóm</a:t>
            </a:r>
            <a:r>
              <a:rPr lang="en-US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đôi</a:t>
            </a:r>
            <a:r>
              <a:rPr lang="nl-NL" sz="36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6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89919" y="2467247"/>
            <a:ext cx="8077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2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sẽ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đâu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tham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gia</a:t>
            </a:r>
            <a:r>
              <a:rPr lang="en-US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913618" y="4026021"/>
            <a:ext cx="11109964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tiên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tiếp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Việc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ấn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Buổi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104401" y="6334345"/>
            <a:ext cx="1072839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</a:t>
            </a:r>
            <a:r>
              <a:rPr lang="en-US" sz="36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Nêu</a:t>
            </a:r>
            <a:r>
              <a:rPr lang="en-US" sz="36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endParaRPr lang="en-US" sz="36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cảm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nghĩ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giờ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6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975519" y="7553235"/>
            <a:ext cx="14859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3: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kể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diễn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biến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dựa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ở ý b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6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94275523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4617134" y="149573"/>
            <a:ext cx="7013458" cy="1117345"/>
            <a:chOff x="4539228" y="210532"/>
            <a:chExt cx="6895119" cy="1117345"/>
          </a:xfrm>
        </p:grpSpPr>
        <p:grpSp>
          <p:nvGrpSpPr>
            <p:cNvPr id="48" name="Group 47"/>
            <p:cNvGrpSpPr/>
            <p:nvPr/>
          </p:nvGrpSpPr>
          <p:grpSpPr>
            <a:xfrm>
              <a:off x="4539228" y="210532"/>
              <a:ext cx="6895119" cy="1117345"/>
              <a:chOff x="4539228" y="210532"/>
              <a:chExt cx="6895119" cy="1117345"/>
            </a:xfrm>
          </p:grpSpPr>
          <p:sp>
            <p:nvSpPr>
              <p:cNvPr id="50" name="TextBox 49"/>
              <p:cNvSpPr txBox="1"/>
              <p:nvPr/>
            </p:nvSpPr>
            <p:spPr>
              <a:xfrm>
                <a:off x="4539228" y="210532"/>
                <a:ext cx="689511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smtClean="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  <a:endParaRPr lang="en-US" sz="3600">
                  <a:solidFill>
                    <a:srgbClr val="0000CC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1" name="TextBox 50"/>
              <p:cNvSpPr txBox="1"/>
              <p:nvPr/>
            </p:nvSpPr>
            <p:spPr>
              <a:xfrm>
                <a:off x="6651116" y="743102"/>
                <a:ext cx="2564962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b="1" smtClean="0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TIẾNG VIỆT</a:t>
                </a:r>
                <a:endParaRPr lang="en-US" sz="3200" b="1">
                  <a:solidFill>
                    <a:srgbClr val="FF0066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</p:grpSp>
        <p:cxnSp>
          <p:nvCxnSpPr>
            <p:cNvPr id="49" name="Straight Connector 48"/>
            <p:cNvCxnSpPr/>
            <p:nvPr/>
          </p:nvCxnSpPr>
          <p:spPr>
            <a:xfrm>
              <a:off x="6826235" y="1288554"/>
              <a:ext cx="2194560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" name="Rectangle 1"/>
          <p:cNvSpPr/>
          <p:nvPr/>
        </p:nvSpPr>
        <p:spPr>
          <a:xfrm>
            <a:off x="2164260" y="2304365"/>
            <a:ext cx="7726659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vi-VN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áng,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 </a:t>
            </a:r>
            <a:r>
              <a:rPr lang="vi-VN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 đi vắng</a:t>
            </a:r>
          </a:p>
          <a:p>
            <a:r>
              <a:rPr lang="vi-VN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Mỗi mèo con ở nhà</a:t>
            </a:r>
          </a:p>
          <a:p>
            <a:r>
              <a:rPr lang="vi-VN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Ngồi bên cây, sưởi nắng</a:t>
            </a:r>
          </a:p>
          <a:p>
            <a:r>
              <a:rPr lang="vi-VN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Bỗng cơn gió lướt </a:t>
            </a:r>
            <a:r>
              <a:rPr lang="vi-VN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r>
              <a:rPr lang="vi-VN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Mèo </a:t>
            </a:r>
            <a:r>
              <a:rPr lang="vi-VN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dỏng tai nghe ngóng</a:t>
            </a:r>
          </a:p>
          <a:p>
            <a:r>
              <a:rPr lang="vi-VN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 tiếng gì lao xao</a:t>
            </a:r>
          </a:p>
          <a:p>
            <a:r>
              <a:rPr lang="vi-VN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Ngước nhìn lên cành cao</a:t>
            </a:r>
          </a:p>
          <a:p>
            <a:r>
              <a:rPr lang="vi-VN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Lá, lá xòe tay </a:t>
            </a:r>
            <a:r>
              <a:rPr lang="vi-VN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vẫy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08919" y="1266918"/>
            <a:ext cx="11201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Vận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</a:t>
            </a: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</a:t>
            </a:r>
            <a:r>
              <a:rPr lang="nl-NL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ọc </a:t>
            </a:r>
            <a:r>
              <a:rPr lang="nl-NL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mở rộng “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Mèo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nắng</a:t>
            </a:r>
            <a:r>
              <a:rPr lang="nl-NL" sz="36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”.</a:t>
            </a:r>
            <a:endParaRPr lang="en-US" sz="36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810730" y="2304365"/>
            <a:ext cx="3942105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Chợt mèo ta nhìn thấy</a:t>
            </a:r>
          </a:p>
          <a:p>
            <a:r>
              <a:rPr lang="vi-VN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Dưới cây: hoa dập dờn</a:t>
            </a:r>
          </a:p>
          <a:p>
            <a:r>
              <a:rPr lang="vi-VN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 quá, chạy đến vờn</a:t>
            </a:r>
          </a:p>
          <a:p>
            <a:r>
              <a:rPr lang="vi-VN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chạy lui, chạy </a:t>
            </a:r>
            <a:r>
              <a:rPr lang="vi-VN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tới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959520" y="4597300"/>
            <a:ext cx="3802644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vi-VN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kìa, hoa đứng lại</a:t>
            </a:r>
          </a:p>
          <a:p>
            <a:r>
              <a:rPr lang="vi-VN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Mèo vội nhìn lên cây</a:t>
            </a:r>
          </a:p>
          <a:p>
            <a:r>
              <a:rPr lang="vi-VN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Thì ra: gió ngừng thổi</a:t>
            </a:r>
          </a:p>
          <a:p>
            <a:r>
              <a:rPr lang="vi-VN" sz="32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 nắng vờ ngủ </a:t>
            </a:r>
            <a:r>
              <a:rPr lang="vi-VN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say</a:t>
            </a:r>
            <a:r>
              <a:rPr lang="en-US" sz="32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3610137"/>
      </p:ext>
    </p:extLst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8" dur="2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1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Anh dep 1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93" y="388938"/>
            <a:ext cx="14920252" cy="875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" name="WordArt 3"/>
          <p:cNvSpPr>
            <a:spLocks noChangeArrowheads="1" noChangeShapeType="1" noTextEdit="1"/>
          </p:cNvSpPr>
          <p:nvPr/>
        </p:nvSpPr>
        <p:spPr bwMode="auto">
          <a:xfrm>
            <a:off x="209917" y="3657600"/>
            <a:ext cx="15617822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5&quot;&gt;&lt;property id=&quot;20148&quot; value=&quot;5&quot;/&gt;&lt;property id=&quot;20300&quot; value=&quot;Slide 2&quot;/&gt;&lt;property id=&quot;20307&quot; value=&quot;293&quot;/&gt;&lt;/object&gt;&lt;object type=&quot;3&quot; unique_id=&quot;10006&quot;&gt;&lt;property id=&quot;20148&quot; value=&quot;5&quot;/&gt;&lt;property id=&quot;20300&quot; value=&quot;Slide 3&quot;/&gt;&lt;property id=&quot;20307&quot; value=&quot;317&quot;/&gt;&lt;/object&gt;&lt;object type=&quot;3&quot; unique_id=&quot;10008&quot;&gt;&lt;property id=&quot;20148&quot; value=&quot;5&quot;/&gt;&lt;property id=&quot;20300&quot; value=&quot;Slide 5&quot;/&gt;&lt;property id=&quot;20307&quot; value=&quot;325&quot;/&gt;&lt;/object&gt;&lt;object type=&quot;3&quot; unique_id=&quot;10009&quot;&gt;&lt;property id=&quot;20148&quot; value=&quot;5&quot;/&gt;&lt;property id=&quot;20300&quot; value=&quot;Slide 6&quot;/&gt;&lt;property id=&quot;20307&quot; value=&quot;298&quot;/&gt;&lt;/object&gt;&lt;object type=&quot;3&quot; unique_id=&quot;10010&quot;&gt;&lt;property id=&quot;20148&quot; value=&quot;5&quot;/&gt;&lt;property id=&quot;20300&quot; value=&quot;Slide 7&quot;/&gt;&lt;property id=&quot;20307&quot; value=&quot;323&quot;/&gt;&lt;/object&gt;&lt;object type=&quot;3&quot; unique_id=&quot;10011&quot;&gt;&lt;property id=&quot;20148&quot; value=&quot;5&quot;/&gt;&lt;property id=&quot;20300&quot; value=&quot;Slide 8&quot;/&gt;&lt;property id=&quot;20307&quot; value=&quot;299&quot;/&gt;&lt;/object&gt;&lt;object type=&quot;3&quot; unique_id=&quot;10012&quot;&gt;&lt;property id=&quot;20148&quot; value=&quot;5&quot;/&gt;&lt;property id=&quot;20300&quot; value=&quot;Slide 9 - &amp;quot;&amp;#x0D;&amp;#x0A;&amp;#x0D;&amp;#x0A; 1/ Phong traøo Ñoâng Du dieãn ra vaøo thôøi gian naøo? Ai laø ngöôøi laõnh ñaïo? Muïc ñích cuûa phong traøo laø &quot;/&gt;&lt;property id=&quot;20307&quot; value=&quot;318&quot;/&gt;&lt;/object&gt;&lt;object type=&quot;3&quot; unique_id=&quot;10013&quot;&gt;&lt;property id=&quot;20148&quot; value=&quot;5&quot;/&gt;&lt;property id=&quot;20300&quot; value=&quot;Slide 10 - &amp;quot;2. Nhaân daân trong nöôùc, ñaëc bieät laø thanh nieân yeâu nöôùc ñaõ höôûng öùng phong traøo Ñoâng Du nhö theá naø&quot;/&gt;&lt;property id=&quot;20307&quot; value=&quot;319&quot;/&gt;&lt;/object&gt;&lt;object type=&quot;3&quot; unique_id=&quot;10014&quot;&gt;&lt;property id=&quot;20148&quot; value=&quot;5&quot;/&gt;&lt;property id=&quot;20300&quot; value=&quot;Slide 11 - &amp;quot;3/ Keát quaû cuûa phong traøo Ñoâng Du vaø yù nghóa cuûa phong traøo laø gì?&amp;quot;&quot;/&gt;&lt;property id=&quot;20307&quot; value=&quot;320&quot;/&gt;&lt;/object&gt;&lt;object type=&quot;3&quot; unique_id=&quot;10015&quot;&gt;&lt;property id=&quot;20148&quot; value=&quot;5&quot;/&gt;&lt;property id=&quot;20300&quot; value=&quot;Slide 12&quot;/&gt;&lt;property id=&quot;20307&quot; value=&quot;300&quot;/&gt;&lt;/object&gt;&lt;object type=&quot;3&quot; unique_id=&quot;10016&quot;&gt;&lt;property id=&quot;20148&quot; value=&quot;5&quot;/&gt;&lt;property id=&quot;20300&quot; value=&quot;Slide 13 - &amp;quot;&amp;amp;#x09;Phan Boäi Chaâu laø nhaø yeâu nöôùc tieâu bieåu cuûa Vieät Nam ôû giai ñoaïn naøo ?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&amp;#x0D;&amp;#x0A;BAØI HOÏC&amp;#x0D;&amp;#x0A;&amp;quot;&quot;/&gt;&lt;property id=&quot;20307&quot; value=&quot;271&quot;/&gt;&lt;/object&gt;&lt;object type=&quot;3&quot; unique_id=&quot;10050&quot;&gt;&lt;property id=&quot;20148&quot; value=&quot;5&quot;/&gt;&lt;property id=&quot;20300&quot; value=&quot;Slide 1&quot;/&gt;&lt;property id=&quot;20307&quot; value=&quot;327&quot;/&gt;&lt;/object&gt;&lt;object type=&quot;3&quot; unique_id=&quot;10149&quot;&gt;&lt;property id=&quot;20148&quot; value=&quot;5&quot;/&gt;&lt;property id=&quot;20300&quot; value=&quot;Slide 4&quot;/&gt;&lt;property id=&quot;20307&quot; value=&quot;328&quot;/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PSNARRATION" val="23,1047787239,C:\Users\Tailieu\Documents\Bai giang duong truong son_pptx\Media.ppcx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Cascade</Template>
  <TotalTime>9776</TotalTime>
  <Words>607</Words>
  <Application>Microsoft Office PowerPoint</Application>
  <PresentationFormat>Custom</PresentationFormat>
  <Paragraphs>61</Paragraphs>
  <Slides>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 Hong Minh</dc:creator>
  <cp:lastModifiedBy>Acer</cp:lastModifiedBy>
  <cp:revision>1064</cp:revision>
  <dcterms:created xsi:type="dcterms:W3CDTF">2008-09-09T22:52:10Z</dcterms:created>
  <dcterms:modified xsi:type="dcterms:W3CDTF">2025-04-04T01:20:15Z</dcterms:modified>
</cp:coreProperties>
</file>