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5" r:id="rId2"/>
  </p:sldMasterIdLst>
  <p:notesMasterIdLst>
    <p:notesMasterId r:id="rId27"/>
  </p:notesMasterIdLst>
  <p:handoutMasterIdLst>
    <p:handoutMasterId r:id="rId28"/>
  </p:handoutMasterIdLst>
  <p:sldIdLst>
    <p:sldId id="395" r:id="rId3"/>
    <p:sldId id="398" r:id="rId4"/>
    <p:sldId id="399" r:id="rId5"/>
    <p:sldId id="401" r:id="rId6"/>
    <p:sldId id="400" r:id="rId7"/>
    <p:sldId id="402" r:id="rId8"/>
    <p:sldId id="403" r:id="rId9"/>
    <p:sldId id="404" r:id="rId10"/>
    <p:sldId id="405" r:id="rId11"/>
    <p:sldId id="406" r:id="rId12"/>
    <p:sldId id="408" r:id="rId13"/>
    <p:sldId id="407" r:id="rId14"/>
    <p:sldId id="414" r:id="rId15"/>
    <p:sldId id="410" r:id="rId16"/>
    <p:sldId id="411" r:id="rId17"/>
    <p:sldId id="412" r:id="rId18"/>
    <p:sldId id="409" r:id="rId19"/>
    <p:sldId id="415" r:id="rId20"/>
    <p:sldId id="416" r:id="rId21"/>
    <p:sldId id="417" r:id="rId22"/>
    <p:sldId id="418" r:id="rId23"/>
    <p:sldId id="419" r:id="rId24"/>
    <p:sldId id="280" r:id="rId25"/>
    <p:sldId id="385" r:id="rId26"/>
  </p:sldIdLst>
  <p:sldSz cx="9144000" cy="5143500" type="screen16x9"/>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C3730"/>
    <a:srgbClr val="DBE648"/>
    <a:srgbClr val="00B050"/>
    <a:srgbClr val="31ADB9"/>
    <a:srgbClr val="FF9900"/>
    <a:srgbClr val="29304A"/>
    <a:srgbClr val="227780"/>
    <a:srgbClr val="8D130D"/>
    <a:srgbClr val="C0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4660"/>
  </p:normalViewPr>
  <p:slideViewPr>
    <p:cSldViewPr>
      <p:cViewPr varScale="1">
        <p:scale>
          <a:sx n="108" d="100"/>
          <a:sy n="108" d="100"/>
        </p:scale>
        <p:origin x="490" y="10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2025/4/5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2025/4/5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42" b="1"/>
            </a:lvl1pPr>
          </a:lstStyle>
          <a:p>
            <a:r>
              <a:rPr lang="en-US" smtClean="0"/>
              <a:t>Click to edit Master title style</a:t>
            </a:r>
            <a:endParaRPr lang="vi-VN"/>
          </a:p>
        </p:txBody>
      </p:sp>
      <p:sp>
        <p:nvSpPr>
          <p:cNvPr id="3" name="Content Placeholder 2"/>
          <p:cNvSpPr>
            <a:spLocks noGrp="1"/>
          </p:cNvSpPr>
          <p:nvPr>
            <p:ph idx="1"/>
          </p:nvPr>
        </p:nvSpPr>
        <p:spPr>
          <a:xfrm>
            <a:off x="3575050" y="204789"/>
            <a:ext cx="5111750" cy="4389835"/>
          </a:xfrm>
        </p:spPr>
        <p:txBody>
          <a:bodyPr/>
          <a:lstStyle>
            <a:lvl1pPr>
              <a:defRPr sz="2809"/>
            </a:lvl1pPr>
            <a:lvl2pPr>
              <a:defRPr sz="2472"/>
            </a:lvl2pPr>
            <a:lvl3pPr>
              <a:defRPr sz="2135"/>
            </a:lvl3pPr>
            <a:lvl4pPr>
              <a:defRPr sz="1742"/>
            </a:lvl4pPr>
            <a:lvl5pPr>
              <a:defRPr sz="1742"/>
            </a:lvl5pPr>
            <a:lvl6pPr>
              <a:defRPr sz="1742"/>
            </a:lvl6pPr>
            <a:lvl7pPr>
              <a:defRPr sz="1742"/>
            </a:lvl7pPr>
            <a:lvl8pPr>
              <a:defRPr sz="1742"/>
            </a:lvl8pPr>
            <a:lvl9pPr>
              <a:defRPr sz="174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0C99C05A-73D7-488D-87AE-9FA1D515BA90}"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2047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742"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2809"/>
            </a:lvl1pPr>
            <a:lvl2pPr marL="403622" indent="0">
              <a:buNone/>
              <a:defRPr sz="2472"/>
            </a:lvl2pPr>
            <a:lvl3pPr marL="807244" indent="0">
              <a:buNone/>
              <a:defRPr sz="2135"/>
            </a:lvl3pPr>
            <a:lvl4pPr marL="1210866" indent="0">
              <a:buNone/>
              <a:defRPr sz="1742"/>
            </a:lvl4pPr>
            <a:lvl5pPr marL="1614487" indent="0">
              <a:buNone/>
              <a:defRPr sz="1742"/>
            </a:lvl5pPr>
            <a:lvl6pPr marL="2018109" indent="0">
              <a:buNone/>
              <a:defRPr sz="1742"/>
            </a:lvl6pPr>
            <a:lvl7pPr marL="2421731" indent="0">
              <a:buNone/>
              <a:defRPr sz="1742"/>
            </a:lvl7pPr>
            <a:lvl8pPr marL="2825353" indent="0">
              <a:buNone/>
              <a:defRPr sz="1742"/>
            </a:lvl8pPr>
            <a:lvl9pPr marL="3228975" indent="0">
              <a:buNone/>
              <a:defRPr sz="1742"/>
            </a:lvl9pPr>
          </a:lstStyle>
          <a:p>
            <a:pPr lvl="0"/>
            <a:endParaRPr lang="vi-VN" noProof="0" smtClean="0"/>
          </a:p>
        </p:txBody>
      </p:sp>
      <p:sp>
        <p:nvSpPr>
          <p:cNvPr id="4" name="Text Placeholder 3"/>
          <p:cNvSpPr>
            <a:spLocks noGrp="1"/>
          </p:cNvSpPr>
          <p:nvPr>
            <p:ph type="body" sz="half" idx="2"/>
          </p:nvPr>
        </p:nvSpPr>
        <p:spPr>
          <a:xfrm>
            <a:off x="1792288" y="4025505"/>
            <a:ext cx="5486400" cy="603646"/>
          </a:xfrm>
        </p:spPr>
        <p:txBody>
          <a:bodyPr/>
          <a:lstStyle>
            <a:lvl1pPr marL="0" indent="0">
              <a:buNone/>
              <a:defRPr sz="1236"/>
            </a:lvl1pPr>
            <a:lvl2pPr marL="403622" indent="0">
              <a:buNone/>
              <a:defRPr sz="1067"/>
            </a:lvl2pPr>
            <a:lvl3pPr marL="807244" indent="0">
              <a:buNone/>
              <a:defRPr sz="899"/>
            </a:lvl3pPr>
            <a:lvl4pPr marL="1210866" indent="0">
              <a:buNone/>
              <a:defRPr sz="787"/>
            </a:lvl4pPr>
            <a:lvl5pPr marL="1614487" indent="0">
              <a:buNone/>
              <a:defRPr sz="787"/>
            </a:lvl5pPr>
            <a:lvl6pPr marL="2018109" indent="0">
              <a:buNone/>
              <a:defRPr sz="787"/>
            </a:lvl6pPr>
            <a:lvl7pPr marL="2421731" indent="0">
              <a:buNone/>
              <a:defRPr sz="787"/>
            </a:lvl7pPr>
            <a:lvl8pPr marL="2825353" indent="0">
              <a:buNone/>
              <a:defRPr sz="787"/>
            </a:lvl8pPr>
            <a:lvl9pPr marL="3228975" indent="0">
              <a:buNone/>
              <a:defRPr sz="787"/>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2090DF4-68DF-4AAF-98F9-EB3836BAB8B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1558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29D28DD1-89CB-4A9B-8160-1008CEEB8C29}"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1698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774A9502-423E-4957-ACD4-EFEAFA456813}"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9994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1" y="2914650"/>
            <a:ext cx="6400800" cy="1314450"/>
          </a:xfrm>
        </p:spPr>
        <p:txBody>
          <a:bodyPr/>
          <a:lstStyle>
            <a:lvl1pPr marL="0" indent="0" algn="ctr">
              <a:buNone/>
              <a:defRPr/>
            </a:lvl1pPr>
            <a:lvl2pPr marL="403622" indent="0" algn="ctr">
              <a:buNone/>
              <a:defRPr/>
            </a:lvl2pPr>
            <a:lvl3pPr marL="807244" indent="0" algn="ctr">
              <a:buNone/>
              <a:defRPr/>
            </a:lvl3pPr>
            <a:lvl4pPr marL="1210866" indent="0" algn="ctr">
              <a:buNone/>
              <a:defRPr/>
            </a:lvl4pPr>
            <a:lvl5pPr marL="1614487" indent="0" algn="ctr">
              <a:buNone/>
              <a:defRPr/>
            </a:lvl5pPr>
            <a:lvl6pPr marL="2018109" indent="0" algn="ctr">
              <a:buNone/>
              <a:defRPr/>
            </a:lvl6pPr>
            <a:lvl7pPr marL="2421731" indent="0" algn="ctr">
              <a:buNone/>
              <a:defRPr/>
            </a:lvl7pPr>
            <a:lvl8pPr marL="2825353" indent="0" algn="ctr">
              <a:buNone/>
              <a:defRPr/>
            </a:lvl8pPr>
            <a:lvl9pPr marL="3228975"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EB01423-D198-4896-B996-AF6CD71AA325}"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577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F100BA3F-51CF-473C-BBC7-9F80CB3FD932}"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863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539"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6"/>
            <a:ext cx="7772400" cy="1125140"/>
          </a:xfrm>
        </p:spPr>
        <p:txBody>
          <a:bodyPr anchor="b"/>
          <a:lstStyle>
            <a:lvl1pPr marL="0" indent="0">
              <a:buNone/>
              <a:defRPr sz="1742"/>
            </a:lvl1pPr>
            <a:lvl2pPr marL="403622" indent="0">
              <a:buNone/>
              <a:defRPr sz="1573"/>
            </a:lvl2pPr>
            <a:lvl3pPr marL="807244" indent="0">
              <a:buNone/>
              <a:defRPr sz="1405"/>
            </a:lvl3pPr>
            <a:lvl4pPr marL="1210866" indent="0">
              <a:buNone/>
              <a:defRPr sz="1236"/>
            </a:lvl4pPr>
            <a:lvl5pPr marL="1614487" indent="0">
              <a:buNone/>
              <a:defRPr sz="1236"/>
            </a:lvl5pPr>
            <a:lvl6pPr marL="2018109" indent="0">
              <a:buNone/>
              <a:defRPr sz="1236"/>
            </a:lvl6pPr>
            <a:lvl7pPr marL="2421731" indent="0">
              <a:buNone/>
              <a:defRPr sz="1236"/>
            </a:lvl7pPr>
            <a:lvl8pPr marL="2825353" indent="0">
              <a:buNone/>
              <a:defRPr sz="1236"/>
            </a:lvl8pPr>
            <a:lvl9pPr marL="3228975" indent="0">
              <a:buNone/>
              <a:defRPr sz="1236"/>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E5E9DFC9-E0D6-4E70-95EC-EE956DA6257B}"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767807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472"/>
            </a:lvl1pPr>
            <a:lvl2pPr>
              <a:defRPr sz="2135"/>
            </a:lvl2pPr>
            <a:lvl3pPr>
              <a:defRPr sz="1742"/>
            </a:lvl3pPr>
            <a:lvl4pPr>
              <a:defRPr sz="1573"/>
            </a:lvl4pPr>
            <a:lvl5pPr>
              <a:defRPr sz="1573"/>
            </a:lvl5pPr>
            <a:lvl6pPr>
              <a:defRPr sz="1573"/>
            </a:lvl6pPr>
            <a:lvl7pPr>
              <a:defRPr sz="1573"/>
            </a:lvl7pPr>
            <a:lvl8pPr>
              <a:defRPr sz="1573"/>
            </a:lvl8pPr>
            <a:lvl9pPr>
              <a:defRPr sz="15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EEE0E17-1536-48C6-87E3-A861F0C00F04}"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8763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4"/>
            <a:ext cx="4041775" cy="479822"/>
          </a:xfrm>
        </p:spPr>
        <p:txBody>
          <a:bodyPr anchor="b"/>
          <a:lstStyle>
            <a:lvl1pPr marL="0" indent="0">
              <a:buNone/>
              <a:defRPr sz="2135" b="1"/>
            </a:lvl1pPr>
            <a:lvl2pPr marL="403622" indent="0">
              <a:buNone/>
              <a:defRPr sz="1742" b="1"/>
            </a:lvl2pPr>
            <a:lvl3pPr marL="807244" indent="0">
              <a:buNone/>
              <a:defRPr sz="1573" b="1"/>
            </a:lvl3pPr>
            <a:lvl4pPr marL="1210866" indent="0">
              <a:buNone/>
              <a:defRPr sz="1405" b="1"/>
            </a:lvl4pPr>
            <a:lvl5pPr marL="1614487" indent="0">
              <a:buNone/>
              <a:defRPr sz="1405" b="1"/>
            </a:lvl5pPr>
            <a:lvl6pPr marL="2018109" indent="0">
              <a:buNone/>
              <a:defRPr sz="1405" b="1"/>
            </a:lvl6pPr>
            <a:lvl7pPr marL="2421731" indent="0">
              <a:buNone/>
              <a:defRPr sz="1405" b="1"/>
            </a:lvl7pPr>
            <a:lvl8pPr marL="2825353" indent="0">
              <a:buNone/>
              <a:defRPr sz="1405" b="1"/>
            </a:lvl8pPr>
            <a:lvl9pPr marL="3228975" indent="0">
              <a:buNone/>
              <a:defRPr sz="1405"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135"/>
            </a:lvl1pPr>
            <a:lvl2pPr>
              <a:defRPr sz="1742"/>
            </a:lvl2pPr>
            <a:lvl3pPr>
              <a:defRPr sz="1573"/>
            </a:lvl3pPr>
            <a:lvl4pPr>
              <a:defRPr sz="1405"/>
            </a:lvl4pPr>
            <a:lvl5pPr>
              <a:defRPr sz="1405"/>
            </a:lvl5pPr>
            <a:lvl6pPr>
              <a:defRPr sz="1405"/>
            </a:lvl6pPr>
            <a:lvl7pPr>
              <a:defRPr sz="1405"/>
            </a:lvl7pPr>
            <a:lvl8pPr>
              <a:defRPr sz="1405"/>
            </a:lvl8pPr>
            <a:lvl9pPr>
              <a:defRPr sz="140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8830A47B-B3AA-4408-B89E-78641CC5715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2141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58D8FA65-B14B-4883-88C7-F7A3A55E9A2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6381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51371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513710" fontAlgn="base">
              <a:spcBef>
                <a:spcPct val="0"/>
              </a:spcBef>
              <a:spcAft>
                <a:spcPct val="0"/>
              </a:spcAft>
              <a:defRPr/>
            </a:pPr>
            <a:fld id="{C38BE4F5-A3A4-4A0F-A638-D990D725B4CA}"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194556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276"/>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200150"/>
            <a:ext cx="8229600" cy="33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1" y="468362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236">
                <a:latin typeface="Arial" charset="0"/>
              </a:defRPr>
            </a:lvl1pPr>
          </a:lstStyle>
          <a:p>
            <a:pPr defTabSz="51371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62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236"/>
            </a:lvl1pPr>
          </a:lstStyle>
          <a:p>
            <a:pPr defTabSz="513710" fontAlgn="base">
              <a:spcBef>
                <a:spcPct val="0"/>
              </a:spcBef>
              <a:spcAft>
                <a:spcPct val="0"/>
              </a:spcAft>
              <a:defRPr/>
            </a:pPr>
            <a:fld id="{F4264759-E7CE-4A8C-955C-20DA2A50E45F}" type="slidenum">
              <a:rPr lang="en-US" altLang="en-US" smtClean="0">
                <a:solidFill>
                  <a:srgbClr val="000000"/>
                </a:solidFill>
              </a:rPr>
              <a:pPr defTabSz="51371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549671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3876">
          <a:solidFill>
            <a:schemeClr val="tx2"/>
          </a:solidFill>
          <a:latin typeface="+mj-lt"/>
          <a:ea typeface="+mj-ea"/>
          <a:cs typeface="+mj-cs"/>
        </a:defRPr>
      </a:lvl1pPr>
      <a:lvl2pPr algn="ctr" rtl="0" eaLnBrk="0" fontAlgn="base" hangingPunct="0">
        <a:spcBef>
          <a:spcPct val="0"/>
        </a:spcBef>
        <a:spcAft>
          <a:spcPct val="0"/>
        </a:spcAft>
        <a:defRPr sz="3876">
          <a:solidFill>
            <a:schemeClr val="tx2"/>
          </a:solidFill>
          <a:latin typeface="Arial" charset="0"/>
        </a:defRPr>
      </a:lvl2pPr>
      <a:lvl3pPr algn="ctr" rtl="0" eaLnBrk="0" fontAlgn="base" hangingPunct="0">
        <a:spcBef>
          <a:spcPct val="0"/>
        </a:spcBef>
        <a:spcAft>
          <a:spcPct val="0"/>
        </a:spcAft>
        <a:defRPr sz="3876">
          <a:solidFill>
            <a:schemeClr val="tx2"/>
          </a:solidFill>
          <a:latin typeface="Arial" charset="0"/>
        </a:defRPr>
      </a:lvl3pPr>
      <a:lvl4pPr algn="ctr" rtl="0" eaLnBrk="0" fontAlgn="base" hangingPunct="0">
        <a:spcBef>
          <a:spcPct val="0"/>
        </a:spcBef>
        <a:spcAft>
          <a:spcPct val="0"/>
        </a:spcAft>
        <a:defRPr sz="3876">
          <a:solidFill>
            <a:schemeClr val="tx2"/>
          </a:solidFill>
          <a:latin typeface="Arial" charset="0"/>
        </a:defRPr>
      </a:lvl4pPr>
      <a:lvl5pPr algn="ctr" rtl="0" eaLnBrk="0" fontAlgn="base" hangingPunct="0">
        <a:spcBef>
          <a:spcPct val="0"/>
        </a:spcBef>
        <a:spcAft>
          <a:spcPct val="0"/>
        </a:spcAft>
        <a:defRPr sz="3876">
          <a:solidFill>
            <a:schemeClr val="tx2"/>
          </a:solidFill>
          <a:latin typeface="Arial" charset="0"/>
        </a:defRPr>
      </a:lvl5pPr>
      <a:lvl6pPr marL="403622" algn="ctr" rtl="0" fontAlgn="base">
        <a:spcBef>
          <a:spcPct val="0"/>
        </a:spcBef>
        <a:spcAft>
          <a:spcPct val="0"/>
        </a:spcAft>
        <a:defRPr sz="3876">
          <a:solidFill>
            <a:schemeClr val="tx2"/>
          </a:solidFill>
          <a:latin typeface="Arial" charset="0"/>
        </a:defRPr>
      </a:lvl6pPr>
      <a:lvl7pPr marL="807244" algn="ctr" rtl="0" fontAlgn="base">
        <a:spcBef>
          <a:spcPct val="0"/>
        </a:spcBef>
        <a:spcAft>
          <a:spcPct val="0"/>
        </a:spcAft>
        <a:defRPr sz="3876">
          <a:solidFill>
            <a:schemeClr val="tx2"/>
          </a:solidFill>
          <a:latin typeface="Arial" charset="0"/>
        </a:defRPr>
      </a:lvl7pPr>
      <a:lvl8pPr marL="1210866" algn="ctr" rtl="0" fontAlgn="base">
        <a:spcBef>
          <a:spcPct val="0"/>
        </a:spcBef>
        <a:spcAft>
          <a:spcPct val="0"/>
        </a:spcAft>
        <a:defRPr sz="3876">
          <a:solidFill>
            <a:schemeClr val="tx2"/>
          </a:solidFill>
          <a:latin typeface="Arial" charset="0"/>
        </a:defRPr>
      </a:lvl8pPr>
      <a:lvl9pPr marL="1614487" algn="ctr" rtl="0" fontAlgn="base">
        <a:spcBef>
          <a:spcPct val="0"/>
        </a:spcBef>
        <a:spcAft>
          <a:spcPct val="0"/>
        </a:spcAft>
        <a:defRPr sz="3876">
          <a:solidFill>
            <a:schemeClr val="tx2"/>
          </a:solidFill>
          <a:latin typeface="Arial" charset="0"/>
        </a:defRPr>
      </a:lvl9pPr>
    </p:titleStyle>
    <p:bodyStyle>
      <a:lvl1pPr marL="302340" indent="-302340" algn="l" rtl="0" eaLnBrk="0" fontAlgn="base" hangingPunct="0">
        <a:spcBef>
          <a:spcPct val="20000"/>
        </a:spcBef>
        <a:spcAft>
          <a:spcPct val="0"/>
        </a:spcAft>
        <a:buChar char="•"/>
        <a:defRPr sz="2809">
          <a:solidFill>
            <a:schemeClr val="tx1"/>
          </a:solidFill>
          <a:latin typeface="+mn-lt"/>
          <a:ea typeface="+mn-ea"/>
          <a:cs typeface="+mn-cs"/>
        </a:defRPr>
      </a:lvl1pPr>
      <a:lvl2pPr marL="655516" indent="-251504" algn="l" rtl="0" eaLnBrk="0" fontAlgn="base" hangingPunct="0">
        <a:spcBef>
          <a:spcPct val="20000"/>
        </a:spcBef>
        <a:spcAft>
          <a:spcPct val="0"/>
        </a:spcAft>
        <a:buChar char="–"/>
        <a:defRPr sz="2472">
          <a:solidFill>
            <a:schemeClr val="tx1"/>
          </a:solidFill>
          <a:latin typeface="+mn-lt"/>
        </a:defRPr>
      </a:lvl2pPr>
      <a:lvl3pPr marL="1008691" indent="-201560" algn="l" rtl="0" eaLnBrk="0" fontAlgn="base" hangingPunct="0">
        <a:spcBef>
          <a:spcPct val="20000"/>
        </a:spcBef>
        <a:spcAft>
          <a:spcPct val="0"/>
        </a:spcAft>
        <a:buChar char="•"/>
        <a:defRPr sz="2135">
          <a:solidFill>
            <a:schemeClr val="tx1"/>
          </a:solidFill>
          <a:latin typeface="+mn-lt"/>
        </a:defRPr>
      </a:lvl3pPr>
      <a:lvl4pPr marL="1411811" indent="-201560" algn="l" rtl="0" eaLnBrk="0" fontAlgn="base" hangingPunct="0">
        <a:spcBef>
          <a:spcPct val="20000"/>
        </a:spcBef>
        <a:spcAft>
          <a:spcPct val="0"/>
        </a:spcAft>
        <a:buChar char="–"/>
        <a:defRPr sz="1742">
          <a:solidFill>
            <a:schemeClr val="tx1"/>
          </a:solidFill>
          <a:latin typeface="+mn-lt"/>
        </a:defRPr>
      </a:lvl4pPr>
      <a:lvl5pPr marL="1815822" indent="-201560" algn="l" rtl="0" eaLnBrk="0" fontAlgn="base" hangingPunct="0">
        <a:spcBef>
          <a:spcPct val="20000"/>
        </a:spcBef>
        <a:spcAft>
          <a:spcPct val="0"/>
        </a:spcAft>
        <a:buChar char="»"/>
        <a:defRPr sz="1742">
          <a:solidFill>
            <a:schemeClr val="tx1"/>
          </a:solidFill>
          <a:latin typeface="+mn-lt"/>
        </a:defRPr>
      </a:lvl5pPr>
      <a:lvl6pPr marL="2219920" indent="-201811" algn="l" rtl="0" fontAlgn="base">
        <a:spcBef>
          <a:spcPct val="20000"/>
        </a:spcBef>
        <a:spcAft>
          <a:spcPct val="0"/>
        </a:spcAft>
        <a:buChar char="»"/>
        <a:defRPr sz="1742">
          <a:solidFill>
            <a:schemeClr val="tx1"/>
          </a:solidFill>
          <a:latin typeface="+mn-lt"/>
        </a:defRPr>
      </a:lvl6pPr>
      <a:lvl7pPr marL="2623543" indent="-201811" algn="l" rtl="0" fontAlgn="base">
        <a:spcBef>
          <a:spcPct val="20000"/>
        </a:spcBef>
        <a:spcAft>
          <a:spcPct val="0"/>
        </a:spcAft>
        <a:buChar char="»"/>
        <a:defRPr sz="1742">
          <a:solidFill>
            <a:schemeClr val="tx1"/>
          </a:solidFill>
          <a:latin typeface="+mn-lt"/>
        </a:defRPr>
      </a:lvl7pPr>
      <a:lvl8pPr marL="3027164" indent="-201811" algn="l" rtl="0" fontAlgn="base">
        <a:spcBef>
          <a:spcPct val="20000"/>
        </a:spcBef>
        <a:spcAft>
          <a:spcPct val="0"/>
        </a:spcAft>
        <a:buChar char="»"/>
        <a:defRPr sz="1742">
          <a:solidFill>
            <a:schemeClr val="tx1"/>
          </a:solidFill>
          <a:latin typeface="+mn-lt"/>
        </a:defRPr>
      </a:lvl8pPr>
      <a:lvl9pPr marL="3430786" indent="-201811" algn="l" rtl="0" fontAlgn="base">
        <a:spcBef>
          <a:spcPct val="20000"/>
        </a:spcBef>
        <a:spcAft>
          <a:spcPct val="0"/>
        </a:spcAft>
        <a:buChar char="»"/>
        <a:defRPr sz="1742">
          <a:solidFill>
            <a:schemeClr val="tx1"/>
          </a:solidFill>
          <a:latin typeface="+mn-lt"/>
        </a:defRPr>
      </a:lvl9pPr>
    </p:bodyStyle>
    <p:otherStyle>
      <a:defPPr>
        <a:defRPr lang="vi-VN"/>
      </a:defPPr>
      <a:lvl1pPr marL="0" algn="l" defTabSz="807244" rtl="0" eaLnBrk="1" latinLnBrk="0" hangingPunct="1">
        <a:defRPr sz="1573" kern="1200">
          <a:solidFill>
            <a:schemeClr val="tx1"/>
          </a:solidFill>
          <a:latin typeface="+mn-lt"/>
          <a:ea typeface="+mn-ea"/>
          <a:cs typeface="+mn-cs"/>
        </a:defRPr>
      </a:lvl1pPr>
      <a:lvl2pPr marL="403622" algn="l" defTabSz="807244" rtl="0" eaLnBrk="1" latinLnBrk="0" hangingPunct="1">
        <a:defRPr sz="1573" kern="1200">
          <a:solidFill>
            <a:schemeClr val="tx1"/>
          </a:solidFill>
          <a:latin typeface="+mn-lt"/>
          <a:ea typeface="+mn-ea"/>
          <a:cs typeface="+mn-cs"/>
        </a:defRPr>
      </a:lvl2pPr>
      <a:lvl3pPr marL="807244" algn="l" defTabSz="807244" rtl="0" eaLnBrk="1" latinLnBrk="0" hangingPunct="1">
        <a:defRPr sz="1573" kern="1200">
          <a:solidFill>
            <a:schemeClr val="tx1"/>
          </a:solidFill>
          <a:latin typeface="+mn-lt"/>
          <a:ea typeface="+mn-ea"/>
          <a:cs typeface="+mn-cs"/>
        </a:defRPr>
      </a:lvl3pPr>
      <a:lvl4pPr marL="1210866" algn="l" defTabSz="807244" rtl="0" eaLnBrk="1" latinLnBrk="0" hangingPunct="1">
        <a:defRPr sz="1573" kern="1200">
          <a:solidFill>
            <a:schemeClr val="tx1"/>
          </a:solidFill>
          <a:latin typeface="+mn-lt"/>
          <a:ea typeface="+mn-ea"/>
          <a:cs typeface="+mn-cs"/>
        </a:defRPr>
      </a:lvl4pPr>
      <a:lvl5pPr marL="1614487" algn="l" defTabSz="807244" rtl="0" eaLnBrk="1" latinLnBrk="0" hangingPunct="1">
        <a:defRPr sz="1573" kern="1200">
          <a:solidFill>
            <a:schemeClr val="tx1"/>
          </a:solidFill>
          <a:latin typeface="+mn-lt"/>
          <a:ea typeface="+mn-ea"/>
          <a:cs typeface="+mn-cs"/>
        </a:defRPr>
      </a:lvl5pPr>
      <a:lvl6pPr marL="2018109" algn="l" defTabSz="807244" rtl="0" eaLnBrk="1" latinLnBrk="0" hangingPunct="1">
        <a:defRPr sz="1573" kern="1200">
          <a:solidFill>
            <a:schemeClr val="tx1"/>
          </a:solidFill>
          <a:latin typeface="+mn-lt"/>
          <a:ea typeface="+mn-ea"/>
          <a:cs typeface="+mn-cs"/>
        </a:defRPr>
      </a:lvl6pPr>
      <a:lvl7pPr marL="2421731" algn="l" defTabSz="807244" rtl="0" eaLnBrk="1" latinLnBrk="0" hangingPunct="1">
        <a:defRPr sz="1573" kern="1200">
          <a:solidFill>
            <a:schemeClr val="tx1"/>
          </a:solidFill>
          <a:latin typeface="+mn-lt"/>
          <a:ea typeface="+mn-ea"/>
          <a:cs typeface="+mn-cs"/>
        </a:defRPr>
      </a:lvl7pPr>
      <a:lvl8pPr marL="2825353" algn="l" defTabSz="807244" rtl="0" eaLnBrk="1" latinLnBrk="0" hangingPunct="1">
        <a:defRPr sz="1573" kern="1200">
          <a:solidFill>
            <a:schemeClr val="tx1"/>
          </a:solidFill>
          <a:latin typeface="+mn-lt"/>
          <a:ea typeface="+mn-ea"/>
          <a:cs typeface="+mn-cs"/>
        </a:defRPr>
      </a:lvl8pPr>
      <a:lvl9pPr marL="3228975" algn="l" defTabSz="807244" rtl="0" eaLnBrk="1" latinLnBrk="0" hangingPunct="1">
        <a:defRPr sz="15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9.xml"/><Relationship Id="rId5" Type="http://schemas.microsoft.com/office/2007/relationships/hdphoto" Target="../media/hdphoto6.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796143" y="409939"/>
            <a:ext cx="5638800" cy="38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fontAlgn="base">
              <a:spcBef>
                <a:spcPct val="50000"/>
              </a:spcBef>
              <a:spcAft>
                <a:spcPct val="0"/>
              </a:spcAft>
            </a:pPr>
            <a:r>
              <a:rPr lang="en-US" altLang="en-US" sz="1966"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22" y="3061369"/>
            <a:ext cx="1143000" cy="14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63914" y="2443326"/>
            <a:ext cx="6139543" cy="117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Bef>
                <a:spcPts val="1011"/>
              </a:spcBef>
              <a:spcAft>
                <a:spcPct val="0"/>
              </a:spcAft>
              <a:defRPr/>
            </a:pP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47"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247"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513710" eaLnBrk="1" fontAlgn="base" hangingPunct="1">
              <a:spcBef>
                <a:spcPts val="1011"/>
              </a:spcBef>
              <a:spcAft>
                <a:spcPct val="0"/>
              </a:spcAft>
              <a:defRPr/>
            </a:pPr>
            <a:r>
              <a:rPr lang="en-US" sz="2022"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9: LỜI KÊU GỌI TOÀN DÂN TẬP THỂ DỤC (T1,2)</a:t>
            </a:r>
          </a:p>
        </p:txBody>
      </p:sp>
      <p:sp>
        <p:nvSpPr>
          <p:cNvPr id="2059" name="Text Box 17"/>
          <p:cNvSpPr txBox="1">
            <a:spLocks noChangeArrowheads="1"/>
          </p:cNvSpPr>
          <p:nvPr/>
        </p:nvSpPr>
        <p:spPr bwMode="auto">
          <a:xfrm>
            <a:off x="1393371" y="1159081"/>
            <a:ext cx="6444343" cy="111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513710" eaLnBrk="1" fontAlgn="base" hangingPunct="1">
              <a:spcAft>
                <a:spcPct val="0"/>
              </a:spcAft>
              <a:defRPr/>
            </a:pPr>
            <a:r>
              <a:rPr lang="en-US" sz="3371"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1436914" y="4048631"/>
            <a:ext cx="3356429" cy="49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3" tIns="40361" rIns="80723" bIns="4036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513710" fontAlgn="base">
              <a:spcBef>
                <a:spcPct val="0"/>
              </a:spcBef>
              <a:spcAft>
                <a:spcPct val="0"/>
              </a:spcAft>
            </a:pPr>
            <a:r>
              <a:rPr lang="en-US" altLang="en-US" sz="1348" b="1" i="1">
                <a:solidFill>
                  <a:srgbClr val="FF0066"/>
                </a:solidFill>
                <a:latin typeface="Times New Roman" pitchFamily="18" charset="0"/>
              </a:rPr>
              <a:t>Giáo viên:</a:t>
            </a:r>
          </a:p>
          <a:p>
            <a:pPr defTabSz="513710" fontAlgn="base">
              <a:spcBef>
                <a:spcPct val="0"/>
              </a:spcBef>
              <a:spcAft>
                <a:spcPct val="0"/>
              </a:spcAft>
            </a:pPr>
            <a:r>
              <a:rPr lang="en-US" altLang="en-US" sz="1348"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164" y="3503185"/>
            <a:ext cx="3155043" cy="1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625077" y="189490"/>
            <a:ext cx="1169198" cy="149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371990" y="235339"/>
            <a:ext cx="117365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3038022" y="816616"/>
            <a:ext cx="33627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7376886" y="556200"/>
            <a:ext cx="828221" cy="1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432379" y="3353892"/>
            <a:ext cx="795564" cy="57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3715" y="2875048"/>
            <a:ext cx="2435202" cy="1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314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79512" y="132180"/>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1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1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1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16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16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83797" y="1025938"/>
            <a:ext cx="8640960" cy="1077218"/>
          </a:xfrm>
          <a:prstGeom prst="rect">
            <a:avLst/>
          </a:prstGeom>
        </p:spPr>
        <p:txBody>
          <a:bodyPr wrap="square">
            <a:spAutoFit/>
          </a:bodyPr>
          <a:lstStyle/>
          <a:p>
            <a:pPr lvl="0" algn="just"/>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Ngày </a:t>
            </a:r>
            <a:r>
              <a:rPr lang="vi-VN" sz="3200" dirty="0">
                <a:solidFill>
                  <a:srgbClr val="000000"/>
                </a:solidFill>
                <a:latin typeface="Times New Roman" panose="02020603050405020304" pitchFamily="18" charset="0"/>
                <a:cs typeface="Times New Roman" panose="02020603050405020304" pitchFamily="18" charset="0"/>
              </a:rPr>
              <a:t>nào cũng </a:t>
            </a:r>
            <a:r>
              <a:rPr lang="vi-VN" sz="3200" dirty="0" smtClean="0">
                <a:solidFill>
                  <a:srgbClr val="000000"/>
                </a:solidFill>
                <a:latin typeface="Times New Roman" panose="02020603050405020304" pitchFamily="18" charset="0"/>
                <a:cs typeface="Times New Roman" panose="02020603050405020304" pitchFamily="18" charset="0"/>
              </a:rPr>
              <a:t>tập</a:t>
            </a:r>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thì khí huyết lưu thông</a:t>
            </a:r>
            <a:r>
              <a:rPr lang="vi-VN" sz="3200" dirty="0" smtClean="0">
                <a:solidFill>
                  <a:srgbClr val="000000"/>
                </a:solidFill>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 </a:t>
            </a:r>
            <a:r>
              <a:rPr lang="vi-VN" sz="3200" dirty="0">
                <a:solidFill>
                  <a:srgbClr val="000000"/>
                </a:solidFill>
                <a:latin typeface="Times New Roman" panose="02020603050405020304" pitchFamily="18" charset="0"/>
                <a:cs typeface="Times New Roman" panose="02020603050405020304" pitchFamily="18" charset="0"/>
              </a:rPr>
              <a:t>tinh thần đầy đủ</a:t>
            </a:r>
            <a:r>
              <a:rPr lang="vi-VN" sz="3200" dirty="0" smtClean="0">
                <a:solidFill>
                  <a:srgbClr val="000000"/>
                </a:solidFill>
                <a:latin typeface="Times New Roman" panose="02020603050405020304" pitchFamily="18" charset="0"/>
                <a:cs typeface="Times New Roman" panose="02020603050405020304" pitchFamily="18" charset="0"/>
              </a:rPr>
              <a:t>, </a:t>
            </a:r>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như </a:t>
            </a:r>
            <a:r>
              <a:rPr lang="vi-VN" sz="3200" dirty="0">
                <a:solidFill>
                  <a:srgbClr val="000000"/>
                </a:solidFill>
                <a:latin typeface="Times New Roman" panose="02020603050405020304" pitchFamily="18" charset="0"/>
                <a:cs typeface="Times New Roman" panose="02020603050405020304" pitchFamily="18" charset="0"/>
              </a:rPr>
              <a:t>vậy là sức khỏe</a:t>
            </a:r>
            <a:r>
              <a:rPr lang="vi-VN" sz="3200" dirty="0" smtClean="0">
                <a:solidFill>
                  <a:srgbClr val="000000"/>
                </a:solidFill>
                <a:latin typeface="Times New Roman" panose="02020603050405020304" pitchFamily="18" charset="0"/>
                <a:cs typeface="Times New Roman" panose="02020603050405020304" pitchFamily="18" charset="0"/>
              </a:rPr>
              <a: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59223" y="1048434"/>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742674" y="1082659"/>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Rectangle 6"/>
          <p:cNvSpPr/>
          <p:nvPr/>
        </p:nvSpPr>
        <p:spPr>
          <a:xfrm>
            <a:off x="2104573" y="1513685"/>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8" name="Rectangle 7"/>
          <p:cNvSpPr/>
          <p:nvPr/>
        </p:nvSpPr>
        <p:spPr>
          <a:xfrm>
            <a:off x="5640605" y="1513685"/>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5700948" y="1508989"/>
            <a:ext cx="298480" cy="584775"/>
          </a:xfrm>
          <a:prstGeom prst="rect">
            <a:avLst/>
          </a:prstGeom>
        </p:spPr>
        <p:txBody>
          <a:bodyPr wrap="none">
            <a:spAutoFit/>
          </a:bodyPr>
          <a:lstStyle/>
          <a:p>
            <a:r>
              <a:rPr lang="en-US" sz="3200" dirty="0">
                <a:solidFill>
                  <a:srgbClr val="FF00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CA82FF51-30D9-6B0F-7ECB-FC63D44EC3EC}"/>
              </a:ext>
            </a:extLst>
          </p:cNvPr>
          <p:cNvGrpSpPr/>
          <p:nvPr/>
        </p:nvGrpSpPr>
        <p:grpSpPr>
          <a:xfrm>
            <a:off x="34295" y="1116888"/>
            <a:ext cx="515628" cy="516321"/>
            <a:chOff x="8003458" y="943897"/>
            <a:chExt cx="793713" cy="707923"/>
          </a:xfrm>
        </p:grpSpPr>
        <p:sp>
          <p:nvSpPr>
            <p:cNvPr id="11" name="Oval 10">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sp>
        <p:nvSpPr>
          <p:cNvPr id="13" name="TextBox 12">
            <a:extLst>
              <a:ext uri="{FF2B5EF4-FFF2-40B4-BE49-F238E27FC236}">
                <a16:creationId xmlns:a16="http://schemas.microsoft.com/office/drawing/2014/main" id="{EA8B0F51-B79E-7F12-647D-25CAD9D1D624}"/>
              </a:ext>
            </a:extLst>
          </p:cNvPr>
          <p:cNvSpPr txBox="1"/>
          <p:nvPr/>
        </p:nvSpPr>
        <p:spPr>
          <a:xfrm>
            <a:off x="-180528" y="2264382"/>
            <a:ext cx="3254029"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282232" y="2734329"/>
            <a:ext cx="4145752" cy="430887"/>
          </a:xfrm>
          <a:prstGeom prst="rect">
            <a:avLst/>
          </a:prstGeom>
        </p:spPr>
        <p:txBody>
          <a:bodyPr wrap="square">
            <a:spAutoFit/>
          </a:bodyPr>
          <a:lstStyle/>
          <a:p>
            <a:r>
              <a:rPr lang="vi-VN" b="1" dirty="0" smtClean="0">
                <a:solidFill>
                  <a:srgbClr val="000000"/>
                </a:solidFill>
                <a:latin typeface="Times New Roman" panose="02020603050405020304" pitchFamily="18" charset="0"/>
                <a:cs typeface="Times New Roman" panose="02020603050405020304" pitchFamily="18" charset="0"/>
              </a:rPr>
              <a:t> </a:t>
            </a:r>
            <a:r>
              <a:rPr lang="vi-VN" sz="2200" b="1" dirty="0" smtClean="0">
                <a:solidFill>
                  <a:srgbClr val="000000"/>
                </a:solidFill>
                <a:latin typeface="Times New Roman" panose="02020603050405020304" pitchFamily="18" charset="0"/>
                <a:cs typeface="Times New Roman" panose="02020603050405020304" pitchFamily="18" charset="0"/>
              </a:rPr>
              <a:t>Bồi bổ </a:t>
            </a:r>
            <a:r>
              <a:rPr lang="vi-VN" sz="2200" dirty="0" smtClean="0">
                <a:solidFill>
                  <a:srgbClr val="000000"/>
                </a:solidFill>
                <a:latin typeface="Times New Roman" panose="02020603050405020304" pitchFamily="18" charset="0"/>
                <a:cs typeface="Times New Roman" panose="02020603050405020304" pitchFamily="18" charset="0"/>
              </a:rPr>
              <a:t>: làm cho khỏe mạnh hơn.</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92109" y="3195994"/>
            <a:ext cx="3220753" cy="430887"/>
          </a:xfrm>
          <a:prstGeom prst="rect">
            <a:avLst/>
          </a:prstGeom>
        </p:spPr>
        <p:txBody>
          <a:bodyPr wrap="none">
            <a:spAutoFit/>
          </a:bodyPr>
          <a:lstStyle/>
          <a:p>
            <a:r>
              <a:rPr lang="en-US" sz="2200"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Bổn</a:t>
            </a:r>
            <a:r>
              <a:rPr lang="en-US" sz="2200" b="1" dirty="0">
                <a:solidFill>
                  <a:srgbClr val="000000"/>
                </a:solidFill>
                <a:latin typeface="Times New Roman" panose="02020603050405020304" pitchFamily="18" charset="0"/>
                <a:cs typeface="Times New Roman" panose="02020603050405020304" pitchFamily="18" charset="0"/>
              </a:rPr>
              <a:t> </a:t>
            </a:r>
            <a:r>
              <a:rPr lang="en-US" sz="2200" b="1" dirty="0" err="1">
                <a:solidFill>
                  <a:srgbClr val="000000"/>
                </a:solidFill>
                <a:latin typeface="Times New Roman" panose="02020603050405020304" pitchFamily="18" charset="0"/>
                <a:cs typeface="Times New Roman" panose="02020603050405020304" pitchFamily="18" charset="0"/>
              </a:rPr>
              <a:t>phận</a:t>
            </a:r>
            <a:r>
              <a:rPr lang="en-US" sz="2200" dirty="0">
                <a:solidFill>
                  <a:srgbClr val="000000"/>
                </a:solidFill>
                <a:latin typeface="Times New Roman" panose="02020603050405020304" pitchFamily="18" charset="0"/>
                <a:cs typeface="Times New Roman" panose="02020603050405020304" pitchFamily="18" charset="0"/>
              </a:rPr>
              <a:t> : </a:t>
            </a:r>
            <a:r>
              <a:rPr lang="en-US" sz="2200" dirty="0" err="1">
                <a:solidFill>
                  <a:srgbClr val="000000"/>
                </a:solidFill>
                <a:latin typeface="Times New Roman" panose="02020603050405020304" pitchFamily="18" charset="0"/>
                <a:cs typeface="Times New Roman" panose="02020603050405020304" pitchFamily="18" charset="0"/>
              </a:rPr>
              <a:t>việc</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phải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làm</a:t>
            </a:r>
            <a:r>
              <a:rPr lang="en-US" dirty="0">
                <a:solidFill>
                  <a:srgbClr val="000000"/>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25850" y="3651870"/>
            <a:ext cx="7416824"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Khí huyết</a:t>
            </a: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 hơi sức và máu, tạo nên sức sống của con người.</a:t>
            </a:r>
            <a:endParaRPr kumimoji="0" lang="en-US" sz="22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214810" y="4138524"/>
            <a:ext cx="7543681" cy="430887"/>
          </a:xfrm>
          <a:prstGeom prst="rect">
            <a:avLst/>
          </a:prstGeom>
        </p:spPr>
        <p:txBody>
          <a:bodyPr wrap="square">
            <a:spAutoFit/>
          </a:bodyPr>
          <a:lstStyle/>
          <a:p>
            <a:r>
              <a:rPr lang="vi-VN" dirty="0">
                <a:solidFill>
                  <a:srgbClr val="000000"/>
                </a:solidFill>
                <a:latin typeface="Times New Roman" panose="02020603050405020304" pitchFamily="18" charset="0"/>
                <a:cs typeface="Times New Roman" panose="02020603050405020304" pitchFamily="18" charset="0"/>
              </a:rPr>
              <a:t> </a:t>
            </a:r>
            <a:r>
              <a:rPr lang="vi-VN" sz="2200" b="1" dirty="0">
                <a:solidFill>
                  <a:srgbClr val="000000"/>
                </a:solidFill>
                <a:latin typeface="Times New Roman" panose="02020603050405020304" pitchFamily="18" charset="0"/>
                <a:cs typeface="Times New Roman" panose="02020603050405020304" pitchFamily="18" charset="0"/>
              </a:rPr>
              <a:t>Lưu thông</a:t>
            </a:r>
            <a:r>
              <a:rPr lang="vi-VN" sz="2200" dirty="0">
                <a:solidFill>
                  <a:srgbClr val="000000"/>
                </a:solidFill>
                <a:latin typeface="Times New Roman" panose="02020603050405020304" pitchFamily="18" charset="0"/>
                <a:cs typeface="Times New Roman" panose="02020603050405020304" pitchFamily="18" charset="0"/>
              </a:rPr>
              <a:t> : thông suốt, không bị ứ đọng</a:t>
            </a:r>
            <a:r>
              <a:rPr lang="vi-VN" sz="2200" dirty="0" smtClean="0">
                <a:solidFill>
                  <a:srgbClr val="000000"/>
                </a:solidFill>
                <a:latin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9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animEffect transition="in" filter="fade">
                                      <p:cBhvr>
                                        <p:cTn id="58" dur="1000"/>
                                        <p:tgtEl>
                                          <p:spTgt spid="8">
                                            <p:txEl>
                                              <p:pRg st="0" end="0"/>
                                            </p:txEl>
                                          </p:spTgt>
                                        </p:tgtEl>
                                      </p:cBhvr>
                                    </p:animEffect>
                                    <p:anim calcmode="lin" valueType="num">
                                      <p:cBhvr>
                                        <p:cTn id="5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9"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49">
            <a:extLst>
              <a:ext uri="{FF2B5EF4-FFF2-40B4-BE49-F238E27FC236}">
                <a16:creationId xmlns:a16="http://schemas.microsoft.com/office/drawing/2014/main" id="{93FE627E-DB70-C93E-2B1F-FD3DE04271F8}"/>
              </a:ext>
            </a:extLst>
          </p:cNvPr>
          <p:cNvSpPr/>
          <p:nvPr/>
        </p:nvSpPr>
        <p:spPr>
          <a:xfrm>
            <a:off x="107504" y="123478"/>
            <a:ext cx="2455588" cy="1147200"/>
          </a:xfrm>
          <a:custGeom>
            <a:avLst/>
            <a:gdLst>
              <a:gd name="connsiteX0" fmla="*/ 301055 w 2455588"/>
              <a:gd name="connsiteY0" fmla="*/ 143400 h 1147200"/>
              <a:gd name="connsiteX1" fmla="*/ 2455588 w 2455588"/>
              <a:gd name="connsiteY1" fmla="*/ 143400 h 1147200"/>
              <a:gd name="connsiteX2" fmla="*/ 2154533 w 2455588"/>
              <a:gd name="connsiteY2" fmla="*/ 1003800 h 1147200"/>
              <a:gd name="connsiteX3" fmla="*/ 0 w 2455588"/>
              <a:gd name="connsiteY3" fmla="*/ 1003800 h 1147200"/>
              <a:gd name="connsiteX4" fmla="*/ 301055 w 2455588"/>
              <a:gd name="connsiteY4" fmla="*/ 143400 h 114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88" h="1147200" fill="none" extrusionOk="0">
                <a:moveTo>
                  <a:pt x="301055" y="143400"/>
                </a:moveTo>
                <a:cubicBezTo>
                  <a:pt x="919542" y="-296662"/>
                  <a:pt x="1717976" y="610307"/>
                  <a:pt x="2455588" y="143400"/>
                </a:cubicBezTo>
                <a:cubicBezTo>
                  <a:pt x="2416926" y="442376"/>
                  <a:pt x="2348241" y="680286"/>
                  <a:pt x="2154533" y="1003800"/>
                </a:cubicBezTo>
                <a:cubicBezTo>
                  <a:pt x="1520404" y="1431469"/>
                  <a:pt x="603148" y="555729"/>
                  <a:pt x="0" y="1003800"/>
                </a:cubicBezTo>
                <a:cubicBezTo>
                  <a:pt x="51354" y="709811"/>
                  <a:pt x="282259" y="329459"/>
                  <a:pt x="301055" y="143400"/>
                </a:cubicBezTo>
                <a:close/>
              </a:path>
              <a:path w="2455588" h="1147200" stroke="0" extrusionOk="0">
                <a:moveTo>
                  <a:pt x="301055" y="143400"/>
                </a:moveTo>
                <a:cubicBezTo>
                  <a:pt x="1097220" y="-466928"/>
                  <a:pt x="1727191" y="548037"/>
                  <a:pt x="2455588" y="143400"/>
                </a:cubicBezTo>
                <a:cubicBezTo>
                  <a:pt x="2292616" y="524088"/>
                  <a:pt x="2300586" y="797180"/>
                  <a:pt x="2154533" y="1003800"/>
                </a:cubicBezTo>
                <a:cubicBezTo>
                  <a:pt x="1477785" y="1421646"/>
                  <a:pt x="714066" y="539196"/>
                  <a:pt x="0" y="1003800"/>
                </a:cubicBezTo>
                <a:cubicBezTo>
                  <a:pt x="63471" y="781979"/>
                  <a:pt x="182135" y="281510"/>
                  <a:pt x="301055" y="143400"/>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 đọc đoạn</a:t>
            </a:r>
          </a:p>
        </p:txBody>
      </p:sp>
      <p:grpSp>
        <p:nvGrpSpPr>
          <p:cNvPr id="3" name="Group 2">
            <a:extLst>
              <a:ext uri="{FF2B5EF4-FFF2-40B4-BE49-F238E27FC236}">
                <a16:creationId xmlns:a16="http://schemas.microsoft.com/office/drawing/2014/main" id="{CA82FF51-30D9-6B0F-7ECB-FC63D44EC3EC}"/>
              </a:ext>
            </a:extLst>
          </p:cNvPr>
          <p:cNvGrpSpPr/>
          <p:nvPr/>
        </p:nvGrpSpPr>
        <p:grpSpPr>
          <a:xfrm>
            <a:off x="107504" y="1089616"/>
            <a:ext cx="590597" cy="707923"/>
            <a:chOff x="8003458" y="943897"/>
            <a:chExt cx="793713" cy="707923"/>
          </a:xfrm>
        </p:grpSpPr>
        <p:sp>
          <p:nvSpPr>
            <p:cNvPr id="4" name="Oval 3">
              <a:extLst>
                <a:ext uri="{FF2B5EF4-FFF2-40B4-BE49-F238E27FC236}">
                  <a16:creationId xmlns:a16="http://schemas.microsoft.com/office/drawing/2014/main" id="{418AEB77-4D09-1053-31C8-6479722DB42D}"/>
                </a:ext>
              </a:extLst>
            </p:cNvPr>
            <p:cNvSpPr/>
            <p:nvPr/>
          </p:nvSpPr>
          <p:spPr>
            <a:xfrm>
              <a:off x="8003458" y="943897"/>
              <a:ext cx="79371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6C42A552-39F2-A178-826F-04F88306F134}"/>
                </a:ext>
              </a:extLst>
            </p:cNvPr>
            <p:cNvSpPr/>
            <p:nvPr/>
          </p:nvSpPr>
          <p:spPr>
            <a:xfrm>
              <a:off x="8079657" y="1020096"/>
              <a:ext cx="610909"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sp>
        <p:nvSpPr>
          <p:cNvPr id="6" name="Rectangle 5"/>
          <p:cNvSpPr/>
          <p:nvPr/>
        </p:nvSpPr>
        <p:spPr>
          <a:xfrm>
            <a:off x="179512" y="1245644"/>
            <a:ext cx="8655493" cy="1077218"/>
          </a:xfrm>
          <a:prstGeom prst="rect">
            <a:avLst/>
          </a:prstGeom>
        </p:spPr>
        <p:txBody>
          <a:bodyPr wrap="square">
            <a:spAutoFit/>
          </a:bodyPr>
          <a:lstStyle/>
          <a:p>
            <a:pPr algn="just"/>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Tôi </a:t>
            </a:r>
            <a:r>
              <a:rPr lang="vi-VN" sz="3200" dirty="0">
                <a:solidFill>
                  <a:srgbClr val="000000"/>
                </a:solidFill>
                <a:latin typeface="Times New Roman" panose="02020603050405020304" pitchFamily="18" charset="0"/>
                <a:cs typeface="Times New Roman" panose="02020603050405020304" pitchFamily="18" charset="0"/>
              </a:rPr>
              <a:t>mong đồng bào ta ai cũng gắng tập thể dục. Tự tôi, ngày nào tôi cũng tập.</a:t>
            </a:r>
          </a:p>
        </p:txBody>
      </p:sp>
      <p:grpSp>
        <p:nvGrpSpPr>
          <p:cNvPr id="7" name="Group 6">
            <a:extLst>
              <a:ext uri="{FF2B5EF4-FFF2-40B4-BE49-F238E27FC236}">
                <a16:creationId xmlns:a16="http://schemas.microsoft.com/office/drawing/2014/main" id="{1C4F2C5D-6672-5BB6-323A-BABC41E41E64}"/>
              </a:ext>
            </a:extLst>
          </p:cNvPr>
          <p:cNvGrpSpPr/>
          <p:nvPr/>
        </p:nvGrpSpPr>
        <p:grpSpPr>
          <a:xfrm>
            <a:off x="0" y="2637805"/>
            <a:ext cx="3484715" cy="1245113"/>
            <a:chOff x="-200382" y="1576098"/>
            <a:chExt cx="4075345" cy="1245113"/>
          </a:xfrm>
        </p:grpSpPr>
        <p:sp>
          <p:nvSpPr>
            <p:cNvPr id="8" name="TextBox 7">
              <a:extLst>
                <a:ext uri="{FF2B5EF4-FFF2-40B4-BE49-F238E27FC236}">
                  <a16:creationId xmlns:a16="http://schemas.microsoft.com/office/drawing/2014/main" id="{EA8B0F51-B79E-7F12-647D-25CAD9D1D624}"/>
                </a:ext>
              </a:extLst>
            </p:cNvPr>
            <p:cNvSpPr txBox="1"/>
            <p:nvPr/>
          </p:nvSpPr>
          <p:spPr>
            <a:xfrm>
              <a:off x="69404" y="1576098"/>
              <a:ext cx="3805559" cy="461665"/>
            </a:xfrm>
            <a:prstGeom prst="rect">
              <a:avLst/>
            </a:prstGeom>
            <a:noFill/>
            <a:ln>
              <a:noFill/>
            </a:ln>
          </p:spPr>
          <p:txBody>
            <a:bodyPr wrap="square">
              <a:spAutoFit/>
            </a:bodyPr>
            <a:lstStyle/>
            <a:p>
              <a:pPr lvl="1"/>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DCE5D3C-7D5B-9A8A-54DA-24EF51F8DE83}"/>
                </a:ext>
              </a:extLst>
            </p:cNvPr>
            <p:cNvSpPr txBox="1"/>
            <p:nvPr/>
          </p:nvSpPr>
          <p:spPr>
            <a:xfrm>
              <a:off x="-200382" y="2359546"/>
              <a:ext cx="2736320" cy="461665"/>
            </a:xfrm>
            <a:prstGeom prst="rect">
              <a:avLst/>
            </a:prstGeom>
            <a:noFill/>
            <a:ln>
              <a:noFill/>
            </a:ln>
          </p:spPr>
          <p:txBody>
            <a:bodyPr wrap="square">
              <a:spAutoFit/>
            </a:bodyPr>
            <a:lstStyle/>
            <a:p>
              <a:pPr lvl="1"/>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bào</a:t>
              </a:r>
              <a:r>
                <a:rPr lang="en-US" sz="2400" dirty="0" smtClean="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0" name="Rectangle 9"/>
          <p:cNvSpPr/>
          <p:nvPr/>
        </p:nvSpPr>
        <p:spPr>
          <a:xfrm>
            <a:off x="1335298" y="3414413"/>
            <a:ext cx="7215333" cy="830997"/>
          </a:xfrm>
          <a:prstGeom prst="rect">
            <a:avLst/>
          </a:prstGeom>
        </p:spPr>
        <p:txBody>
          <a:bodyPr wrap="square">
            <a:spAutoFit/>
          </a:bodyPr>
          <a:lstStyle/>
          <a:p>
            <a:pPr lvl="1"/>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những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giống</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nòi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dân</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tộc</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tổ</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quốc</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4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5059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D7749-942C-2426-5D86-A1F65D78BE51}"/>
              </a:ext>
            </a:extLst>
          </p:cNvPr>
          <p:cNvSpPr txBox="1"/>
          <p:nvPr/>
        </p:nvSpPr>
        <p:spPr>
          <a:xfrm>
            <a:off x="1115616" y="987574"/>
            <a:ext cx="6587767" cy="2123658"/>
          </a:xfrm>
          <a:prstGeom prst="rect">
            <a:avLst/>
          </a:prstGeom>
          <a:noFill/>
        </p:spPr>
        <p:txBody>
          <a:bodyPr wrap="square" rtlCol="0">
            <a:spAutoFit/>
          </a:bodyPr>
          <a:lstStyle/>
          <a:p>
            <a:pPr algn="ctr"/>
            <a:r>
              <a:rPr lang="en-US" sz="6600" b="1" dirty="0">
                <a:solidFill>
                  <a:srgbClr val="00B050"/>
                </a:solidFill>
                <a:latin typeface="Times New Roman" panose="02020603050405020304" pitchFamily="18" charset="0"/>
                <a:cs typeface="Times New Roman" panose="02020603050405020304" pitchFamily="18" charset="0"/>
              </a:rPr>
              <a:t>LUYỆN ĐỌC NHÓM</a:t>
            </a:r>
          </a:p>
        </p:txBody>
      </p:sp>
    </p:spTree>
    <p:extLst>
      <p:ext uri="{BB962C8B-B14F-4D97-AF65-F5344CB8AC3E}">
        <p14:creationId xmlns:p14="http://schemas.microsoft.com/office/powerpoint/2010/main" val="19715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413277B4-4637-52BB-B195-68D3AD5C3BCC}"/>
              </a:ext>
            </a:extLst>
          </p:cNvPr>
          <p:cNvSpPr/>
          <p:nvPr/>
        </p:nvSpPr>
        <p:spPr>
          <a:xfrm>
            <a:off x="1259632" y="0"/>
            <a:ext cx="5760640" cy="547278"/>
          </a:xfrm>
          <a:prstGeom prst="roundRect">
            <a:avLst/>
          </a:prstGeom>
          <a:noFill/>
          <a:ln w="28575" cap="flat" cmpd="sng" algn="ctr">
            <a:noFill/>
            <a:prstDash val="dash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547278"/>
            <a:ext cx="8915036" cy="3816429"/>
          </a:xfrm>
          <a:prstGeom prst="rect">
            <a:avLst/>
          </a:prstGeom>
          <a:solidFill>
            <a:sysClr val="window" lastClr="FFFFFF"/>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Tôi mong đồng bào ta ai cũng gắng tập thể dục. Tự tôi, ngày nào tôi cũng tập.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Ngày 27-3-1946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HỒ CHÍ MINH</a:t>
            </a:r>
            <a:endPar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3080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5F12D-3BE5-D825-BC84-9EA291339AD8}"/>
              </a:ext>
            </a:extLst>
          </p:cNvPr>
          <p:cNvSpPr txBox="1"/>
          <p:nvPr/>
        </p:nvSpPr>
        <p:spPr>
          <a:xfrm>
            <a:off x="2987824" y="1563638"/>
            <a:ext cx="2357000" cy="923330"/>
          </a:xfrm>
          <a:prstGeom prst="rect">
            <a:avLst/>
          </a:prstGeom>
          <a:noFill/>
        </p:spPr>
        <p:txBody>
          <a:bodyPr wrap="square" rtlCol="0">
            <a:spAutoFit/>
          </a:bodyPr>
          <a:lstStyle/>
          <a:p>
            <a:r>
              <a:rPr lang="en-US" sz="5400" dirty="0">
                <a:ln w="38100">
                  <a:solidFill>
                    <a:srgbClr val="00B0F0"/>
                  </a:solidFill>
                </a:ln>
                <a:solidFill>
                  <a:prstClr val="white"/>
                </a:solidFill>
                <a:latin typeface="Times New Roman" panose="02020603050405020304" pitchFamily="18" charset="0"/>
                <a:ea typeface="Arial-Rounded" panose="020B0500000000000000" charset="0"/>
                <a:cs typeface="Times New Roman" panose="02020603050405020304" pitchFamily="18" charset="0"/>
              </a:rPr>
              <a:t>TIẾT 2</a:t>
            </a:r>
          </a:p>
        </p:txBody>
      </p:sp>
    </p:spTree>
    <p:extLst>
      <p:ext uri="{BB962C8B-B14F-4D97-AF65-F5344CB8AC3E}">
        <p14:creationId xmlns:p14="http://schemas.microsoft.com/office/powerpoint/2010/main" val="3474186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413277B4-4637-52BB-B195-68D3AD5C3BCC}"/>
              </a:ext>
            </a:extLst>
          </p:cNvPr>
          <p:cNvSpPr/>
          <p:nvPr/>
        </p:nvSpPr>
        <p:spPr>
          <a:xfrm>
            <a:off x="1259632" y="0"/>
            <a:ext cx="5760640" cy="547278"/>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400" b="1" i="0" u="none" strike="noStrike" kern="0" cap="none" spc="0" normalizeH="0" baseline="0" noProof="0" dirty="0"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07504" y="547278"/>
            <a:ext cx="8915036" cy="3816429"/>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2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01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899592" y="26439"/>
            <a:ext cx="7227493" cy="707886"/>
          </a:xfrm>
          <a:prstGeom prst="rect">
            <a:avLst/>
          </a:prstGeom>
          <a:noFill/>
        </p:spPr>
        <p:txBody>
          <a:bodyPr wrap="square" rtlCol="0">
            <a:spAutoFit/>
          </a:bodyPr>
          <a:lstStyle/>
          <a:p>
            <a:pPr algn="ctr"/>
            <a:r>
              <a:rPr lang="en-US" sz="4000" b="1" dirty="0" err="1" smtClean="0">
                <a:solidFill>
                  <a:srgbClr val="00B050"/>
                </a:solidFill>
                <a:latin typeface="Times New Roman" panose="02020603050405020304" pitchFamily="18" charset="0"/>
                <a:cs typeface="Times New Roman" panose="02020603050405020304" pitchFamily="18" charset="0"/>
              </a:rPr>
              <a:t>Trả</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lời</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câu</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err="1" smtClean="0">
                <a:solidFill>
                  <a:srgbClr val="00B050"/>
                </a:solidFill>
                <a:latin typeface="Times New Roman" panose="02020603050405020304" pitchFamily="18" charset="0"/>
                <a:cs typeface="Times New Roman" panose="02020603050405020304" pitchFamily="18" charset="0"/>
              </a:rPr>
              <a:t>hỏi</a:t>
            </a:r>
            <a:endParaRPr lang="en-US" sz="4000" b="1" dirty="0">
              <a:solidFill>
                <a:srgbClr val="00B05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D0F18E5-03C3-6C0F-030F-FAF241425691}"/>
              </a:ext>
            </a:extLst>
          </p:cNvPr>
          <p:cNvGrpSpPr/>
          <p:nvPr/>
        </p:nvGrpSpPr>
        <p:grpSpPr>
          <a:xfrm>
            <a:off x="131783" y="680256"/>
            <a:ext cx="8664054" cy="830997"/>
            <a:chOff x="1889990" y="335364"/>
            <a:chExt cx="10183120" cy="830997"/>
          </a:xfrm>
        </p:grpSpPr>
        <p:sp>
          <p:nvSpPr>
            <p:cNvPr id="4" name="TextBox 3">
              <a:extLst>
                <a:ext uri="{FF2B5EF4-FFF2-40B4-BE49-F238E27FC236}">
                  <a16:creationId xmlns:a16="http://schemas.microsoft.com/office/drawing/2014/main" id="{209A76B6-AA05-66A8-672A-3AFD14ED0D27}"/>
                </a:ext>
              </a:extLst>
            </p:cNvPr>
            <p:cNvSpPr txBox="1"/>
            <p:nvPr/>
          </p:nvSpPr>
          <p:spPr>
            <a:xfrm>
              <a:off x="1944278" y="335364"/>
              <a:ext cx="10128832" cy="830997"/>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Bác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Hồ</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đã</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khẳng</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định</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sức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khoẻ</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cần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thiết</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thế</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xây</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dựng</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bảo</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vệ</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đất</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nước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1889990" y="365878"/>
              <a:ext cx="721470" cy="448955"/>
              <a:chOff x="4292118" y="760885"/>
              <a:chExt cx="487352" cy="303269"/>
            </a:xfrm>
          </p:grpSpPr>
          <p:sp>
            <p:nvSpPr>
              <p:cNvPr id="6" name="Oval 5">
                <a:extLst>
                  <a:ext uri="{FF2B5EF4-FFF2-40B4-BE49-F238E27FC236}">
                    <a16:creationId xmlns:a16="http://schemas.microsoft.com/office/drawing/2014/main" id="{F1D70973-92BB-710B-39C2-4B52960DCD0B}"/>
                  </a:ext>
                </a:extLst>
              </p:cNvPr>
              <p:cNvSpPr/>
              <p:nvPr/>
            </p:nvSpPr>
            <p:spPr>
              <a:xfrm>
                <a:off x="4292118" y="760885"/>
                <a:ext cx="487352" cy="293566"/>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302018" y="770589"/>
                <a:ext cx="450681" cy="29356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1</a:t>
                </a:r>
              </a:p>
            </p:txBody>
          </p:sp>
        </p:grpSp>
      </p:grpSp>
      <p:sp>
        <p:nvSpPr>
          <p:cNvPr id="8" name="Rectangle 7"/>
          <p:cNvSpPr/>
          <p:nvPr/>
        </p:nvSpPr>
        <p:spPr>
          <a:xfrm>
            <a:off x="51584" y="1388142"/>
            <a:ext cx="8923508" cy="1384995"/>
          </a:xfrm>
          <a:prstGeom prst="rect">
            <a:avLst/>
          </a:prstGeom>
        </p:spPr>
        <p:txBody>
          <a:bodyPr wrap="square">
            <a:spAutoFit/>
          </a:bodyPr>
          <a:lstStyle/>
          <a:p>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Giữ gìn dân chủ, xây dựng nước nhà, gây dời sống mới, việc gì cũng cần có sức khoẻ mới làm thành công. Một người dân mạnh khoẻ thì cả nước mạnh khoẻ</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FB9C4DB-27F8-4114-CC40-DBB29198BC27}"/>
              </a:ext>
            </a:extLst>
          </p:cNvPr>
          <p:cNvGrpSpPr/>
          <p:nvPr/>
        </p:nvGrpSpPr>
        <p:grpSpPr>
          <a:xfrm>
            <a:off x="51583" y="2949897"/>
            <a:ext cx="8225557" cy="523224"/>
            <a:chOff x="1957942" y="335360"/>
            <a:chExt cx="8429761" cy="523224"/>
          </a:xfrm>
        </p:grpSpPr>
        <p:sp>
          <p:nvSpPr>
            <p:cNvPr id="10" name="TextBox 9">
              <a:extLst>
                <a:ext uri="{FF2B5EF4-FFF2-40B4-BE49-F238E27FC236}">
                  <a16:creationId xmlns:a16="http://schemas.microsoft.com/office/drawing/2014/main" id="{017505D2-8FE4-2BEB-C8C9-42781B00838A}"/>
                </a:ext>
              </a:extLst>
            </p:cNvPr>
            <p:cNvSpPr txBox="1"/>
            <p:nvPr/>
          </p:nvSpPr>
          <p:spPr>
            <a:xfrm>
              <a:off x="2453313" y="335364"/>
              <a:ext cx="7934390" cy="523220"/>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Để</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có</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sức</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khoẻ</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mỗi</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người</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cần</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phải</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làm</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8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gì</a:t>
              </a:r>
              <a:r>
                <a:rPr kumimoji="0" lang="en-US" sz="28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1" name="Group 10">
              <a:extLst>
                <a:ext uri="{FF2B5EF4-FFF2-40B4-BE49-F238E27FC236}">
                  <a16:creationId xmlns:a16="http://schemas.microsoft.com/office/drawing/2014/main" id="{54044621-2CBD-F36A-41E9-47FAE46F3CC3}"/>
                </a:ext>
              </a:extLst>
            </p:cNvPr>
            <p:cNvGrpSpPr/>
            <p:nvPr/>
          </p:nvGrpSpPr>
          <p:grpSpPr>
            <a:xfrm>
              <a:off x="1957942" y="335360"/>
              <a:ext cx="676720" cy="477054"/>
              <a:chOff x="4338016" y="740271"/>
              <a:chExt cx="457123" cy="322250"/>
            </a:xfrm>
          </p:grpSpPr>
          <p:sp>
            <p:nvSpPr>
              <p:cNvPr id="12" name="Oval 11">
                <a:extLst>
                  <a:ext uri="{FF2B5EF4-FFF2-40B4-BE49-F238E27FC236}">
                    <a16:creationId xmlns:a16="http://schemas.microsoft.com/office/drawing/2014/main" id="{35291EEA-DAD7-CE72-4CC2-DD479BAEE74C}"/>
                  </a:ext>
                </a:extLst>
              </p:cNvPr>
              <p:cNvSpPr/>
              <p:nvPr/>
            </p:nvSpPr>
            <p:spPr>
              <a:xfrm>
                <a:off x="4338016" y="740272"/>
                <a:ext cx="457123" cy="322249"/>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BFEB973-FB79-E02C-DE1D-A93C02E92950}"/>
                  </a:ext>
                </a:extLst>
              </p:cNvPr>
              <p:cNvSpPr/>
              <p:nvPr/>
            </p:nvSpPr>
            <p:spPr>
              <a:xfrm>
                <a:off x="4338016" y="740271"/>
                <a:ext cx="457122" cy="322250"/>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grpSp>
      </p:grpSp>
      <p:sp>
        <p:nvSpPr>
          <p:cNvPr id="14" name="Rectangle 13"/>
          <p:cNvSpPr/>
          <p:nvPr/>
        </p:nvSpPr>
        <p:spPr>
          <a:xfrm>
            <a:off x="190116" y="3426951"/>
            <a:ext cx="8784976" cy="523220"/>
          </a:xfrm>
          <a:prstGeom prst="rect">
            <a:avLst/>
          </a:prstGeom>
        </p:spPr>
        <p:txBody>
          <a:bodyPr wrap="square">
            <a:spAutoFit/>
          </a:bodyPr>
          <a:lstStyle/>
          <a:p>
            <a:r>
              <a:rPr lang="nl-NL"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Mỗi </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 dân cần tập thể dục hàng ngày để có </a:t>
            </a:r>
            <a:r>
              <a:rPr lang="nl-NL"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sức khoẻ</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77973" y="3885534"/>
            <a:ext cx="8579265" cy="1083374"/>
          </a:xfrm>
          <a:prstGeom prst="rect">
            <a:avLst/>
          </a:prstGeom>
        </p:spPr>
        <p:txBody>
          <a:bodyPr wrap="square">
            <a:spAutoFit/>
          </a:bodyPr>
          <a:lstStyle/>
          <a:p>
            <a:pPr algn="just">
              <a:lnSpc>
                <a:spcPct val="115000"/>
              </a:lnSpc>
            </a:pPr>
            <a:r>
              <a:rPr lang="nl-NL"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Để </a:t>
            </a:r>
            <a:r>
              <a:rPr lang="nl-NL"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nâng cao sức khoẻ cần tập thể dục cần tập thể dục thường xuyên.</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81143A78-B7E8-40C3-B545-E1355013982D}"/>
              </a:ext>
            </a:extLst>
          </p:cNvPr>
          <p:cNvGrpSpPr/>
          <p:nvPr/>
        </p:nvGrpSpPr>
        <p:grpSpPr>
          <a:xfrm>
            <a:off x="131783" y="35140"/>
            <a:ext cx="708950" cy="675630"/>
            <a:chOff x="451413" y="196770"/>
            <a:chExt cx="1143080" cy="1143080"/>
          </a:xfrm>
        </p:grpSpPr>
        <p:sp>
          <p:nvSpPr>
            <p:cNvPr id="17" name="Oval 16">
              <a:extLst>
                <a:ext uri="{FF2B5EF4-FFF2-40B4-BE49-F238E27FC236}">
                  <a16:creationId xmlns:a16="http://schemas.microsoft.com/office/drawing/2014/main" id="{DDCB636E-33C9-4E6A-9D68-A14AF0C497FF}"/>
                </a:ext>
              </a:extLst>
            </p:cNvPr>
            <p:cNvSpPr/>
            <p:nvPr/>
          </p:nvSpPr>
          <p:spPr>
            <a:xfrm>
              <a:off x="451413" y="196770"/>
              <a:ext cx="1143080" cy="1143080"/>
            </a:xfrm>
            <a:prstGeom prst="ellipse">
              <a:avLst/>
            </a:prstGeom>
            <a:solidFill>
              <a:sysClr val="window" lastClr="FFFFFF"/>
            </a:solidFill>
            <a:ln w="1270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t"/>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8" name="Picture 2" descr="Clip art Line art Đồ họa mạng di động Nội dung miễn phí Hình ảnh - sách vẽ  sách giáo khoa png png tải về - Miễn phí trong suốt Dòng Nghệ">
              <a:extLst>
                <a:ext uri="{FF2B5EF4-FFF2-40B4-BE49-F238E27FC236}">
                  <a16:creationId xmlns:a16="http://schemas.microsoft.com/office/drawing/2014/main" id="{3747E5BF-F6DA-4037-9FD6-EB7779CE287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4667" r="95667">
                          <a14:foregroundMark x1="14222" y1="28222" x2="29000" y2="63778"/>
                          <a14:foregroundMark x1="9667" y1="39444" x2="4667" y2="42333"/>
                          <a14:foregroundMark x1="66889" y1="78667" x2="87000" y2="64889"/>
                          <a14:foregroundMark x1="87000" y1="64889" x2="88333" y2="63000"/>
                          <a14:foregroundMark x1="92778" y1="67667" x2="95667" y2="70556"/>
                        </a14:backgroundRemoval>
                      </a14:imgEffect>
                    </a14:imgLayer>
                  </a14:imgProps>
                </a:ext>
                <a:ext uri="{28A0092B-C50C-407E-A947-70E740481C1C}">
                  <a14:useLocalDpi xmlns:a14="http://schemas.microsoft.com/office/drawing/2010/main" val="0"/>
                </a:ext>
              </a:extLst>
            </a:blip>
            <a:srcRect/>
            <a:stretch>
              <a:fillRect/>
            </a:stretch>
          </p:blipFill>
          <p:spPr bwMode="auto">
            <a:xfrm rot="21349086" flipH="1">
              <a:off x="563208" y="480467"/>
              <a:ext cx="848214" cy="7644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D31B853-2819-4971-973F-CD8E1C159947}"/>
                </a:ext>
              </a:extLst>
            </p:cNvPr>
            <p:cNvSpPr txBox="1"/>
            <p:nvPr/>
          </p:nvSpPr>
          <p:spPr>
            <a:xfrm rot="195696">
              <a:off x="687287" y="273320"/>
              <a:ext cx="648183" cy="573289"/>
            </a:xfrm>
            <a:prstGeom prst="rect">
              <a:avLst/>
            </a:prstGeom>
            <a:no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8646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CFB2D4C-C872-097E-A9C3-45F1DA062FDA}"/>
              </a:ext>
            </a:extLst>
          </p:cNvPr>
          <p:cNvGrpSpPr/>
          <p:nvPr/>
        </p:nvGrpSpPr>
        <p:grpSpPr>
          <a:xfrm>
            <a:off x="1" y="267494"/>
            <a:ext cx="9115112" cy="1077218"/>
            <a:chOff x="1763746" y="246858"/>
            <a:chExt cx="9710105" cy="1077218"/>
          </a:xfrm>
        </p:grpSpPr>
        <p:sp>
          <p:nvSpPr>
            <p:cNvPr id="3" name="TextBox 2">
              <a:extLst>
                <a:ext uri="{FF2B5EF4-FFF2-40B4-BE49-F238E27FC236}">
                  <a16:creationId xmlns:a16="http://schemas.microsoft.com/office/drawing/2014/main" id="{492C9088-E98E-CFD4-F76D-4AF214FB81FA}"/>
                </a:ext>
              </a:extLst>
            </p:cNvPr>
            <p:cNvSpPr txBox="1"/>
            <p:nvPr/>
          </p:nvSpPr>
          <p:spPr>
            <a:xfrm>
              <a:off x="1763746" y="246858"/>
              <a:ext cx="9710105" cy="1077218"/>
            </a:xfrm>
            <a:prstGeom prst="rect">
              <a:avLst/>
            </a:prstGeom>
            <a:gradFill flip="none" rotWithShape="1">
              <a:gsLst>
                <a:gs pos="0">
                  <a:srgbClr val="4F81BD">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Câu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nào</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cho</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thấy</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tấm</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gương</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của</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2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Bác</a:t>
              </a:r>
              <a:r>
                <a:rPr kumimoji="0" lang="en-US" sz="32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4" name="Group 3">
              <a:extLst>
                <a:ext uri="{FF2B5EF4-FFF2-40B4-BE49-F238E27FC236}">
                  <a16:creationId xmlns:a16="http://schemas.microsoft.com/office/drawing/2014/main" id="{D756BB8C-6BBE-7F81-3E7F-932167AD9354}"/>
                </a:ext>
              </a:extLst>
            </p:cNvPr>
            <p:cNvGrpSpPr/>
            <p:nvPr/>
          </p:nvGrpSpPr>
          <p:grpSpPr>
            <a:xfrm>
              <a:off x="1885076" y="292974"/>
              <a:ext cx="542232" cy="385172"/>
              <a:chOff x="4288799" y="711637"/>
              <a:chExt cx="366277" cy="260183"/>
            </a:xfrm>
          </p:grpSpPr>
          <p:sp>
            <p:nvSpPr>
              <p:cNvPr id="5" name="Oval 4">
                <a:extLst>
                  <a:ext uri="{FF2B5EF4-FFF2-40B4-BE49-F238E27FC236}">
                    <a16:creationId xmlns:a16="http://schemas.microsoft.com/office/drawing/2014/main" id="{B0047E1B-689E-16EA-F5D0-E2535313A281}"/>
                  </a:ext>
                </a:extLst>
              </p:cNvPr>
              <p:cNvSpPr/>
              <p:nvPr/>
            </p:nvSpPr>
            <p:spPr>
              <a:xfrm>
                <a:off x="4288799" y="711637"/>
                <a:ext cx="366277" cy="240485"/>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Oval 5">
                <a:extLst>
                  <a:ext uri="{FF2B5EF4-FFF2-40B4-BE49-F238E27FC236}">
                    <a16:creationId xmlns:a16="http://schemas.microsoft.com/office/drawing/2014/main" id="{A696B877-6F7F-C4FE-DC3F-8F10289C1D8E}"/>
                  </a:ext>
                </a:extLst>
              </p:cNvPr>
              <p:cNvSpPr/>
              <p:nvPr/>
            </p:nvSpPr>
            <p:spPr>
              <a:xfrm>
                <a:off x="4288799" y="731335"/>
                <a:ext cx="366276" cy="24048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3</a:t>
                </a:r>
              </a:p>
            </p:txBody>
          </p:sp>
        </p:grpSp>
      </p:grpSp>
      <p:sp>
        <p:nvSpPr>
          <p:cNvPr id="7" name="TextBox 6"/>
          <p:cNvSpPr txBox="1"/>
          <p:nvPr/>
        </p:nvSpPr>
        <p:spPr>
          <a:xfrm>
            <a:off x="13397" y="1365212"/>
            <a:ext cx="7049013" cy="584775"/>
          </a:xfrm>
          <a:prstGeom prst="rect">
            <a:avLst/>
          </a:prstGeom>
          <a:noFill/>
        </p:spPr>
        <p:txBody>
          <a:bodyPr wrap="square" rtlCol="0">
            <a:spAutoFit/>
          </a:bodyPr>
          <a:lstStyle/>
          <a:p>
            <a:r>
              <a:rPr lang="nl-NL" sz="3200" dirty="0">
                <a:solidFill>
                  <a:srgbClr val="FF0000"/>
                </a:solidFill>
                <a:latin typeface="Times New Roman" panose="02020603050405020304" pitchFamily="18" charset="0"/>
                <a:cs typeface="Times New Roman" panose="02020603050405020304" pitchFamily="18" charset="0"/>
              </a:rPr>
              <a:t>+ Tự Tôi, ngày nào Tôi cũng tập.</a:t>
            </a:r>
            <a:endParaRPr lang="en-US" sz="3200" dirty="0">
              <a:solidFill>
                <a:srgbClr val="FF0000"/>
              </a:solidFill>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CEFC104D-8D7D-410C-8827-C9550B10800C}"/>
              </a:ext>
            </a:extLst>
          </p:cNvPr>
          <p:cNvGrpSpPr/>
          <p:nvPr/>
        </p:nvGrpSpPr>
        <p:grpSpPr>
          <a:xfrm>
            <a:off x="113896" y="1970487"/>
            <a:ext cx="7964617" cy="672068"/>
            <a:chOff x="2099706" y="271022"/>
            <a:chExt cx="8999601" cy="1318560"/>
          </a:xfrm>
        </p:grpSpPr>
        <p:sp>
          <p:nvSpPr>
            <p:cNvPr id="9" name="TextBox 8">
              <a:extLst>
                <a:ext uri="{FF2B5EF4-FFF2-40B4-BE49-F238E27FC236}">
                  <a16:creationId xmlns:a16="http://schemas.microsoft.com/office/drawing/2014/main" id="{62D85724-DC8D-4FC6-BE21-52234C4F3D98}"/>
                </a:ext>
              </a:extLst>
            </p:cNvPr>
            <p:cNvSpPr txBox="1"/>
            <p:nvPr/>
          </p:nvSpPr>
          <p:spPr>
            <a:xfrm>
              <a:off x="2455072" y="271022"/>
              <a:ext cx="8644235" cy="784993"/>
            </a:xfrm>
            <a:prstGeom prst="rect">
              <a:avLst/>
            </a:prstGeom>
            <a:gradFill flip="none" rotWithShape="1">
              <a:gsLst>
                <a:gs pos="0">
                  <a:srgbClr val="4472C4">
                    <a:lumMod val="5000"/>
                    <a:lumOff val="95000"/>
                    <a:alpha val="20000"/>
                  </a:srgbClr>
                </a:gs>
                <a:gs pos="74000">
                  <a:srgbClr val="66CCFF"/>
                </a:gs>
                <a:gs pos="83000">
                  <a:srgbClr val="66CCFF"/>
                </a:gs>
                <a:gs pos="100000">
                  <a:sysClr val="window" lastClr="FFFFFF"/>
                </a:gs>
              </a:gsLst>
              <a:lin ang="10800000" scaled="1"/>
              <a:tileRect/>
            </a:gradFill>
          </p:spPr>
          <p:txBody>
            <a:bodyPr wrap="square" rtlCol="0">
              <a:spAutoFit/>
            </a:bodyPr>
            <a:lstStyle/>
            <a:p>
              <a:pPr marL="342900" marR="0" lvl="1" indent="0"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Tìm</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ý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tương</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ứng</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với</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mỗi</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trong</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0" name="Group 9">
              <a:extLst>
                <a:ext uri="{FF2B5EF4-FFF2-40B4-BE49-F238E27FC236}">
                  <a16:creationId xmlns:a16="http://schemas.microsoft.com/office/drawing/2014/main" id="{3F755A20-259D-44D9-8F3C-09675259C20E}"/>
                </a:ext>
              </a:extLst>
            </p:cNvPr>
            <p:cNvGrpSpPr/>
            <p:nvPr/>
          </p:nvGrpSpPr>
          <p:grpSpPr>
            <a:xfrm>
              <a:off x="2099706" y="341297"/>
              <a:ext cx="710730" cy="1248285"/>
              <a:chOff x="4433779" y="744279"/>
              <a:chExt cx="480097" cy="843215"/>
            </a:xfrm>
          </p:grpSpPr>
          <p:sp>
            <p:nvSpPr>
              <p:cNvPr id="11" name="Oval 10">
                <a:extLst>
                  <a:ext uri="{FF2B5EF4-FFF2-40B4-BE49-F238E27FC236}">
                    <a16:creationId xmlns:a16="http://schemas.microsoft.com/office/drawing/2014/main" id="{18DCCC10-FE2E-42FE-B8C8-3C20504669E0}"/>
                  </a:ext>
                </a:extLst>
              </p:cNvPr>
              <p:cNvSpPr/>
              <p:nvPr/>
            </p:nvSpPr>
            <p:spPr>
              <a:xfrm>
                <a:off x="4433779" y="744279"/>
                <a:ext cx="480097" cy="843215"/>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Oval 11">
                <a:extLst>
                  <a:ext uri="{FF2B5EF4-FFF2-40B4-BE49-F238E27FC236}">
                    <a16:creationId xmlns:a16="http://schemas.microsoft.com/office/drawing/2014/main" id="{3F8AFFF9-C03E-4597-8387-EA0AC6FAA082}"/>
                  </a:ext>
                </a:extLst>
              </p:cNvPr>
              <p:cNvSpPr/>
              <p:nvPr/>
            </p:nvSpPr>
            <p:spPr>
              <a:xfrm>
                <a:off x="4477197" y="824735"/>
                <a:ext cx="381716" cy="655828"/>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4</a:t>
                </a:r>
              </a:p>
            </p:txBody>
          </p:sp>
        </p:grpSp>
      </p:gr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670881" y="2518913"/>
            <a:ext cx="2651149" cy="2337921"/>
          </a:xfrm>
          <a:prstGeom prst="rect">
            <a:avLst/>
          </a:prstGeom>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148064" y="2715766"/>
            <a:ext cx="3528392" cy="1944216"/>
          </a:xfrm>
          <a:prstGeom prst="rect">
            <a:avLst/>
          </a:prstGeom>
        </p:spPr>
      </p:pic>
      <p:cxnSp>
        <p:nvCxnSpPr>
          <p:cNvPr id="15" name="Straight Arrow Connector 14"/>
          <p:cNvCxnSpPr/>
          <p:nvPr/>
        </p:nvCxnSpPr>
        <p:spPr>
          <a:xfrm>
            <a:off x="3223906" y="3471849"/>
            <a:ext cx="1924158" cy="396044"/>
          </a:xfrm>
          <a:prstGeom prst="straightConnector1">
            <a:avLst/>
          </a:prstGeom>
          <a:noFill/>
          <a:ln w="28575" cap="flat" cmpd="sng" algn="ctr">
            <a:solidFill>
              <a:srgbClr val="C00000"/>
            </a:solidFill>
            <a:prstDash val="solid"/>
            <a:miter lim="800000"/>
            <a:tailEnd type="triangle"/>
          </a:ln>
          <a:effectLst/>
        </p:spPr>
      </p:cxnSp>
      <p:cxnSp>
        <p:nvCxnSpPr>
          <p:cNvPr id="16" name="Straight Arrow Connector 15"/>
          <p:cNvCxnSpPr/>
          <p:nvPr/>
        </p:nvCxnSpPr>
        <p:spPr>
          <a:xfrm flipV="1">
            <a:off x="3152180" y="3471849"/>
            <a:ext cx="1910959" cy="792088"/>
          </a:xfrm>
          <a:prstGeom prst="straightConnector1">
            <a:avLst/>
          </a:prstGeom>
          <a:noFill/>
          <a:ln w="28575" cap="flat" cmpd="sng" algn="ctr">
            <a:solidFill>
              <a:srgbClr val="C00000"/>
            </a:solidFill>
            <a:prstDash val="solid"/>
            <a:miter lim="800000"/>
            <a:tailEnd type="triangle"/>
          </a:ln>
          <a:effectLst/>
        </p:spPr>
      </p:cxnSp>
      <p:cxnSp>
        <p:nvCxnSpPr>
          <p:cNvPr id="19" name="Straight Arrow Connector 18"/>
          <p:cNvCxnSpPr/>
          <p:nvPr/>
        </p:nvCxnSpPr>
        <p:spPr>
          <a:xfrm>
            <a:off x="3223906" y="3813887"/>
            <a:ext cx="1924158" cy="450050"/>
          </a:xfrm>
          <a:prstGeom prst="straightConnector1">
            <a:avLst/>
          </a:prstGeom>
          <a:noFill/>
          <a:ln w="28575" cap="flat" cmpd="sng" algn="ctr">
            <a:solidFill>
              <a:srgbClr val="C00000"/>
            </a:solidFill>
            <a:prstDash val="solid"/>
            <a:miter lim="800000"/>
            <a:tailEnd type="triangle"/>
          </a:ln>
          <a:effectLst/>
        </p:spPr>
      </p:cxnSp>
    </p:spTree>
    <p:extLst>
      <p:ext uri="{BB962C8B-B14F-4D97-AF65-F5344CB8AC3E}">
        <p14:creationId xmlns:p14="http://schemas.microsoft.com/office/powerpoint/2010/main" val="372242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1000" fill="hold"/>
                                        <p:tgtEl>
                                          <p:spTgt spid="19"/>
                                        </p:tgtEl>
                                        <p:attrNameLst>
                                          <p:attrName>ppt_w</p:attrName>
                                        </p:attrNameLst>
                                      </p:cBhvr>
                                      <p:tavLst>
                                        <p:tav tm="0">
                                          <p:val>
                                            <p:fltVal val="0"/>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anim calcmode="lin" valueType="num">
                                      <p:cBhvr>
                                        <p:cTn id="48" dur="1000" fill="hold"/>
                                        <p:tgtEl>
                                          <p:spTgt spid="19"/>
                                        </p:tgtEl>
                                        <p:attrNameLst>
                                          <p:attrName>style.rotation</p:attrName>
                                        </p:attrNameLst>
                                      </p:cBhvr>
                                      <p:tavLst>
                                        <p:tav tm="0">
                                          <p:val>
                                            <p:fltVal val="90"/>
                                          </p:val>
                                        </p:tav>
                                        <p:tav tm="100000">
                                          <p:val>
                                            <p:fltVal val="0"/>
                                          </p:val>
                                        </p:tav>
                                      </p:tavLst>
                                    </p:anim>
                                    <p:animEffect transition="in" filter="fade">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0D8C2B-6521-6FE6-2D8C-BE32B2C7EBAD}"/>
              </a:ext>
            </a:extLst>
          </p:cNvPr>
          <p:cNvSpPr txBox="1"/>
          <p:nvPr/>
        </p:nvSpPr>
        <p:spPr>
          <a:xfrm>
            <a:off x="3046836" y="727552"/>
            <a:ext cx="3312992"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Nội</a:t>
            </a:r>
            <a:r>
              <a:rPr lang="en-US" sz="3600" dirty="0">
                <a:solidFill>
                  <a:srgbClr val="FF0000"/>
                </a:solidFill>
                <a:latin typeface="Times New Roman" panose="02020603050405020304" pitchFamily="18" charset="0"/>
                <a:cs typeface="Times New Roman" panose="02020603050405020304" pitchFamily="18" charset="0"/>
              </a:rPr>
              <a:t> dung:</a:t>
            </a:r>
          </a:p>
        </p:txBody>
      </p:sp>
      <p:sp>
        <p:nvSpPr>
          <p:cNvPr id="3" name="Rectangle 2"/>
          <p:cNvSpPr/>
          <p:nvPr/>
        </p:nvSpPr>
        <p:spPr>
          <a:xfrm>
            <a:off x="539552" y="1779662"/>
            <a:ext cx="8136904" cy="1791260"/>
          </a:xfrm>
          <a:prstGeom prst="rect">
            <a:avLst/>
          </a:prstGeom>
          <a:solidFill>
            <a:srgbClr val="4F81BD">
              <a:lumMod val="40000"/>
              <a:lumOff val="60000"/>
            </a:srgbClr>
          </a:solidFill>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nl-NL"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rPr>
              <a:t>Muốn xây dựng được đất nước giàu mạnh thì người dân cần phải mạnh khoẻ. Tập thể dục là cách nâng cao sức khoẻ.</a:t>
            </a:r>
            <a:endParaRPr kumimoji="0" lang="en-US" sz="3200" b="0" i="0" u="none" strike="noStrike" kern="0" cap="none" spc="0" normalizeH="0" baseline="0" noProof="0" dirty="0" smtClean="0">
              <a:ln w="0"/>
              <a:solidFill>
                <a:prstClr val="black"/>
              </a:solidFill>
              <a:effectLst>
                <a:outerShdw blurRad="38100" dist="25400" dir="5400000" algn="ctr" rotWithShape="0">
                  <a:srgbClr val="6E747A">
                    <a:alpha val="43000"/>
                  </a:srgbClr>
                </a:outerShdw>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120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algn="ctr"/>
            <a:r>
              <a:rPr lang="en-US" sz="6600" b="1" dirty="0" err="1" smtClean="0">
                <a:solidFill>
                  <a:srgbClr val="00B050"/>
                </a:solidFill>
                <a:latin typeface="Times New Roman" panose="02020603050405020304" pitchFamily="18" charset="0"/>
                <a:cs typeface="Times New Roman" panose="02020603050405020304" pitchFamily="18" charset="0"/>
              </a:rPr>
              <a:t>Luyện</a:t>
            </a:r>
            <a:r>
              <a:rPr lang="en-US" sz="6600" b="1" dirty="0" smtClean="0">
                <a:solidFill>
                  <a:srgbClr val="00B050"/>
                </a:solidFill>
                <a:latin typeface="Times New Roman" panose="02020603050405020304" pitchFamily="18" charset="0"/>
                <a:cs typeface="Times New Roman" panose="02020603050405020304" pitchFamily="18" charset="0"/>
              </a:rPr>
              <a:t> </a:t>
            </a:r>
            <a:r>
              <a:rPr lang="en-US" sz="6600" b="1" dirty="0" err="1" smtClean="0">
                <a:solidFill>
                  <a:srgbClr val="00B050"/>
                </a:solidFill>
                <a:latin typeface="Times New Roman" panose="02020603050405020304" pitchFamily="18" charset="0"/>
                <a:cs typeface="Times New Roman" panose="02020603050405020304" pitchFamily="18" charset="0"/>
              </a:rPr>
              <a:t>đọc</a:t>
            </a:r>
            <a:r>
              <a:rPr lang="en-US" sz="6600" b="1" dirty="0" smtClean="0">
                <a:solidFill>
                  <a:srgbClr val="00B050"/>
                </a:solidFill>
                <a:latin typeface="Times New Roman" panose="02020603050405020304" pitchFamily="18" charset="0"/>
                <a:cs typeface="Times New Roman" panose="02020603050405020304" pitchFamily="18" charset="0"/>
              </a:rPr>
              <a:t> </a:t>
            </a:r>
            <a:r>
              <a:rPr lang="en-US" sz="6600" b="1" dirty="0" err="1" smtClean="0">
                <a:solidFill>
                  <a:srgbClr val="00B050"/>
                </a:solidFill>
                <a:latin typeface="Times New Roman" panose="02020603050405020304" pitchFamily="18" charset="0"/>
                <a:cs typeface="Times New Roman" panose="02020603050405020304" pitchFamily="18" charset="0"/>
              </a:rPr>
              <a:t>lại</a:t>
            </a:r>
            <a:endParaRPr lang="en-US" sz="66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089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6"/>
            <a:ext cx="8784976" cy="2580456"/>
          </a:xfrm>
          <a:prstGeom prst="rect">
            <a:avLst/>
          </a:prstGeom>
        </p:spPr>
      </p:pic>
      <p:sp>
        <p:nvSpPr>
          <p:cNvPr id="5" name="TextBox 4"/>
          <p:cNvSpPr txBox="1"/>
          <p:nvPr/>
        </p:nvSpPr>
        <p:spPr>
          <a:xfrm>
            <a:off x="611560" y="3219822"/>
            <a:ext cx="6408712" cy="369332"/>
          </a:xfrm>
          <a:prstGeom prst="rect">
            <a:avLst/>
          </a:prstGeom>
          <a:noFill/>
          <a:ln>
            <a:solidFill>
              <a:srgbClr val="C00000"/>
            </a:solidFill>
          </a:ln>
        </p:spPr>
        <p:txBody>
          <a:bodyPr wrap="square" rtlCol="0">
            <a:spAutoFit/>
          </a:bodyPr>
          <a:lstStyle/>
          <a:p>
            <a:r>
              <a:rPr lang="en-US" dirty="0" err="1" smtClean="0">
                <a:solidFill>
                  <a:prstClr val="black"/>
                </a:solidFill>
                <a:latin typeface="Times New Roman" panose="02020603050405020304" pitchFamily="18" charset="0"/>
                <a:cs typeface="Times New Roman" panose="02020603050405020304" pitchFamily="18" charset="0"/>
              </a:rPr>
              <a:t>Em</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cảm</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thấy</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như</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thế</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nào</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khi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tham</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gia</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hoạt</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động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thể</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thao</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đó</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11560" y="3219822"/>
            <a:ext cx="5112568" cy="369332"/>
          </a:xfrm>
          <a:prstGeom prst="rect">
            <a:avLst/>
          </a:prstGeom>
          <a:noFill/>
          <a:ln>
            <a:solidFill>
              <a:srgbClr val="FF0066"/>
            </a:solidFill>
          </a:ln>
        </p:spPr>
        <p:txBody>
          <a:bodyPr wrap="square" rtlCol="0">
            <a:spAutoFit/>
          </a:bodyPr>
          <a:lstStyle/>
          <a:p>
            <a:r>
              <a:rPr lang="en-US" dirty="0" err="1" smtClean="0">
                <a:solidFill>
                  <a:prstClr val="black"/>
                </a:solidFill>
                <a:latin typeface="Times New Roman" panose="02020603050405020304" pitchFamily="18" charset="0"/>
                <a:cs typeface="Times New Roman" panose="02020603050405020304" pitchFamily="18" charset="0"/>
              </a:rPr>
              <a:t>Em</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đã</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từng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tham</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gia</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các</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hoạt</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động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thể</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thao</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nào</a:t>
            </a:r>
            <a:r>
              <a:rPr lang="en-US" dirty="0" smtClean="0">
                <a:solidFill>
                  <a:prstClr val="black"/>
                </a:solidFill>
                <a:latin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0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74C84-B1C3-4F19-B9AB-5EDEA63528F0}"/>
              </a:ext>
            </a:extLst>
          </p:cNvPr>
          <p:cNvSpPr/>
          <p:nvPr/>
        </p:nvSpPr>
        <p:spPr>
          <a:xfrm>
            <a:off x="251520" y="195486"/>
            <a:ext cx="8712968" cy="4752528"/>
          </a:xfrm>
          <a:prstGeom prst="rect">
            <a:avLst/>
          </a:prstGeom>
          <a:solidFill>
            <a:srgbClr val="FFFFFF"/>
          </a:solidFill>
          <a:ln w="25400" cap="flat" cmpd="sng" algn="ctr">
            <a:solidFill>
              <a:srgbClr val="C0504D">
                <a:lumMod val="60000"/>
                <a:lumOff val="40000"/>
              </a:srgbClr>
            </a:solidFill>
            <a:prstDash val="solid"/>
          </a:ln>
          <a:effectLst/>
        </p:spPr>
        <p:txBody>
          <a:bodyPr lIns="91436" tIns="45718" rIns="91436" bIns="4571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alibri"/>
              <a:ea typeface="+mn-ea"/>
              <a:cs typeface="+mn-cs"/>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18" y="727486"/>
            <a:ext cx="8784977" cy="4220528"/>
          </a:xfrm>
          <a:prstGeom prst="rect">
            <a:avLst/>
          </a:prstGeom>
        </p:spPr>
      </p:pic>
      <p:sp>
        <p:nvSpPr>
          <p:cNvPr id="4" name="TextBox 3">
            <a:extLst>
              <a:ext uri="{FF2B5EF4-FFF2-40B4-BE49-F238E27FC236}">
                <a16:creationId xmlns:a16="http://schemas.microsoft.com/office/drawing/2014/main" id="{424ECBE9-59BE-4A6B-8AFC-9385AAA14BE3}"/>
              </a:ext>
            </a:extLst>
          </p:cNvPr>
          <p:cNvSpPr txBox="1"/>
          <p:nvPr/>
        </p:nvSpPr>
        <p:spPr>
          <a:xfrm>
            <a:off x="2411760" y="204270"/>
            <a:ext cx="3960441" cy="523216"/>
          </a:xfrm>
          <a:prstGeom prst="rect">
            <a:avLst/>
          </a:prstGeom>
          <a:noFill/>
        </p:spPr>
        <p:txBody>
          <a:bodyPr wrap="square" lIns="91436" tIns="45718" rIns="91436" bIns="45718"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endParaRPr lang="en-US" sz="2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708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9A8DB5-34A7-4402-B12F-6383E038F752}"/>
              </a:ext>
            </a:extLst>
          </p:cNvPr>
          <p:cNvSpPr txBox="1"/>
          <p:nvPr/>
        </p:nvSpPr>
        <p:spPr>
          <a:xfrm>
            <a:off x="899592" y="411510"/>
            <a:ext cx="6546343" cy="714042"/>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a:t>
            </a:r>
            <a:r>
              <a:rPr lang="en-US" sz="4040" b="1" dirty="0" smtClean="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BỐN</a:t>
            </a:r>
            <a:endPar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64704" y="1419622"/>
            <a:ext cx="8311752" cy="3168351"/>
          </a:xfrm>
          <a:prstGeom prst="rect">
            <a:avLst/>
          </a:prstGeom>
        </p:spPr>
      </p:pic>
    </p:spTree>
    <p:extLst>
      <p:ext uri="{BB962C8B-B14F-4D97-AF65-F5344CB8AC3E}">
        <p14:creationId xmlns:p14="http://schemas.microsoft.com/office/powerpoint/2010/main" val="136900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41D0E-8D9D-47FE-82BF-F2067959622B}"/>
              </a:ext>
            </a:extLst>
          </p:cNvPr>
          <p:cNvSpPr txBox="1"/>
          <p:nvPr/>
        </p:nvSpPr>
        <p:spPr>
          <a:xfrm>
            <a:off x="831935" y="144316"/>
            <a:ext cx="8233624" cy="460767"/>
          </a:xfrm>
          <a:prstGeom prst="rect">
            <a:avLst/>
          </a:prstGeom>
          <a:solidFill>
            <a:srgbClr val="FFC000">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điều</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hay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thấy</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 name="Oval 2">
            <a:extLst>
              <a:ext uri="{FF2B5EF4-FFF2-40B4-BE49-F238E27FC236}">
                <a16:creationId xmlns:a16="http://schemas.microsoft.com/office/drawing/2014/main" id="{4DFF00E3-5DB1-E897-E16C-7097BE401BC6}"/>
              </a:ext>
            </a:extLst>
          </p:cNvPr>
          <p:cNvSpPr/>
          <p:nvPr/>
        </p:nvSpPr>
        <p:spPr>
          <a:xfrm>
            <a:off x="251520" y="189834"/>
            <a:ext cx="432048" cy="369729"/>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FFFF00"/>
                </a:solidFill>
                <a:effectLst/>
                <a:uLnTx/>
                <a:uFillTx/>
                <a:latin typeface="Times New Roman" panose="02020603050405020304" pitchFamily="18" charset="0"/>
                <a:ea typeface="AvantGarde" panose="00000400000000000000" pitchFamily="2" charset="0"/>
                <a:cs typeface="Times New Roman" panose="02020603050405020304" pitchFamily="18" charset="0"/>
              </a:rPr>
              <a:t>2</a:t>
            </a:r>
          </a:p>
        </p:txBody>
      </p:sp>
      <p:sp>
        <p:nvSpPr>
          <p:cNvPr id="4" name="TextBox 3">
            <a:extLst>
              <a:ext uri="{FF2B5EF4-FFF2-40B4-BE49-F238E27FC236}">
                <a16:creationId xmlns:a16="http://schemas.microsoft.com/office/drawing/2014/main" id="{CB9A8DB5-34A7-4402-B12F-6383E038F752}"/>
              </a:ext>
            </a:extLst>
          </p:cNvPr>
          <p:cNvSpPr txBox="1"/>
          <p:nvPr/>
        </p:nvSpPr>
        <p:spPr>
          <a:xfrm>
            <a:off x="971600" y="1131590"/>
            <a:ext cx="7237575" cy="1329595"/>
          </a:xfrm>
          <a:prstGeom prst="rect">
            <a:avLst/>
          </a:prstGeom>
          <a:noFill/>
        </p:spPr>
        <p:txBody>
          <a:bodyPr wrap="square">
            <a:spAutoFit/>
          </a:bodyPr>
          <a:lstStyle/>
          <a:p>
            <a:r>
              <a:rPr lang="en-US" sz="4040" b="1" dirty="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 LUẬN NHÓM </a:t>
            </a:r>
            <a:r>
              <a:rPr lang="en-US" sz="4040" b="1" dirty="0" smtClean="0">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ĐÔI</a:t>
            </a:r>
          </a:p>
          <a:p>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sẻ</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suy</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Thời</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gian</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2000" b="1" dirty="0" err="1"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phút</a:t>
            </a:r>
            <a:r>
              <a:rPr lang="en-US" sz="2000" b="1" dirty="0" smtClean="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000" b="1" dirty="0">
              <a:ln/>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382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1671"/>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dirty="0" smtClean="0">
                <a:solidFill>
                  <a:srgbClr val="FF00FF"/>
                </a:solidFill>
                <a:latin typeface="Times New Roman" panose="02020603050405020304" pitchFamily="18" charset="0"/>
                <a:cs typeface="Times New Roman" panose="02020603050405020304" pitchFamily="18" charset="0"/>
              </a:rPr>
              <a:t>CỦNG CỐ, DẶN DÒ</a:t>
            </a:r>
            <a:endParaRPr lang="en-US" sz="4050"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8.33333E-7 4.93827E-7 L 8.33333E-7 -0.07222 " pathEditMode="relative" rAng="0" ptsTypes="AA">
                                      <p:cBhvr>
                                        <p:cTn id="21" dur="500" accel="50000" decel="50000" autoRev="1" fill="hold">
                                          <p:stCondLst>
                                            <p:cond delay="0"/>
                                          </p:stCondLst>
                                        </p:cTn>
                                        <p:tgtEl>
                                          <p:spTgt spid="6"/>
                                        </p:tgtEl>
                                        <p:attrNameLst>
                                          <p:attrName>ppt_x</p:attrName>
                                          <p:attrName>ppt_y</p:attrName>
                                        </p:attrNameLst>
                                      </p:cBhvr>
                                      <p:rCtr x="0" y="-3611"/>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endParaRPr sz="1600"/>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endParaRPr sz="1600"/>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endParaRPr sz="1600"/>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smtClean="0">
                <a:solidFill>
                  <a:srgbClr val="002060"/>
                </a:solidFill>
              </a:rPr>
              <a:t>Hoàn</a:t>
            </a:r>
            <a:r>
              <a:rPr lang="en-US" sz="4000" dirty="0" smtClean="0">
                <a:solidFill>
                  <a:srgbClr val="002060"/>
                </a:solidFill>
              </a:rPr>
              <a:t> </a:t>
            </a:r>
            <a:r>
              <a:rPr lang="en-US" sz="4000" dirty="0" err="1" smtClean="0">
                <a:solidFill>
                  <a:srgbClr val="002060"/>
                </a:solidFill>
              </a:rPr>
              <a:t>thành</a:t>
            </a:r>
            <a:r>
              <a:rPr lang="en-US" sz="4000" dirty="0" smtClean="0">
                <a:solidFill>
                  <a:srgbClr val="002060"/>
                </a:solidFill>
              </a:rPr>
              <a:t> </a:t>
            </a:r>
            <a:r>
              <a:rPr lang="en-US" sz="4000" dirty="0" err="1" smtClean="0">
                <a:solidFill>
                  <a:srgbClr val="002060"/>
                </a:solidFill>
              </a:rPr>
              <a:t>bài</a:t>
            </a:r>
            <a:endParaRPr lang="en-US" sz="4000" dirty="0">
              <a:solidFill>
                <a:srgbClr val="002060"/>
              </a:solidFill>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smtClean="0">
                <a:solidFill>
                  <a:srgbClr val="FFFFFF"/>
                </a:solidFill>
              </a:rPr>
              <a:t>Xem</a:t>
            </a:r>
            <a:r>
              <a:rPr lang="en-US" sz="4000" dirty="0" smtClean="0">
                <a:solidFill>
                  <a:srgbClr val="FFFFFF"/>
                </a:solidFill>
              </a:rPr>
              <a:t> </a:t>
            </a:r>
            <a:r>
              <a:rPr lang="en-US" sz="4000" dirty="0" err="1" smtClean="0">
                <a:solidFill>
                  <a:srgbClr val="FFFFFF"/>
                </a:solidFill>
              </a:rPr>
              <a:t>lại</a:t>
            </a:r>
            <a:r>
              <a:rPr lang="en-US" sz="4000" dirty="0" smtClean="0">
                <a:solidFill>
                  <a:srgbClr val="FFFFFF"/>
                </a:solidFill>
              </a:rPr>
              <a:t> </a:t>
            </a:r>
            <a:r>
              <a:rPr lang="en-US" sz="4000" dirty="0" err="1" smtClean="0">
                <a:solidFill>
                  <a:srgbClr val="FFFFFF"/>
                </a:solidFill>
              </a:rPr>
              <a:t>bài</a:t>
            </a:r>
            <a:r>
              <a:rPr lang="en-US" sz="4000" dirty="0" smtClean="0">
                <a:solidFill>
                  <a:srgbClr val="FFFFFF"/>
                </a:solidFill>
              </a:rPr>
              <a:t> </a:t>
            </a:r>
            <a:r>
              <a:rPr lang="en-US" sz="4000" dirty="0" err="1" smtClean="0">
                <a:solidFill>
                  <a:srgbClr val="FFFFFF"/>
                </a:solidFill>
              </a:rPr>
              <a:t>đã</a:t>
            </a:r>
            <a:r>
              <a:rPr lang="en-US" sz="4000" dirty="0" smtClean="0">
                <a:solidFill>
                  <a:srgbClr val="FFFFFF"/>
                </a:solidFill>
              </a:rPr>
              <a:t> </a:t>
            </a:r>
            <a:r>
              <a:rPr lang="en-US" sz="4000" dirty="0" err="1" smtClean="0">
                <a:solidFill>
                  <a:srgbClr val="FFFFFF"/>
                </a:solidFill>
              </a:rPr>
              <a:t>học</a:t>
            </a:r>
            <a:r>
              <a:rPr lang="en-US" sz="4000" dirty="0" smtClean="0">
                <a:solidFill>
                  <a:srgbClr val="FFFFFF"/>
                </a:solidFill>
              </a:rPr>
              <a:t> </a:t>
            </a:r>
            <a:endParaRPr lang="en-US" sz="4000" dirty="0">
              <a:solidFill>
                <a:srgbClr val="FFFFFF"/>
              </a:solidFill>
            </a:endParaRP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smtClean="0">
                <a:solidFill>
                  <a:srgbClr val="FFFFFF"/>
                </a:solidFill>
              </a:rPr>
              <a:t>Chuẩn bị bài mới</a:t>
            </a:r>
            <a:endParaRPr lang="vi-VN" sz="3600" dirty="0">
              <a:solidFill>
                <a:srgbClr val="FFFFFF"/>
              </a:solidFill>
            </a:endParaRPr>
          </a:p>
        </p:txBody>
      </p:sp>
    </p:spTree>
    <p:extLst>
      <p:ext uri="{BB962C8B-B14F-4D97-AF65-F5344CB8AC3E}">
        <p14:creationId xmlns:p14="http://schemas.microsoft.com/office/powerpoint/2010/main" val="19454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51520" y="123478"/>
            <a:ext cx="8640960" cy="4752528"/>
          </a:xfrm>
          <a:prstGeom prst="rect">
            <a:avLst/>
          </a:prstGeom>
        </p:spPr>
      </p:pic>
    </p:spTree>
    <p:extLst>
      <p:ext uri="{BB962C8B-B14F-4D97-AF65-F5344CB8AC3E}">
        <p14:creationId xmlns:p14="http://schemas.microsoft.com/office/powerpoint/2010/main" val="175171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11FD2300-BEBC-D0D9-732D-E4792C489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52" y="130267"/>
            <a:ext cx="8640960" cy="4896544"/>
          </a:xfrm>
          <a:prstGeom prst="rect">
            <a:avLst/>
          </a:prstGeom>
        </p:spPr>
      </p:pic>
      <p:sp>
        <p:nvSpPr>
          <p:cNvPr id="3" name="TextBox 2">
            <a:extLst>
              <a:ext uri="{FF2B5EF4-FFF2-40B4-BE49-F238E27FC236}">
                <a16:creationId xmlns:a16="http://schemas.microsoft.com/office/drawing/2014/main" id="{43D4BC7E-2A04-4770-F69D-BCC09556189E}"/>
              </a:ext>
            </a:extLst>
          </p:cNvPr>
          <p:cNvSpPr txBox="1"/>
          <p:nvPr/>
        </p:nvSpPr>
        <p:spPr>
          <a:xfrm>
            <a:off x="557808" y="490306"/>
            <a:ext cx="8254698" cy="646331"/>
          </a:xfrm>
          <a:prstGeom prst="rect">
            <a:avLst/>
          </a:prstGeom>
          <a:noFill/>
        </p:spPr>
        <p:txBody>
          <a:bodyPr wrap="square" rtlCol="0">
            <a:spAutoFit/>
          </a:bodyPr>
          <a:lstStyle/>
          <a:p>
            <a:r>
              <a:rPr lang="en-US" sz="3600" b="1" dirty="0" err="1" smtClean="0">
                <a:solidFill>
                  <a:prstClr val="white"/>
                </a:solidFill>
                <a:latin typeface="Times New Roman" panose="02020603050405020304" pitchFamily="18" charset="0"/>
                <a:cs typeface="Times New Roman" panose="02020603050405020304" pitchFamily="18" charset="0"/>
              </a:rPr>
              <a:t>Thứ</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ngày</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tháng</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err="1">
                <a:solidFill>
                  <a:prstClr val="white"/>
                </a:solidFill>
                <a:latin typeface="Times New Roman" panose="02020603050405020304" pitchFamily="18" charset="0"/>
                <a:cs typeface="Times New Roman" panose="02020603050405020304" pitchFamily="18" charset="0"/>
              </a:rPr>
              <a:t>năm</a:t>
            </a:r>
            <a:r>
              <a:rPr lang="en-US" sz="3600" b="1" dirty="0">
                <a:solidFill>
                  <a:prstClr val="white"/>
                </a:solidFill>
                <a:latin typeface="Times New Roman" panose="02020603050405020304" pitchFamily="18" charset="0"/>
                <a:cs typeface="Times New Roman" panose="02020603050405020304" pitchFamily="18" charset="0"/>
              </a:rPr>
              <a:t> 202…</a:t>
            </a:r>
          </a:p>
        </p:txBody>
      </p:sp>
      <p:sp>
        <p:nvSpPr>
          <p:cNvPr id="4" name="TextBox 3">
            <a:extLst>
              <a:ext uri="{FF2B5EF4-FFF2-40B4-BE49-F238E27FC236}">
                <a16:creationId xmlns:a16="http://schemas.microsoft.com/office/drawing/2014/main" id="{2C16FBC0-0DFA-405E-27F6-AEA0C1274735}"/>
              </a:ext>
            </a:extLst>
          </p:cNvPr>
          <p:cNvSpPr txBox="1"/>
          <p:nvPr/>
        </p:nvSpPr>
        <p:spPr>
          <a:xfrm>
            <a:off x="2992969" y="1136637"/>
            <a:ext cx="3384376" cy="646331"/>
          </a:xfrm>
          <a:prstGeom prst="rect">
            <a:avLst/>
          </a:prstGeom>
          <a:noFill/>
        </p:spPr>
        <p:txBody>
          <a:bodyPr wrap="square" rtlCol="0">
            <a:spAutoFit/>
          </a:bodyPr>
          <a:lstStyle/>
          <a:p>
            <a:r>
              <a:rPr lang="en-US" sz="3600" b="1" dirty="0" err="1" smtClean="0">
                <a:solidFill>
                  <a:prstClr val="white"/>
                </a:solidFill>
                <a:latin typeface="Times New Roman" panose="02020603050405020304" pitchFamily="18" charset="0"/>
                <a:cs typeface="Times New Roman" panose="02020603050405020304" pitchFamily="18" charset="0"/>
              </a:rPr>
              <a:t>Tiếng</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Việt</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C3AFE64-B622-5090-3569-96CCBCE47581}"/>
              </a:ext>
            </a:extLst>
          </p:cNvPr>
          <p:cNvSpPr txBox="1"/>
          <p:nvPr/>
        </p:nvSpPr>
        <p:spPr>
          <a:xfrm>
            <a:off x="395536" y="1782968"/>
            <a:ext cx="8892480" cy="646331"/>
          </a:xfrm>
          <a:prstGeom prst="rect">
            <a:avLst/>
          </a:prstGeom>
          <a:noFill/>
        </p:spPr>
        <p:txBody>
          <a:bodyPr wrap="square" rtlCol="0">
            <a:spAutoFit/>
          </a:bodyPr>
          <a:lstStyle/>
          <a:p>
            <a:r>
              <a:rPr lang="en-US" sz="3600" b="1" dirty="0" err="1">
                <a:solidFill>
                  <a:prstClr val="white"/>
                </a:solidFill>
                <a:latin typeface="Times New Roman" panose="02020603050405020304" pitchFamily="18" charset="0"/>
                <a:cs typeface="Times New Roman" panose="02020603050405020304" pitchFamily="18" charset="0"/>
              </a:rPr>
              <a:t>Bài</a:t>
            </a:r>
            <a:r>
              <a:rPr lang="en-US" sz="3600" b="1" dirty="0">
                <a:solidFill>
                  <a:prstClr val="white"/>
                </a:solidFill>
                <a:latin typeface="Times New Roman" panose="02020603050405020304" pitchFamily="18" charset="0"/>
                <a:cs typeface="Times New Roman" panose="02020603050405020304" pitchFamily="18" charset="0"/>
              </a:rPr>
              <a:t> </a:t>
            </a:r>
            <a:r>
              <a:rPr lang="en-US" sz="3600" b="1" dirty="0" smtClean="0">
                <a:solidFill>
                  <a:prstClr val="white"/>
                </a:solidFill>
                <a:latin typeface="Times New Roman" panose="02020603050405020304" pitchFamily="18" charset="0"/>
                <a:cs typeface="Times New Roman" panose="02020603050405020304" pitchFamily="18" charset="0"/>
              </a:rPr>
              <a:t>19: </a:t>
            </a:r>
            <a:r>
              <a:rPr lang="en-US" sz="3600" b="1" dirty="0" err="1" smtClean="0">
                <a:solidFill>
                  <a:prstClr val="white"/>
                </a:solidFill>
                <a:latin typeface="Times New Roman" panose="02020603050405020304" pitchFamily="18" charset="0"/>
                <a:cs typeface="Times New Roman" panose="02020603050405020304" pitchFamily="18" charset="0"/>
              </a:rPr>
              <a:t>Lời</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kêu</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gọi</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toàn</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dân</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tập</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thể</a:t>
            </a:r>
            <a:r>
              <a:rPr lang="en-US" sz="3600" b="1" dirty="0" smtClean="0">
                <a:solidFill>
                  <a:prstClr val="white"/>
                </a:solidFill>
                <a:latin typeface="Times New Roman" panose="02020603050405020304" pitchFamily="18" charset="0"/>
                <a:cs typeface="Times New Roman" panose="02020603050405020304" pitchFamily="18" charset="0"/>
              </a:rPr>
              <a:t> </a:t>
            </a:r>
            <a:r>
              <a:rPr lang="en-US" sz="3600" b="1" dirty="0" err="1" smtClean="0">
                <a:solidFill>
                  <a:prstClr val="white"/>
                </a:solidFill>
                <a:latin typeface="Times New Roman" panose="02020603050405020304" pitchFamily="18" charset="0"/>
                <a:cs typeface="Times New Roman" panose="02020603050405020304" pitchFamily="18" charset="0"/>
              </a:rPr>
              <a:t>dục</a:t>
            </a:r>
            <a:endParaRPr lang="en-US"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278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9512" y="195487"/>
            <a:ext cx="8784976" cy="4752528"/>
          </a:xfrm>
          <a:prstGeom prst="rect">
            <a:avLst/>
          </a:prstGeom>
        </p:spPr>
      </p:pic>
    </p:spTree>
    <p:extLst>
      <p:ext uri="{BB962C8B-B14F-4D97-AF65-F5344CB8AC3E}">
        <p14:creationId xmlns:p14="http://schemas.microsoft.com/office/powerpoint/2010/main" val="4006483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62">
            <a:extLst>
              <a:ext uri="{FF2B5EF4-FFF2-40B4-BE49-F238E27FC236}">
                <a16:creationId xmlns:a16="http://schemas.microsoft.com/office/drawing/2014/main" id="{821A2C2F-1B84-21B9-4EBD-DA0893633205}"/>
              </a:ext>
            </a:extLst>
          </p:cNvPr>
          <p:cNvSpPr/>
          <p:nvPr/>
        </p:nvSpPr>
        <p:spPr>
          <a:xfrm>
            <a:off x="186042" y="34633"/>
            <a:ext cx="2081702" cy="880933"/>
          </a:xfrm>
          <a:custGeom>
            <a:avLst/>
            <a:gdLst>
              <a:gd name="connsiteX0" fmla="*/ 198973 w 1622941"/>
              <a:gd name="connsiteY0" fmla="*/ 69953 h 559621"/>
              <a:gd name="connsiteX1" fmla="*/ 1622941 w 1622941"/>
              <a:gd name="connsiteY1" fmla="*/ 69953 h 559621"/>
              <a:gd name="connsiteX2" fmla="*/ 1423968 w 1622941"/>
              <a:gd name="connsiteY2" fmla="*/ 489668 h 559621"/>
              <a:gd name="connsiteX3" fmla="*/ 0 w 1622941"/>
              <a:gd name="connsiteY3" fmla="*/ 489668 h 559621"/>
              <a:gd name="connsiteX4" fmla="*/ 198973 w 1622941"/>
              <a:gd name="connsiteY4" fmla="*/ 69953 h 55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2941" h="559621" fill="none" extrusionOk="0">
                <a:moveTo>
                  <a:pt x="198973" y="69953"/>
                </a:moveTo>
                <a:cubicBezTo>
                  <a:pt x="597964" y="-134429"/>
                  <a:pt x="1092709" y="271404"/>
                  <a:pt x="1622941" y="69953"/>
                </a:cubicBezTo>
                <a:cubicBezTo>
                  <a:pt x="1543258" y="264348"/>
                  <a:pt x="1478575" y="317485"/>
                  <a:pt x="1423968" y="489668"/>
                </a:cubicBezTo>
                <a:cubicBezTo>
                  <a:pt x="964965" y="713471"/>
                  <a:pt x="431990" y="267594"/>
                  <a:pt x="0" y="489668"/>
                </a:cubicBezTo>
                <a:cubicBezTo>
                  <a:pt x="44643" y="419563"/>
                  <a:pt x="154196" y="113703"/>
                  <a:pt x="198973" y="69953"/>
                </a:cubicBezTo>
                <a:close/>
              </a:path>
              <a:path w="1622941" h="559621" stroke="0" extrusionOk="0">
                <a:moveTo>
                  <a:pt x="198973" y="69953"/>
                </a:moveTo>
                <a:cubicBezTo>
                  <a:pt x="690371" y="-191630"/>
                  <a:pt x="1136469" y="218298"/>
                  <a:pt x="1622941" y="69953"/>
                </a:cubicBezTo>
                <a:cubicBezTo>
                  <a:pt x="1576460" y="152485"/>
                  <a:pt x="1466543" y="419683"/>
                  <a:pt x="1423968" y="489668"/>
                </a:cubicBezTo>
                <a:cubicBezTo>
                  <a:pt x="990462" y="663096"/>
                  <a:pt x="461417" y="299627"/>
                  <a:pt x="0" y="489668"/>
                </a:cubicBezTo>
                <a:cubicBezTo>
                  <a:pt x="74325" y="339705"/>
                  <a:pt x="142114" y="186419"/>
                  <a:pt x="198973" y="69953"/>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Chia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Rounded Corners 61">
            <a:extLst>
              <a:ext uri="{FF2B5EF4-FFF2-40B4-BE49-F238E27FC236}">
                <a16:creationId xmlns:a16="http://schemas.microsoft.com/office/drawing/2014/main" id="{A45645C1-003B-B717-5CB9-2DF8F92BD233}"/>
              </a:ext>
            </a:extLst>
          </p:cNvPr>
          <p:cNvSpPr/>
          <p:nvPr/>
        </p:nvSpPr>
        <p:spPr>
          <a:xfrm>
            <a:off x="2483768" y="191283"/>
            <a:ext cx="4968552" cy="342986"/>
          </a:xfrm>
          <a:prstGeom prst="roundRect">
            <a:avLst/>
          </a:prstGeom>
          <a:noFill/>
          <a:ln w="28575" cap="flat" cmpd="sng" algn="ctr">
            <a:noFill/>
            <a:prstDash val="dash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Lời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kêu</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gọi</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toàn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dân</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thể</a:t>
            </a:r>
            <a:r>
              <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dục</a:t>
            </a:r>
            <a:endParaRPr kumimoji="0" lang="en-US" sz="2000" b="1" i="0" u="none" strike="noStrike" kern="0" cap="none" spc="0" normalizeH="0" baseline="0" noProof="0" dirty="0" smtClean="0">
              <a:ln>
                <a:noFill/>
              </a:ln>
              <a:solidFill>
                <a:srgbClr val="C0504D">
                  <a:lumMod val="75000"/>
                </a:srgbClr>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Rectangle 3"/>
          <p:cNvSpPr/>
          <p:nvPr/>
        </p:nvSpPr>
        <p:spPr>
          <a:xfrm>
            <a:off x="165462" y="1059582"/>
            <a:ext cx="8915036" cy="3985706"/>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Giữ gìn dân chủ, xây dựng nước nhà, xây dựng đời sống mới , việc gì cũng cần có sức khỏe mới làm thành công. Mỗi một người dân yếu ớt tức là cả nước yếu ớt, mỗi một người dân khỏe mạnh là cả nước khỏe mạnh.</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Tôi mong đồng bào ta ai cũng gắng tập thể dục. Tự tôi, ngày nào tôi cũng tập.</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Ngày 27-3-1946</a:t>
            </a:r>
          </a:p>
          <a:p>
            <a:pPr marL="0" marR="0" lvl="0" indent="0" algn="r" defTabSz="914400" eaLnBrk="1" fontAlgn="auto" latinLnBrk="0" hangingPunct="1">
              <a:lnSpc>
                <a:spcPct val="100000"/>
              </a:lnSpc>
              <a:spcBef>
                <a:spcPts val="0"/>
              </a:spcBef>
              <a:spcAft>
                <a:spcPts val="0"/>
              </a:spcAft>
              <a:buClrTx/>
              <a:buSzTx/>
              <a:buFontTx/>
              <a:buNone/>
              <a:tabLst/>
              <a:defRPr/>
            </a:pPr>
            <a:r>
              <a:rPr kumimoji="0" lang="vi-VN" sz="2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HỒ CHÍ MINH</a:t>
            </a:r>
            <a:endParaRPr kumimoji="0" lang="vi-VN" sz="2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10FD0CBE-3B91-2D39-4DC9-D4C810A9F06F}"/>
              </a:ext>
            </a:extLst>
          </p:cNvPr>
          <p:cNvSpPr/>
          <p:nvPr/>
        </p:nvSpPr>
        <p:spPr>
          <a:xfrm>
            <a:off x="159600" y="1200820"/>
            <a:ext cx="469069" cy="262681"/>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sp>
        <p:nvSpPr>
          <p:cNvPr id="6" name="Oval 5">
            <a:extLst>
              <a:ext uri="{FF2B5EF4-FFF2-40B4-BE49-F238E27FC236}">
                <a16:creationId xmlns:a16="http://schemas.microsoft.com/office/drawing/2014/main" id="{DA61DD32-DEA8-16AB-9703-9ED43847A9AD}"/>
              </a:ext>
            </a:extLst>
          </p:cNvPr>
          <p:cNvSpPr/>
          <p:nvPr/>
        </p:nvSpPr>
        <p:spPr>
          <a:xfrm>
            <a:off x="162062" y="2152132"/>
            <a:ext cx="472469" cy="331859"/>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2</a:t>
            </a:r>
          </a:p>
        </p:txBody>
      </p:sp>
      <p:sp>
        <p:nvSpPr>
          <p:cNvPr id="7" name="Oval 6">
            <a:extLst>
              <a:ext uri="{FF2B5EF4-FFF2-40B4-BE49-F238E27FC236}">
                <a16:creationId xmlns:a16="http://schemas.microsoft.com/office/drawing/2014/main" id="{7F8CCD59-98F4-2602-B963-D0743E8CFC89}"/>
              </a:ext>
            </a:extLst>
          </p:cNvPr>
          <p:cNvSpPr/>
          <p:nvPr/>
        </p:nvSpPr>
        <p:spPr>
          <a:xfrm>
            <a:off x="186042" y="3579862"/>
            <a:ext cx="448489" cy="369555"/>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3</a:t>
            </a:r>
          </a:p>
        </p:txBody>
      </p:sp>
    </p:spTree>
    <p:extLst>
      <p:ext uri="{BB962C8B-B14F-4D97-AF65-F5344CB8AC3E}">
        <p14:creationId xmlns:p14="http://schemas.microsoft.com/office/powerpoint/2010/main" val="400286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195486"/>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251520" y="1203598"/>
            <a:ext cx="8611764" cy="2554545"/>
          </a:xfrm>
          <a:prstGeom prst="rect">
            <a:avLst/>
          </a:prstGeom>
        </p:spPr>
        <p:txBody>
          <a:bodyPr wrap="square">
            <a:spAutoFit/>
          </a:bodyPr>
          <a:lstStyle/>
          <a:p>
            <a:pPr algn="just"/>
            <a:r>
              <a:rPr lang="en-US" sz="3200" dirty="0" smtClean="0">
                <a:solidFill>
                  <a:srgbClr val="000000"/>
                </a:solidFill>
                <a:latin typeface="OpenSans"/>
              </a:rPr>
              <a:t>      </a:t>
            </a:r>
            <a:r>
              <a:rPr lang="vi-VN" sz="3200" dirty="0" smtClean="0">
                <a:solidFill>
                  <a:srgbClr val="000000"/>
                </a:solidFill>
                <a:latin typeface="Times New Roman" panose="02020603050405020304" pitchFamily="18" charset="0"/>
                <a:cs typeface="Times New Roman" panose="02020603050405020304" pitchFamily="18" charset="0"/>
              </a:rPr>
              <a:t>Giữ </a:t>
            </a:r>
            <a:r>
              <a:rPr lang="vi-VN" sz="3200" dirty="0">
                <a:solidFill>
                  <a:srgbClr val="000000"/>
                </a:solidFill>
                <a:latin typeface="Times New Roman" panose="02020603050405020304" pitchFamily="18" charset="0"/>
                <a:cs typeface="Times New Roman" panose="02020603050405020304" pitchFamily="18" charset="0"/>
              </a:rPr>
              <a:t>gìn dân chủ, xây dựng nước nhà, xây dựng đời sống mới , việc gì cũng cần </a:t>
            </a:r>
            <a:r>
              <a:rPr lang="en-US" sz="3200" dirty="0" smtClean="0">
                <a:solidFill>
                  <a:srgbClr val="000000"/>
                </a:solidFill>
                <a:latin typeface="Times New Roman" panose="02020603050405020304" pitchFamily="18" charset="0"/>
                <a:cs typeface="Times New Roman" panose="02020603050405020304" pitchFamily="18" charset="0"/>
              </a:rPr>
              <a:t>c</a:t>
            </a:r>
            <a:r>
              <a:rPr lang="vi-VN" sz="3200" dirty="0" smtClean="0">
                <a:solidFill>
                  <a:srgbClr val="000000"/>
                </a:solidFill>
                <a:latin typeface="Times New Roman" panose="02020603050405020304" pitchFamily="18" charset="0"/>
                <a:cs typeface="Times New Roman" panose="02020603050405020304" pitchFamily="18" charset="0"/>
              </a:rPr>
              <a:t>ó </a:t>
            </a:r>
            <a:r>
              <a:rPr lang="vi-VN" sz="3200" dirty="0">
                <a:solidFill>
                  <a:srgbClr val="000000"/>
                </a:solidFill>
                <a:latin typeface="Times New Roman" panose="02020603050405020304" pitchFamily="18" charset="0"/>
                <a:cs typeface="Times New Roman" panose="02020603050405020304" pitchFamily="18" charset="0"/>
              </a:rPr>
              <a:t>sức khỏe mới làm thành công. </a:t>
            </a:r>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dirty="0" smtClean="0">
                <a:solidFill>
                  <a:srgbClr val="000000"/>
                </a:solidFill>
                <a:latin typeface="Times New Roman" panose="02020603050405020304" pitchFamily="18" charset="0"/>
                <a:cs typeface="Times New Roman" panose="02020603050405020304" pitchFamily="18" charset="0"/>
              </a:rPr>
              <a:t>Mỗi </a:t>
            </a:r>
            <a:r>
              <a:rPr lang="vi-VN" sz="3200" dirty="0">
                <a:solidFill>
                  <a:srgbClr val="000000"/>
                </a:solidFill>
                <a:latin typeface="Times New Roman" panose="02020603050405020304" pitchFamily="18" charset="0"/>
                <a:cs typeface="Times New Roman" panose="02020603050405020304" pitchFamily="18" charset="0"/>
              </a:rPr>
              <a:t>một người dân yếu ớt tức là cả nước yếu ớt, mỗi một người dân khỏe mạnh là cả nước khỏe mạnh.</a:t>
            </a:r>
          </a:p>
        </p:txBody>
      </p:sp>
      <p:grpSp>
        <p:nvGrpSpPr>
          <p:cNvPr id="4" name="Group 3">
            <a:extLst>
              <a:ext uri="{FF2B5EF4-FFF2-40B4-BE49-F238E27FC236}">
                <a16:creationId xmlns:a16="http://schemas.microsoft.com/office/drawing/2014/main" id="{670DA32C-0382-4BEB-2359-824E91001094}"/>
              </a:ext>
            </a:extLst>
          </p:cNvPr>
          <p:cNvGrpSpPr/>
          <p:nvPr/>
        </p:nvGrpSpPr>
        <p:grpSpPr>
          <a:xfrm>
            <a:off x="251521" y="1203599"/>
            <a:ext cx="576064" cy="504056"/>
            <a:chOff x="8079657" y="1342173"/>
            <a:chExt cx="707923" cy="707923"/>
          </a:xfrm>
        </p:grpSpPr>
        <p:sp>
          <p:nvSpPr>
            <p:cNvPr id="5" name="Oval 4">
              <a:extLst>
                <a:ext uri="{FF2B5EF4-FFF2-40B4-BE49-F238E27FC236}">
                  <a16:creationId xmlns:a16="http://schemas.microsoft.com/office/drawing/2014/main" id="{4153E5FA-1CF9-0167-892D-8EBB56302978}"/>
                </a:ext>
              </a:extLst>
            </p:cNvPr>
            <p:cNvSpPr/>
            <p:nvPr/>
          </p:nvSpPr>
          <p:spPr>
            <a:xfrm>
              <a:off x="8079657" y="1342173"/>
              <a:ext cx="707923" cy="707923"/>
            </a:xfrm>
            <a:prstGeom prst="ellipse">
              <a:avLst/>
            </a:prstGeom>
            <a:solidFill>
              <a:sysClr val="window" lastClr="FFFFFF"/>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prstClr val="white"/>
                </a:solidFill>
                <a:effectLst/>
                <a:uLnTx/>
                <a:uFillTx/>
                <a:latin typeface="UTM Avo" panose="02040603050506020204" pitchFamily="18" charset="0"/>
                <a:ea typeface="+mn-ea"/>
                <a:cs typeface="+mn-cs"/>
              </a:endParaRPr>
            </a:p>
          </p:txBody>
        </p:sp>
        <p:sp>
          <p:nvSpPr>
            <p:cNvPr id="6" name="Oval 5">
              <a:extLst>
                <a:ext uri="{FF2B5EF4-FFF2-40B4-BE49-F238E27FC236}">
                  <a16:creationId xmlns:a16="http://schemas.microsoft.com/office/drawing/2014/main" id="{EA4EF93C-B084-7A6A-561D-D097BB3ABE6A}"/>
                </a:ext>
              </a:extLst>
            </p:cNvPr>
            <p:cNvSpPr/>
            <p:nvPr/>
          </p:nvSpPr>
          <p:spPr>
            <a:xfrm>
              <a:off x="8155856" y="1418372"/>
              <a:ext cx="555523" cy="555523"/>
            </a:xfrm>
            <a:prstGeom prst="ellipse">
              <a:avLst/>
            </a:prstGeom>
            <a:solidFill>
              <a:srgbClr val="00B0F0"/>
            </a:solidFill>
            <a:ln w="28575"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prstClr val="white"/>
                  </a:solidFill>
                  <a:effectLst/>
                  <a:uLnTx/>
                  <a:uFillTx/>
                  <a:latin typeface="UTM Avo" panose="02040603050506020204" pitchFamily="18" charset="0"/>
                  <a:ea typeface="AvantGarde" panose="00000400000000000000" pitchFamily="2" charset="0"/>
                  <a:cs typeface="AvantGarde" panose="00000400000000000000" pitchFamily="2" charset="0"/>
                </a:rPr>
                <a:t>1</a:t>
              </a:r>
            </a:p>
          </p:txBody>
        </p:sp>
      </p:grpSp>
    </p:spTree>
    <p:extLst>
      <p:ext uri="{BB962C8B-B14F-4D97-AF65-F5344CB8AC3E}">
        <p14:creationId xmlns:p14="http://schemas.microsoft.com/office/powerpoint/2010/main" val="208443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70">
            <a:extLst>
              <a:ext uri="{FF2B5EF4-FFF2-40B4-BE49-F238E27FC236}">
                <a16:creationId xmlns:a16="http://schemas.microsoft.com/office/drawing/2014/main" id="{D9F3E42B-904C-72D2-055E-FB000F7DFE21}"/>
              </a:ext>
            </a:extLst>
          </p:cNvPr>
          <p:cNvSpPr/>
          <p:nvPr/>
        </p:nvSpPr>
        <p:spPr>
          <a:xfrm>
            <a:off x="107504" y="339502"/>
            <a:ext cx="3096344"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câu</a:t>
            </a:r>
            <a:r>
              <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4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dài</a:t>
            </a:r>
            <a:endParaRPr kumimoji="0" lang="en-US" sz="24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3" name="Rectangle 2"/>
          <p:cNvSpPr/>
          <p:nvPr/>
        </p:nvSpPr>
        <p:spPr>
          <a:xfrm>
            <a:off x="179512" y="1419622"/>
            <a:ext cx="8683772" cy="1815882"/>
          </a:xfrm>
          <a:prstGeom prst="rect">
            <a:avLst/>
          </a:prstGeom>
        </p:spPr>
        <p:txBody>
          <a:bodyPr wrap="square">
            <a:spAutoFit/>
          </a:bodyPr>
          <a:lstStyle/>
          <a:p>
            <a:pPr algn="just"/>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Giữ </a:t>
            </a:r>
            <a:r>
              <a:rPr lang="vi-VN" sz="2800" dirty="0">
                <a:solidFill>
                  <a:srgbClr val="000000"/>
                </a:solidFill>
                <a:latin typeface="Times New Roman" panose="02020603050405020304" pitchFamily="18" charset="0"/>
                <a:cs typeface="Times New Roman" panose="02020603050405020304" pitchFamily="18" charset="0"/>
              </a:rPr>
              <a:t>gìn dân chủ, xây dựng nước nhà, xây dựng đời sống </a:t>
            </a:r>
            <a:r>
              <a:rPr lang="vi-VN" sz="2800" dirty="0" smtClean="0">
                <a:solidFill>
                  <a:srgbClr val="000000"/>
                </a:solidFill>
                <a:latin typeface="Times New Roman" panose="02020603050405020304" pitchFamily="18" charset="0"/>
                <a:cs typeface="Times New Roman" panose="02020603050405020304" pitchFamily="18" charset="0"/>
              </a:rPr>
              <a:t>mới, </a:t>
            </a:r>
            <a:r>
              <a:rPr lang="vi-VN" sz="2800" dirty="0">
                <a:solidFill>
                  <a:srgbClr val="000000"/>
                </a:solidFill>
                <a:latin typeface="Times New Roman" panose="02020603050405020304" pitchFamily="18" charset="0"/>
                <a:cs typeface="Times New Roman" panose="02020603050405020304" pitchFamily="18" charset="0"/>
              </a:rPr>
              <a:t>việc gì cũng cần có sức khỏe mới làm thành công.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Mỗi </a:t>
            </a:r>
            <a:r>
              <a:rPr lang="vi-VN" sz="2800" dirty="0">
                <a:solidFill>
                  <a:srgbClr val="000000"/>
                </a:solidFill>
                <a:latin typeface="Times New Roman" panose="02020603050405020304" pitchFamily="18" charset="0"/>
                <a:cs typeface="Times New Roman" panose="02020603050405020304" pitchFamily="18" charset="0"/>
              </a:rPr>
              <a:t>một người dân yếu ớt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tức </a:t>
            </a:r>
            <a:r>
              <a:rPr lang="vi-VN" sz="2800" dirty="0">
                <a:solidFill>
                  <a:srgbClr val="000000"/>
                </a:solidFill>
                <a:latin typeface="Times New Roman" panose="02020603050405020304" pitchFamily="18" charset="0"/>
                <a:cs typeface="Times New Roman" panose="02020603050405020304" pitchFamily="18" charset="0"/>
              </a:rPr>
              <a:t>là cả nước yếu ớt, mỗi một người dân khỏe mạnh </a:t>
            </a:r>
            <a:r>
              <a:rPr lang="en-US" sz="2800" dirty="0" smtClean="0">
                <a:solidFill>
                  <a:srgbClr val="000000"/>
                </a:solidFill>
                <a:latin typeface="Times New Roman" panose="02020603050405020304" pitchFamily="18" charset="0"/>
                <a:cs typeface="Times New Roman" panose="02020603050405020304" pitchFamily="18" charset="0"/>
              </a:rPr>
              <a:t> </a:t>
            </a:r>
            <a:r>
              <a:rPr lang="vi-VN" sz="2800" dirty="0" smtClean="0">
                <a:solidFill>
                  <a:srgbClr val="000000"/>
                </a:solidFill>
                <a:latin typeface="Times New Roman" panose="02020603050405020304" pitchFamily="18" charset="0"/>
                <a:cs typeface="Times New Roman" panose="02020603050405020304" pitchFamily="18" charset="0"/>
              </a:rPr>
              <a:t>là </a:t>
            </a:r>
            <a:r>
              <a:rPr lang="vi-VN" sz="2800" dirty="0">
                <a:solidFill>
                  <a:srgbClr val="000000"/>
                </a:solidFill>
                <a:latin typeface="Times New Roman" panose="02020603050405020304" pitchFamily="18" charset="0"/>
                <a:cs typeface="Times New Roman" panose="02020603050405020304" pitchFamily="18" charset="0"/>
              </a:rPr>
              <a:t>cả nước khỏe mạnh.</a:t>
            </a:r>
          </a:p>
        </p:txBody>
      </p:sp>
      <p:cxnSp>
        <p:nvCxnSpPr>
          <p:cNvPr id="4" name="Straight Connector 3">
            <a:extLst>
              <a:ext uri="{FF2B5EF4-FFF2-40B4-BE49-F238E27FC236}">
                <a16:creationId xmlns:a16="http://schemas.microsoft.com/office/drawing/2014/main" id="{670D8E3D-FBEE-18F9-2F59-7EDFBC0EE8D5}"/>
              </a:ext>
            </a:extLst>
          </p:cNvPr>
          <p:cNvCxnSpPr/>
          <p:nvPr/>
        </p:nvCxnSpPr>
        <p:spPr>
          <a:xfrm flipH="1">
            <a:off x="3419872" y="1563638"/>
            <a:ext cx="72008" cy="286188"/>
          </a:xfrm>
          <a:prstGeom prst="line">
            <a:avLst/>
          </a:prstGeom>
          <a:noFill/>
          <a:ln w="38100" cap="flat" cmpd="sng" algn="ctr">
            <a:solidFill>
              <a:srgbClr val="FF0000"/>
            </a:solidFill>
            <a:prstDash val="solid"/>
          </a:ln>
          <a:effectLst/>
        </p:spPr>
      </p:cxnSp>
      <p:cxnSp>
        <p:nvCxnSpPr>
          <p:cNvPr id="5" name="Straight Connector 4">
            <a:extLst>
              <a:ext uri="{FF2B5EF4-FFF2-40B4-BE49-F238E27FC236}">
                <a16:creationId xmlns:a16="http://schemas.microsoft.com/office/drawing/2014/main" id="{670D8E3D-FBEE-18F9-2F59-7EDFBC0EE8D5}"/>
              </a:ext>
            </a:extLst>
          </p:cNvPr>
          <p:cNvCxnSpPr/>
          <p:nvPr/>
        </p:nvCxnSpPr>
        <p:spPr>
          <a:xfrm flipH="1">
            <a:off x="6660232" y="1563638"/>
            <a:ext cx="72008" cy="286188"/>
          </a:xfrm>
          <a:prstGeom prst="line">
            <a:avLst/>
          </a:prstGeom>
          <a:noFill/>
          <a:ln w="38100" cap="flat" cmpd="sng" algn="ctr">
            <a:solidFill>
              <a:srgbClr val="FF0000"/>
            </a:solidFill>
            <a:prstDash val="solid"/>
          </a:ln>
          <a:effectLst/>
        </p:spPr>
      </p:cxnSp>
      <p:cxnSp>
        <p:nvCxnSpPr>
          <p:cNvPr id="6" name="Straight Connector 5">
            <a:extLst>
              <a:ext uri="{FF2B5EF4-FFF2-40B4-BE49-F238E27FC236}">
                <a16:creationId xmlns:a16="http://schemas.microsoft.com/office/drawing/2014/main" id="{670D8E3D-FBEE-18F9-2F59-7EDFBC0EE8D5}"/>
              </a:ext>
            </a:extLst>
          </p:cNvPr>
          <p:cNvCxnSpPr/>
          <p:nvPr/>
        </p:nvCxnSpPr>
        <p:spPr>
          <a:xfrm flipH="1">
            <a:off x="1763688" y="1901761"/>
            <a:ext cx="72008" cy="425802"/>
          </a:xfrm>
          <a:prstGeom prst="line">
            <a:avLst/>
          </a:prstGeom>
          <a:noFill/>
          <a:ln w="38100" cap="flat" cmpd="sng" algn="ctr">
            <a:solidFill>
              <a:srgbClr val="FF0000"/>
            </a:solidFill>
            <a:prstDash val="solid"/>
          </a:ln>
          <a:effectLst/>
        </p:spPr>
      </p:cxnSp>
      <p:cxnSp>
        <p:nvCxnSpPr>
          <p:cNvPr id="8" name="Straight Connector 7">
            <a:extLst>
              <a:ext uri="{FF2B5EF4-FFF2-40B4-BE49-F238E27FC236}">
                <a16:creationId xmlns:a16="http://schemas.microsoft.com/office/drawing/2014/main" id="{670D8E3D-FBEE-18F9-2F59-7EDFBC0EE8D5}"/>
              </a:ext>
            </a:extLst>
          </p:cNvPr>
          <p:cNvCxnSpPr/>
          <p:nvPr/>
        </p:nvCxnSpPr>
        <p:spPr>
          <a:xfrm flipH="1">
            <a:off x="6444208" y="1971568"/>
            <a:ext cx="72008" cy="286188"/>
          </a:xfrm>
          <a:prstGeom prst="line">
            <a:avLst/>
          </a:prstGeom>
          <a:noFill/>
          <a:ln w="38100" cap="flat" cmpd="sng" algn="ctr">
            <a:solidFill>
              <a:srgbClr val="FF0000"/>
            </a:solidFill>
            <a:prstDash val="solid"/>
          </a:ln>
          <a:effectLst/>
        </p:spPr>
      </p:cxnSp>
      <p:cxnSp>
        <p:nvCxnSpPr>
          <p:cNvPr id="9" name="Straight Connector 8">
            <a:extLst>
              <a:ext uri="{FF2B5EF4-FFF2-40B4-BE49-F238E27FC236}">
                <a16:creationId xmlns:a16="http://schemas.microsoft.com/office/drawing/2014/main" id="{670D8E3D-FBEE-18F9-2F59-7EDFBC0EE8D5}"/>
              </a:ext>
            </a:extLst>
          </p:cNvPr>
          <p:cNvCxnSpPr/>
          <p:nvPr/>
        </p:nvCxnSpPr>
        <p:spPr>
          <a:xfrm flipH="1">
            <a:off x="1043608" y="2420935"/>
            <a:ext cx="72008" cy="286188"/>
          </a:xfrm>
          <a:prstGeom prst="line">
            <a:avLst/>
          </a:prstGeom>
          <a:noFill/>
          <a:ln w="38100" cap="flat" cmpd="sng" algn="ctr">
            <a:solidFill>
              <a:srgbClr val="FF0000"/>
            </a:solidFill>
            <a:prstDash val="solid"/>
          </a:ln>
          <a:effectLst/>
        </p:spPr>
      </p:cxnSp>
      <p:cxnSp>
        <p:nvCxnSpPr>
          <p:cNvPr id="10" name="Straight Connector 9">
            <a:extLst>
              <a:ext uri="{FF2B5EF4-FFF2-40B4-BE49-F238E27FC236}">
                <a16:creationId xmlns:a16="http://schemas.microsoft.com/office/drawing/2014/main" id="{670D8E3D-FBEE-18F9-2F59-7EDFBC0EE8D5}"/>
              </a:ext>
            </a:extLst>
          </p:cNvPr>
          <p:cNvCxnSpPr/>
          <p:nvPr/>
        </p:nvCxnSpPr>
        <p:spPr>
          <a:xfrm flipH="1">
            <a:off x="1124640" y="2427734"/>
            <a:ext cx="72008" cy="286188"/>
          </a:xfrm>
          <a:prstGeom prst="line">
            <a:avLst/>
          </a:prstGeom>
          <a:noFill/>
          <a:ln w="38100" cap="flat" cmpd="sng" algn="ctr">
            <a:solidFill>
              <a:srgbClr val="FF0000"/>
            </a:solidFill>
            <a:prstDash val="solid"/>
          </a:ln>
          <a:effectLst/>
        </p:spPr>
      </p:cxnSp>
      <p:cxnSp>
        <p:nvCxnSpPr>
          <p:cNvPr id="11" name="Straight Connector 10">
            <a:extLst>
              <a:ext uri="{FF2B5EF4-FFF2-40B4-BE49-F238E27FC236}">
                <a16:creationId xmlns:a16="http://schemas.microsoft.com/office/drawing/2014/main" id="{670D8E3D-FBEE-18F9-2F59-7EDFBC0EE8D5}"/>
              </a:ext>
            </a:extLst>
          </p:cNvPr>
          <p:cNvCxnSpPr/>
          <p:nvPr/>
        </p:nvCxnSpPr>
        <p:spPr>
          <a:xfrm flipH="1">
            <a:off x="5364088" y="2420935"/>
            <a:ext cx="72008" cy="286188"/>
          </a:xfrm>
          <a:prstGeom prst="line">
            <a:avLst/>
          </a:prstGeom>
          <a:noFill/>
          <a:ln w="38100" cap="flat" cmpd="sng" algn="ctr">
            <a:solidFill>
              <a:srgbClr val="FF0000"/>
            </a:solidFill>
            <a:prstDash val="solid"/>
          </a:ln>
          <a:effectLst/>
        </p:spPr>
      </p:cxnSp>
      <p:grpSp>
        <p:nvGrpSpPr>
          <p:cNvPr id="12" name="Group 11">
            <a:extLst>
              <a:ext uri="{FF2B5EF4-FFF2-40B4-BE49-F238E27FC236}">
                <a16:creationId xmlns:a16="http://schemas.microsoft.com/office/drawing/2014/main" id="{FDC925C4-4AE6-77C2-1417-50128BE8D9CB}"/>
              </a:ext>
            </a:extLst>
          </p:cNvPr>
          <p:cNvGrpSpPr/>
          <p:nvPr/>
        </p:nvGrpSpPr>
        <p:grpSpPr>
          <a:xfrm>
            <a:off x="8028384" y="2713923"/>
            <a:ext cx="216024" cy="361884"/>
            <a:chOff x="4750193" y="5915370"/>
            <a:chExt cx="219339" cy="574220"/>
          </a:xfrm>
        </p:grpSpPr>
        <p:cxnSp>
          <p:nvCxnSpPr>
            <p:cNvPr id="13" name="Straight Connector 12">
              <a:extLst>
                <a:ext uri="{FF2B5EF4-FFF2-40B4-BE49-F238E27FC236}">
                  <a16:creationId xmlns:a16="http://schemas.microsoft.com/office/drawing/2014/main" id="{48CC09A5-4974-0A33-98FB-F0CCA25D206B}"/>
                </a:ext>
              </a:extLst>
            </p:cNvPr>
            <p:cNvCxnSpPr/>
            <p:nvPr/>
          </p:nvCxnSpPr>
          <p:spPr>
            <a:xfrm flipH="1">
              <a:off x="4750193" y="5915370"/>
              <a:ext cx="173620" cy="574220"/>
            </a:xfrm>
            <a:prstGeom prst="line">
              <a:avLst/>
            </a:prstGeom>
            <a:noFill/>
            <a:ln w="38100" cap="flat" cmpd="sng" algn="ctr">
              <a:solidFill>
                <a:srgbClr val="FF0000"/>
              </a:solidFill>
              <a:prstDash val="solid"/>
            </a:ln>
            <a:effectLst/>
          </p:spPr>
        </p:cxnSp>
        <p:cxnSp>
          <p:nvCxnSpPr>
            <p:cNvPr id="14" name="Straight Connector 13">
              <a:extLst>
                <a:ext uri="{FF2B5EF4-FFF2-40B4-BE49-F238E27FC236}">
                  <a16:creationId xmlns:a16="http://schemas.microsoft.com/office/drawing/2014/main" id="{0F1F4F65-95F3-A871-8D8C-3922D249CD37}"/>
                </a:ext>
              </a:extLst>
            </p:cNvPr>
            <p:cNvCxnSpPr/>
            <p:nvPr/>
          </p:nvCxnSpPr>
          <p:spPr>
            <a:xfrm flipH="1">
              <a:off x="4795912" y="5915370"/>
              <a:ext cx="173620" cy="574220"/>
            </a:xfrm>
            <a:prstGeom prst="line">
              <a:avLst/>
            </a:prstGeom>
            <a:noFill/>
            <a:ln w="38100" cap="flat" cmpd="sng" algn="ctr">
              <a:solidFill>
                <a:srgbClr val="FF0000"/>
              </a:solidFill>
              <a:prstDash val="solid"/>
            </a:ln>
            <a:effectLst/>
          </p:spPr>
        </p:cxnSp>
      </p:grpSp>
      <p:cxnSp>
        <p:nvCxnSpPr>
          <p:cNvPr id="15" name="Straight Connector 14">
            <a:extLst>
              <a:ext uri="{FF2B5EF4-FFF2-40B4-BE49-F238E27FC236}">
                <a16:creationId xmlns:a16="http://schemas.microsoft.com/office/drawing/2014/main" id="{670D8E3D-FBEE-18F9-2F59-7EDFBC0EE8D5}"/>
              </a:ext>
            </a:extLst>
          </p:cNvPr>
          <p:cNvCxnSpPr/>
          <p:nvPr/>
        </p:nvCxnSpPr>
        <p:spPr>
          <a:xfrm flipH="1">
            <a:off x="4716016" y="2797730"/>
            <a:ext cx="72008" cy="286188"/>
          </a:xfrm>
          <a:prstGeom prst="line">
            <a:avLst/>
          </a:prstGeom>
          <a:noFill/>
          <a:ln w="38100" cap="flat" cmpd="sng" algn="ctr">
            <a:solidFill>
              <a:srgbClr val="FF0000"/>
            </a:solidFill>
            <a:prstDash val="solid"/>
          </a:ln>
          <a:effectLst/>
        </p:spPr>
      </p:cxnSp>
      <p:cxnSp>
        <p:nvCxnSpPr>
          <p:cNvPr id="16" name="Straight Connector 15">
            <a:extLst>
              <a:ext uri="{FF2B5EF4-FFF2-40B4-BE49-F238E27FC236}">
                <a16:creationId xmlns:a16="http://schemas.microsoft.com/office/drawing/2014/main" id="{670D8E3D-FBEE-18F9-2F59-7EDFBC0EE8D5}"/>
              </a:ext>
            </a:extLst>
          </p:cNvPr>
          <p:cNvCxnSpPr/>
          <p:nvPr/>
        </p:nvCxnSpPr>
        <p:spPr>
          <a:xfrm flipH="1">
            <a:off x="8791276" y="2391657"/>
            <a:ext cx="72008" cy="286188"/>
          </a:xfrm>
          <a:prstGeom prst="line">
            <a:avLst/>
          </a:prstGeom>
          <a:noFill/>
          <a:ln w="38100" cap="flat" cmpd="sng" algn="ctr">
            <a:solidFill>
              <a:srgbClr val="FF0000"/>
            </a:solidFill>
            <a:prstDash val="solid"/>
          </a:ln>
          <a:effectLst/>
        </p:spPr>
      </p:cxnSp>
      <p:sp>
        <p:nvSpPr>
          <p:cNvPr id="17" name="TextBox 16">
            <a:extLst>
              <a:ext uri="{FF2B5EF4-FFF2-40B4-BE49-F238E27FC236}">
                <a16:creationId xmlns:a16="http://schemas.microsoft.com/office/drawing/2014/main" id="{455AB03A-A976-8BE8-5689-BD575F414A8E}"/>
              </a:ext>
            </a:extLst>
          </p:cNvPr>
          <p:cNvSpPr txBox="1"/>
          <p:nvPr/>
        </p:nvSpPr>
        <p:spPr>
          <a:xfrm>
            <a:off x="179512" y="3335675"/>
            <a:ext cx="3096344" cy="523220"/>
          </a:xfrm>
          <a:prstGeom prst="rect">
            <a:avLst/>
          </a:prstGeom>
          <a:noFill/>
          <a:ln>
            <a:noFill/>
          </a:ln>
        </p:spPr>
        <p:txBody>
          <a:bodyPr wrap="square">
            <a:spAutoFit/>
          </a:bodyPr>
          <a:lstStyle/>
          <a:p>
            <a:pPr lvl="1"/>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17"/>
          <p:cNvSpPr/>
          <p:nvPr/>
        </p:nvSpPr>
        <p:spPr>
          <a:xfrm>
            <a:off x="395536" y="4052151"/>
            <a:ext cx="1183337" cy="430887"/>
          </a:xfrm>
          <a:prstGeom prst="rect">
            <a:avLst/>
          </a:prstGeom>
          <a:solidFill>
            <a:sysClr val="window" lastClr="FFFFFF"/>
          </a:solidFill>
          <a:ln>
            <a:solidFill>
              <a:srgbClr val="C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chủ</a:t>
            </a:r>
            <a:endParaRPr kumimoji="0" lang="en-US" sz="2200" b="0"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Rectangle 18"/>
          <p:cNvSpPr/>
          <p:nvPr/>
        </p:nvSpPr>
        <p:spPr>
          <a:xfrm>
            <a:off x="1722307" y="4031139"/>
            <a:ext cx="6264696" cy="430887"/>
          </a:xfrm>
          <a:prstGeom prst="rect">
            <a:avLst/>
          </a:prstGeom>
        </p:spPr>
        <p:txBody>
          <a:bodyPr wrap="square">
            <a:spAutoFit/>
          </a:bodyPr>
          <a:lstStyle/>
          <a:p>
            <a:r>
              <a:rPr lang="vi-VN" sz="2200" dirty="0">
                <a:solidFill>
                  <a:srgbClr val="000000"/>
                </a:solidFill>
                <a:latin typeface="Times New Roman" panose="02020603050405020304" pitchFamily="18" charset="0"/>
                <a:cs typeface="Times New Roman" panose="02020603050405020304" pitchFamily="18" charset="0"/>
              </a:rPr>
              <a:t>chế độ xã hội đảm bảo quyền làm chủ của người dân</a:t>
            </a:r>
            <a:r>
              <a:rPr lang="vi-VN" sz="2200" dirty="0" smtClean="0">
                <a:solidFill>
                  <a:srgbClr val="000000"/>
                </a:solidFill>
                <a:latin typeface="Times New Roman" panose="02020603050405020304" pitchFamily="18" charset="0"/>
                <a:cs typeface="Times New Roman" panose="02020603050405020304" pitchFamily="18" charset="0"/>
              </a:rPr>
              <a:t>.</a:t>
            </a:r>
            <a:endParaRPr lang="en-US" sz="2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7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up)">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arn(inVertical)">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barn(inVertical)">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arn(inVertical)">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9">
                                            <p:txEl>
                                              <p:pRg st="0" end="0"/>
                                            </p:txEl>
                                          </p:spTgt>
                                        </p:tgtEl>
                                        <p:attrNameLst>
                                          <p:attrName>style.visibility</p:attrName>
                                        </p:attrNameLst>
                                      </p:cBhvr>
                                      <p:to>
                                        <p:strVal val="visible"/>
                                      </p:to>
                                    </p:set>
                                    <p:animEffect transition="in" filter="barn(inVertical)">
                                      <p:cBhvr>
                                        <p:cTn id="8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đoạn</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5" name="Wave 54">
            <a:extLst>
              <a:ext uri="{FF2B5EF4-FFF2-40B4-BE49-F238E27FC236}">
                <a16:creationId xmlns:a16="http://schemas.microsoft.com/office/drawing/2014/main" id="{EDBBAA58-FCB9-FA1B-D6DA-29C7D76105E9}"/>
              </a:ext>
            </a:extLst>
          </p:cNvPr>
          <p:cNvSpPr/>
          <p:nvPr/>
        </p:nvSpPr>
        <p:spPr>
          <a:xfrm>
            <a:off x="107504" y="195486"/>
            <a:ext cx="2534628" cy="848847"/>
          </a:xfrm>
          <a:custGeom>
            <a:avLst/>
            <a:gdLst>
              <a:gd name="connsiteX0" fmla="*/ 310745 w 2534628"/>
              <a:gd name="connsiteY0" fmla="*/ 106106 h 848847"/>
              <a:gd name="connsiteX1" fmla="*/ 2534628 w 2534628"/>
              <a:gd name="connsiteY1" fmla="*/ 106106 h 848847"/>
              <a:gd name="connsiteX2" fmla="*/ 2223883 w 2534628"/>
              <a:gd name="connsiteY2" fmla="*/ 742741 h 848847"/>
              <a:gd name="connsiteX3" fmla="*/ 0 w 2534628"/>
              <a:gd name="connsiteY3" fmla="*/ 742741 h 848847"/>
              <a:gd name="connsiteX4" fmla="*/ 310745 w 2534628"/>
              <a:gd name="connsiteY4" fmla="*/ 106106 h 848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4628" h="848847" fill="none" extrusionOk="0">
                <a:moveTo>
                  <a:pt x="310745" y="106106"/>
                </a:moveTo>
                <a:cubicBezTo>
                  <a:pt x="930179" y="-201206"/>
                  <a:pt x="1743629" y="431419"/>
                  <a:pt x="2534628" y="106106"/>
                </a:cubicBezTo>
                <a:cubicBezTo>
                  <a:pt x="2452486" y="273754"/>
                  <a:pt x="2283654" y="662416"/>
                  <a:pt x="2223883" y="742741"/>
                </a:cubicBezTo>
                <a:cubicBezTo>
                  <a:pt x="1618511" y="1015032"/>
                  <a:pt x="616665" y="421482"/>
                  <a:pt x="0" y="742741"/>
                </a:cubicBezTo>
                <a:cubicBezTo>
                  <a:pt x="32609" y="618366"/>
                  <a:pt x="240635" y="222805"/>
                  <a:pt x="310745" y="106106"/>
                </a:cubicBezTo>
                <a:close/>
              </a:path>
              <a:path w="2534628" h="848847" stroke="0" extrusionOk="0">
                <a:moveTo>
                  <a:pt x="310745" y="106106"/>
                </a:moveTo>
                <a:cubicBezTo>
                  <a:pt x="1063241" y="-266586"/>
                  <a:pt x="1777675" y="347372"/>
                  <a:pt x="2534628" y="106106"/>
                </a:cubicBezTo>
                <a:cubicBezTo>
                  <a:pt x="2509641" y="262502"/>
                  <a:pt x="2384245" y="442802"/>
                  <a:pt x="2223883" y="742741"/>
                </a:cubicBezTo>
                <a:cubicBezTo>
                  <a:pt x="1528395" y="1029917"/>
                  <a:pt x="726378" y="437656"/>
                  <a:pt x="0" y="742741"/>
                </a:cubicBezTo>
                <a:cubicBezTo>
                  <a:pt x="139052" y="504534"/>
                  <a:pt x="181951" y="379297"/>
                  <a:pt x="310745" y="106106"/>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Luyện</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đọc</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từ</a:t>
            </a:r>
            <a:r>
              <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2000" b="1" i="0" u="none" strike="noStrike" kern="0" cap="none" spc="0" normalizeH="0" baseline="0" noProof="0" dirty="0" err="1"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rPr>
              <a:t>khó</a:t>
            </a:r>
            <a:endParaRPr kumimoji="0" lang="en-US" sz="2000" b="1" i="0" u="none" strike="noStrike" kern="0" cap="none" spc="0" normalizeH="0" baseline="0" noProof="0" dirty="0" smtClean="0">
              <a:ln>
                <a:noFill/>
              </a:ln>
              <a:solidFill>
                <a:srgbClr val="0070C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0" name="Rectangle 9"/>
          <p:cNvSpPr/>
          <p:nvPr/>
        </p:nvSpPr>
        <p:spPr>
          <a:xfrm>
            <a:off x="251520" y="1131590"/>
            <a:ext cx="8640960" cy="3046988"/>
          </a:xfrm>
          <a:prstGeom prst="rect">
            <a:avLst/>
          </a:prstGeom>
          <a:solidFill>
            <a:sysClr val="window" lastClr="FFFFFF"/>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32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Vậy nên luyện tập thể dục, bồi bổ sức khỏe là bổn phận của mỗi một người yêu nước. Việc đó không tốn kém, khó khăn gì. Gái trai, già trẻ ai cũng nên làm và ai cũng làm được. Ngày nào cũng tập thì khí huyết lưu thông, tinh thần đầy đủ, như vậy là sức khỏe.</a:t>
            </a:r>
          </a:p>
        </p:txBody>
      </p:sp>
      <p:cxnSp>
        <p:nvCxnSpPr>
          <p:cNvPr id="11" name="Straight Connector 10"/>
          <p:cNvCxnSpPr/>
          <p:nvPr/>
        </p:nvCxnSpPr>
        <p:spPr>
          <a:xfrm>
            <a:off x="5652120" y="1635646"/>
            <a:ext cx="1008112" cy="0"/>
          </a:xfrm>
          <a:prstGeom prst="line">
            <a:avLst/>
          </a:prstGeom>
          <a:noFill/>
          <a:ln w="28575" cap="flat" cmpd="sng" algn="ctr">
            <a:solidFill>
              <a:srgbClr val="C00000"/>
            </a:solidFill>
            <a:prstDash val="solid"/>
          </a:ln>
          <a:effectLst/>
        </p:spPr>
      </p:cxnSp>
      <p:cxnSp>
        <p:nvCxnSpPr>
          <p:cNvPr id="13" name="Straight Connector 12"/>
          <p:cNvCxnSpPr/>
          <p:nvPr/>
        </p:nvCxnSpPr>
        <p:spPr>
          <a:xfrm>
            <a:off x="395536" y="2139702"/>
            <a:ext cx="1512168" cy="0"/>
          </a:xfrm>
          <a:prstGeom prst="line">
            <a:avLst/>
          </a:prstGeom>
          <a:noFill/>
          <a:ln w="28575" cap="flat" cmpd="sng" algn="ctr">
            <a:solidFill>
              <a:srgbClr val="C00000"/>
            </a:solidFill>
            <a:prstDash val="solid"/>
          </a:ln>
          <a:effectLst/>
        </p:spPr>
      </p:cxnSp>
      <p:cxnSp>
        <p:nvCxnSpPr>
          <p:cNvPr id="15" name="Straight Connector 14"/>
          <p:cNvCxnSpPr/>
          <p:nvPr/>
        </p:nvCxnSpPr>
        <p:spPr>
          <a:xfrm>
            <a:off x="1547664" y="3579862"/>
            <a:ext cx="3312368" cy="0"/>
          </a:xfrm>
          <a:prstGeom prst="line">
            <a:avLst/>
          </a:prstGeom>
          <a:noFill/>
          <a:ln w="28575" cap="flat" cmpd="sng" algn="ctr">
            <a:solidFill>
              <a:srgbClr val="C00000"/>
            </a:solidFill>
            <a:prstDash val="solid"/>
          </a:ln>
          <a:effectLst/>
        </p:spPr>
      </p:cxnSp>
    </p:spTree>
    <p:extLst>
      <p:ext uri="{BB962C8B-B14F-4D97-AF65-F5344CB8AC3E}">
        <p14:creationId xmlns:p14="http://schemas.microsoft.com/office/powerpoint/2010/main" val="211623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783</Words>
  <Application>Microsoft Office PowerPoint</Application>
  <PresentationFormat>On-screen Show (16:9)</PresentationFormat>
  <Paragraphs>93</Paragraphs>
  <Slides>24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宋体</vt:lpstr>
      <vt:lpstr>Arial</vt:lpstr>
      <vt:lpstr>Arial-Rounded</vt:lpstr>
      <vt:lpstr>AvantGarde</vt:lpstr>
      <vt:lpstr>Calibri</vt:lpstr>
      <vt:lpstr>Calibri Light</vt:lpstr>
      <vt:lpstr>OpenSans</vt:lpstr>
      <vt:lpstr>Times New Roman</vt:lpstr>
      <vt:lpstr>UTM Avo</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Acer</cp:lastModifiedBy>
  <cp:revision>118</cp:revision>
  <dcterms:created xsi:type="dcterms:W3CDTF">2015-02-26T08:23:36Z</dcterms:created>
  <dcterms:modified xsi:type="dcterms:W3CDTF">2025-04-05T14:40:02Z</dcterms:modified>
</cp:coreProperties>
</file>