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27" r:id="rId3"/>
    <p:sldId id="428" r:id="rId4"/>
    <p:sldId id="426" r:id="rId5"/>
    <p:sldId id="436" r:id="rId6"/>
    <p:sldId id="439" r:id="rId7"/>
    <p:sldId id="431" r:id="rId8"/>
    <p:sldId id="432" r:id="rId9"/>
    <p:sldId id="438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363838"/>
            <a:ext cx="1398326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893" y="5871034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76434" y="1266918"/>
            <a:ext cx="83194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4423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92814" y="1266918"/>
            <a:ext cx="11127305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75519" y="4426858"/>
            <a:ext cx="1478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4687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3759" y="31021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55597" y="3077886"/>
            <a:ext cx="2555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45042" y="3091638"/>
            <a:ext cx="2808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9919" y="6447472"/>
            <a:ext cx="11266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61231" y="1266918"/>
            <a:ext cx="872048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20311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3916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392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2579" y="3954762"/>
            <a:ext cx="99166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 đất nghển cổ uống giọt sương đêm – nói: Chiếc bàn xinh xắn ơi, thức uống ở đây thật ngon.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nằm ngủ dưới chân cây nấm -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Nói: Mái nhà xinh đẹp ơi, ngủ ở đây thật mát.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 quanh cây nấm – nói: Sao chiếc mũ này lại có chân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cốm nhảy lên tán nấm ngồi nghỉ - nói: Ghế nhỏ ơi, đừng đi đâu, ở nguyên đấy nhé.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6705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51919" y="1266918"/>
            <a:ext cx="94487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20311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3916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392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902" y="3810000"/>
            <a:ext cx="101576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Vì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con vật cảm nhận và gọi tên cây nấm bằng 1 cách khác nhau.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6705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6120" y="5010329"/>
            <a:ext cx="1005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3397" y="6428601"/>
            <a:ext cx="98884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6375" y="8332857"/>
            <a:ext cx="71208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vui vẻ, thích thú, băn khoăn, …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97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51919" y="1266918"/>
            <a:ext cx="94487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20311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3916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392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902" y="3810000"/>
            <a:ext cx="101576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Vì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con vật cảm nhận và gọi tên cây nấm bằng 1 cách khác nhau.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6705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0701" y="5010329"/>
            <a:ext cx="102338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Câu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6260" y="6594360"/>
            <a:ext cx="79448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 thấy thú vị, bật cười khúc khích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78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403073" y="1266918"/>
            <a:ext cx="939284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81784" y="2895600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89479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392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12654" y="3680374"/>
            <a:ext cx="9525001" cy="4503736"/>
            <a:chOff x="6012654" y="3680374"/>
            <a:chExt cx="9525001" cy="4503736"/>
          </a:xfrm>
        </p:grpSpPr>
        <p:grpSp>
          <p:nvGrpSpPr>
            <p:cNvPr id="2" name="Group 1"/>
            <p:cNvGrpSpPr/>
            <p:nvPr/>
          </p:nvGrpSpPr>
          <p:grpSpPr>
            <a:xfrm>
              <a:off x="6012654" y="3680374"/>
              <a:ext cx="9525001" cy="4503736"/>
              <a:chOff x="6004721" y="3563423"/>
              <a:chExt cx="9525001" cy="4503736"/>
            </a:xfrm>
          </p:grpSpPr>
          <p:pic>
            <p:nvPicPr>
              <p:cNvPr id="2054" name="Picture 6" descr="Khung viền đẹp - Mẫu khung viền bìa Giáo án, Báo cáo, Luận vă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515354" y="1052790"/>
                <a:ext cx="4503736" cy="9525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817429" y="4607005"/>
                <a:ext cx="80264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706393" y="4608255"/>
              <a:ext cx="8137525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nl-NL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sự vật đều có thể được mọi người gọi bằng những cái tên khác nhau, tùy theo cách cảm nhận riêng của từng người.</a:t>
              </a:r>
              <a:endPara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90119" y="1266918"/>
            <a:ext cx="105918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>
              <a:endCxn id="10" idx="2"/>
            </p:cNvCxnSpPr>
            <p:nvPr/>
          </p:nvCxnSpPr>
          <p:spPr>
            <a:xfrm flipV="1">
              <a:off x="1646078" y="2971723"/>
              <a:ext cx="2948941" cy="45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/>
          <p:nvPr/>
        </p:nvPicPr>
        <p:blipFill rotWithShape="1">
          <a:blip r:embed="rId2"/>
          <a:srcRect l="35652" t="15478" r="34892" b="41739"/>
          <a:stretch/>
        </p:blipFill>
        <p:spPr bwMode="auto">
          <a:xfrm>
            <a:off x="8188715" y="2743200"/>
            <a:ext cx="7036204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/>
          <a:srcRect l="35217" t="52696" r="34783" b="18783"/>
          <a:stretch/>
        </p:blipFill>
        <p:spPr bwMode="auto">
          <a:xfrm>
            <a:off x="1406913" y="2743200"/>
            <a:ext cx="6781801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6719" y="1266918"/>
            <a:ext cx="110490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19" y="1907595"/>
            <a:ext cx="3546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5119" y="2460595"/>
            <a:ext cx="13411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chuyện, bài văn, bài thơ,...về hiện tượng tự nhiên: mưa, nắng, … và viết phiếu đọc sách theo mẫu (làm việc cá nhân, nhóm 4)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3185319" y="4343400"/>
            <a:ext cx="8915400" cy="2191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6066" y="7924800"/>
            <a:ext cx="1316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Chia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 với bạn về những thông tin mới mà em biết sau khi đọc.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20326" t="48348" r="36848" b="21565"/>
          <a:stretch/>
        </p:blipFill>
        <p:spPr bwMode="auto">
          <a:xfrm>
            <a:off x="2804319" y="4191000"/>
            <a:ext cx="9469282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0113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9437</TotalTime>
  <Words>830</Words>
  <Application>Microsoft Office PowerPoint</Application>
  <PresentationFormat>Custom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996</cp:revision>
  <dcterms:created xsi:type="dcterms:W3CDTF">2008-09-09T22:52:10Z</dcterms:created>
  <dcterms:modified xsi:type="dcterms:W3CDTF">2025-04-04T01:34:38Z</dcterms:modified>
</cp:coreProperties>
</file>