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20"/>
  </p:notesMasterIdLst>
  <p:sldIdLst>
    <p:sldId id="307" r:id="rId3"/>
    <p:sldId id="324" r:id="rId4"/>
    <p:sldId id="325" r:id="rId5"/>
    <p:sldId id="327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20" r:id="rId16"/>
    <p:sldId id="321" r:id="rId17"/>
    <p:sldId id="322" r:id="rId18"/>
    <p:sldId id="32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6061"/>
    <a:srgbClr val="0FCEC6"/>
    <a:srgbClr val="F6ADB9"/>
    <a:srgbClr val="FEC530"/>
    <a:srgbClr val="2E455C"/>
    <a:srgbClr val="3AB0AD"/>
    <a:srgbClr val="668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0897" autoAdjust="0"/>
  </p:normalViewPr>
  <p:slideViewPr>
    <p:cSldViewPr snapToGrid="0">
      <p:cViewPr varScale="1">
        <p:scale>
          <a:sx n="79" d="100"/>
          <a:sy n="79" d="100"/>
        </p:scale>
        <p:origin x="6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B2CD4-9598-427D-9F61-803107BBF89D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E78E-CE66-4234-BD1B-12BECC93DB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50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3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0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9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3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3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4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22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70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5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3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41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7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375229" y="2072842"/>
            <a:ext cx="9085414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9: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0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 descr="Horizontal brick">
            <a:extLst>
              <a:ext uri="{FF2B5EF4-FFF2-40B4-BE49-F238E27FC236}">
                <a16:creationId xmlns:a16="http://schemas.microsoft.com/office/drawing/2014/main" id="{0F51F129-C4B7-4CF2-BC85-B8DCF41700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9478" y="0"/>
            <a:ext cx="4233673" cy="114440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5211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7">
            <a:extLst>
              <a:ext uri="{FF2B5EF4-FFF2-40B4-BE49-F238E27FC236}">
                <a16:creationId xmlns:a16="http://schemas.microsoft.com/office/drawing/2014/main" id="{2D0D9B24-EAAB-4FC9-9139-808C68831BE9}"/>
              </a:ext>
            </a:extLst>
          </p:cNvPr>
          <p:cNvSpPr txBox="1"/>
          <p:nvPr/>
        </p:nvSpPr>
        <p:spPr>
          <a:xfrm>
            <a:off x="0" y="1575182"/>
            <a:ext cx="535707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ngực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25 – 30 cm.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mép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song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5A910F6B-0DE0-4568-8D6D-7F6AA10EE3B4}"/>
              </a:ext>
            </a:extLst>
          </p:cNvPr>
          <p:cNvSpPr txBox="1"/>
          <p:nvPr/>
        </p:nvSpPr>
        <p:spPr>
          <a:xfrm>
            <a:off x="7055464" y="2967871"/>
            <a:ext cx="5136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trỏ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dung 3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nghiêng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khuỷu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endParaRPr lang="en-US" sz="25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Student Writing (#4) | Free SVG">
            <a:extLst>
              <a:ext uri="{FF2B5EF4-FFF2-40B4-BE49-F238E27FC236}">
                <a16:creationId xmlns:a16="http://schemas.microsoft.com/office/drawing/2014/main" id="{1C1F76AE-0BED-40C7-8D4A-4B1842E3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49" y="4083887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D62233-E2C0-4CA2-8BF3-EB053BC7B9D5}"/>
              </a:ext>
            </a:extLst>
          </p:cNvPr>
          <p:cNvSpPr txBox="1"/>
          <p:nvPr/>
        </p:nvSpPr>
        <p:spPr>
          <a:xfrm>
            <a:off x="1326376" y="-138766"/>
            <a:ext cx="9539248" cy="112182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6F13C-4F14-7AD2-260F-97062A1B2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76" y="983060"/>
            <a:ext cx="9060361" cy="56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7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DF16B99F-FF53-4BE4-9BE7-2FD939D252F2}"/>
              </a:ext>
            </a:extLst>
          </p:cNvPr>
          <p:cNvSpPr/>
          <p:nvPr/>
        </p:nvSpPr>
        <p:spPr>
          <a:xfrm>
            <a:off x="3574930" y="365333"/>
            <a:ext cx="5472827" cy="106416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 defTabSz="912114">
              <a:defRPr/>
            </a:pPr>
            <a:r>
              <a:rPr lang="en-US" sz="4389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6;p22">
            <a:extLst>
              <a:ext uri="{FF2B5EF4-FFF2-40B4-BE49-F238E27FC236}">
                <a16:creationId xmlns:a16="http://schemas.microsoft.com/office/drawing/2014/main" id="{19B0C4C6-46E6-4844-9EE0-A5BC44E8999D}"/>
              </a:ext>
            </a:extLst>
          </p:cNvPr>
          <p:cNvSpPr/>
          <p:nvPr/>
        </p:nvSpPr>
        <p:spPr>
          <a:xfrm>
            <a:off x="2834505" y="2330736"/>
            <a:ext cx="6213252" cy="295359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895">
              <a:solidFill>
                <a:srgbClr val="FFFFFF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99;p22">
            <a:extLst>
              <a:ext uri="{FF2B5EF4-FFF2-40B4-BE49-F238E27FC236}">
                <a16:creationId xmlns:a16="http://schemas.microsoft.com/office/drawing/2014/main" id="{E18A9F06-6A52-4A43-90A7-ADB1E53955F1}"/>
              </a:ext>
            </a:extLst>
          </p:cNvPr>
          <p:cNvSpPr txBox="1"/>
          <p:nvPr/>
        </p:nvSpPr>
        <p:spPr>
          <a:xfrm>
            <a:off x="3405518" y="2519385"/>
            <a:ext cx="6718834" cy="23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45587" rIns="91199" bIns="45587" anchor="t" anchorCtr="0">
            <a:spAutoFit/>
          </a:bodyPr>
          <a:lstStyle/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7339B12-5EBB-4B9A-BD34-FC9A25840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2624345" y="2706081"/>
            <a:ext cx="950585" cy="9645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70732D0-03D0-46DA-91CE-24688C8E0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2624344" y="3764019"/>
            <a:ext cx="950585" cy="9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1589277" y="312655"/>
            <a:ext cx="9397490" cy="5549892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2358670" y="2464596"/>
            <a:ext cx="7734800" cy="1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17165641-432E-4FE9-8025-BABE9675CAF9}"/>
              </a:ext>
            </a:extLst>
          </p:cNvPr>
          <p:cNvGrpSpPr/>
          <p:nvPr/>
        </p:nvGrpSpPr>
        <p:grpSpPr>
          <a:xfrm>
            <a:off x="627705" y="29007"/>
            <a:ext cx="844952" cy="8449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64CA0C98-6094-4D25-A48F-1DD8BF5070CE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C11561B4-A4E3-467B-B130-5C934312A8DE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7CC264D0-EF13-4C3D-911D-0DF423A79B49}"/>
              </a:ext>
            </a:extLst>
          </p:cNvPr>
          <p:cNvSpPr txBox="1"/>
          <p:nvPr/>
        </p:nvSpPr>
        <p:spPr>
          <a:xfrm>
            <a:off x="1571723" y="97194"/>
            <a:ext cx="777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b:</a:t>
            </a: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273F4BA5-C812-4C0D-B4A9-81A322E3B5FF}"/>
              </a:ext>
            </a:extLst>
          </p:cNvPr>
          <p:cNvSpPr txBox="1"/>
          <p:nvPr/>
        </p:nvSpPr>
        <p:spPr>
          <a:xfrm>
            <a:off x="1548857" y="550709"/>
            <a:ext cx="777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053" y="1219710"/>
            <a:ext cx="39476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3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i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endParaRPr lang="en-US" sz="3000" b="1" kern="0" dirty="0" smtClean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ăm</a:t>
            </a:r>
            <a:r>
              <a:rPr lang="en-US" sz="3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ưu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</a:t>
            </a:r>
          </a:p>
          <a:p>
            <a:pPr lvl="0">
              <a:lnSpc>
                <a:spcPct val="130000"/>
              </a:lnSpc>
              <a:defRPr/>
            </a:pPr>
            <a:r>
              <a:rPr lang="en-US" sz="3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ựu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000" b="1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lang="en-US" sz="3000" b="1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4789" y="2958608"/>
            <a:ext cx="38957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Mành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mành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buông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3000" b="1" kern="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pháo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endParaRPr lang="en-US" sz="3000" b="1" kern="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liễu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</a:t>
            </a:r>
          </a:p>
          <a:p>
            <a:pPr lvl="0">
              <a:lnSpc>
                <a:spcPct val="130000"/>
              </a:lnSpc>
              <a:defRPr/>
            </a:pP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0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ộc</a:t>
            </a:r>
            <a:r>
              <a:rPr lang="en-US" sz="30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vừng</a:t>
            </a:r>
            <a:r>
              <a:rPr lang="en-US" sz="3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00514" y="4365010"/>
            <a:ext cx="41529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muốt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muốt</a:t>
            </a:r>
            <a:endParaRPr lang="en-US" sz="3000" b="1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pháo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3000" b="1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à </a:t>
            </a:r>
            <a:r>
              <a:rPr lang="en-US" sz="3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ắng</a:t>
            </a:r>
            <a:endParaRPr lang="en-US" sz="3000" b="1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4FAF67-5200-4AF7-9C0E-CE4FF0C0672B}"/>
              </a:ext>
            </a:extLst>
          </p:cNvPr>
          <p:cNvSpPr/>
          <p:nvPr/>
        </p:nvSpPr>
        <p:spPr>
          <a:xfrm>
            <a:off x="290053" y="1399674"/>
            <a:ext cx="337652" cy="467832"/>
          </a:xfrm>
          <a:prstGeom prst="rect">
            <a:avLst/>
          </a:prstGeom>
          <a:solidFill>
            <a:srgbClr val="F6AD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</a:t>
            </a:r>
            <a:endParaRPr kumimoji="0" lang="vi-VN" sz="3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128C04-D592-4531-82F3-DA2ED7846376}"/>
              </a:ext>
            </a:extLst>
          </p:cNvPr>
          <p:cNvSpPr/>
          <p:nvPr/>
        </p:nvSpPr>
        <p:spPr>
          <a:xfrm>
            <a:off x="290053" y="1922606"/>
            <a:ext cx="337652" cy="467832"/>
          </a:xfrm>
          <a:prstGeom prst="rect">
            <a:avLst/>
          </a:prstGeom>
          <a:solidFill>
            <a:srgbClr val="F6AD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</a:t>
            </a:r>
            <a:endParaRPr kumimoji="0" lang="vi-VN" sz="3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B09783-0AE5-4BD4-B8F0-41F188F7B79C}"/>
              </a:ext>
            </a:extLst>
          </p:cNvPr>
          <p:cNvSpPr/>
          <p:nvPr/>
        </p:nvSpPr>
        <p:spPr>
          <a:xfrm>
            <a:off x="1288072" y="2490776"/>
            <a:ext cx="216769" cy="467832"/>
          </a:xfrm>
          <a:prstGeom prst="rect">
            <a:avLst/>
          </a:prstGeom>
          <a:solidFill>
            <a:srgbClr val="F6AD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</a:t>
            </a:r>
            <a:endParaRPr kumimoji="0" lang="vi-VN" sz="3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763E6-28D1-1C47-7167-387C4DF4A87C}"/>
              </a:ext>
            </a:extLst>
          </p:cNvPr>
          <p:cNvSpPr/>
          <p:nvPr/>
        </p:nvSpPr>
        <p:spPr>
          <a:xfrm>
            <a:off x="2263408" y="1930869"/>
            <a:ext cx="230393" cy="467832"/>
          </a:xfrm>
          <a:prstGeom prst="rect">
            <a:avLst/>
          </a:prstGeom>
          <a:solidFill>
            <a:srgbClr val="F6AD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</a:t>
            </a:r>
            <a:endParaRPr kumimoji="0" lang="vi-VN" sz="3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254325-270B-4E9C-AC08-67DB8A4AE6F3}"/>
              </a:ext>
            </a:extLst>
          </p:cNvPr>
          <p:cNvSpPr/>
          <p:nvPr/>
        </p:nvSpPr>
        <p:spPr>
          <a:xfrm>
            <a:off x="2995998" y="2547109"/>
            <a:ext cx="249338" cy="467832"/>
          </a:xfrm>
          <a:prstGeom prst="rect">
            <a:avLst/>
          </a:prstGeom>
          <a:solidFill>
            <a:srgbClr val="F6AD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</a:t>
            </a:r>
            <a:endParaRPr kumimoji="0" lang="vi-VN" sz="3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973E0D-5370-41F9-9BA2-C1444E4D3093}"/>
              </a:ext>
            </a:extLst>
          </p:cNvPr>
          <p:cNvSpPr/>
          <p:nvPr/>
        </p:nvSpPr>
        <p:spPr>
          <a:xfrm>
            <a:off x="6301972" y="4205103"/>
            <a:ext cx="324217" cy="467832"/>
          </a:xfrm>
          <a:prstGeom prst="rect">
            <a:avLst/>
          </a:prstGeom>
          <a:solidFill>
            <a:srgbClr val="F6AD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</a:t>
            </a:r>
            <a:endParaRPr kumimoji="0" lang="vi-VN" sz="3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D9BD8F-55D5-4CF5-91D9-60AC70E3D686}"/>
              </a:ext>
            </a:extLst>
          </p:cNvPr>
          <p:cNvSpPr/>
          <p:nvPr/>
        </p:nvSpPr>
        <p:spPr>
          <a:xfrm>
            <a:off x="7900514" y="5693758"/>
            <a:ext cx="340723" cy="401265"/>
          </a:xfrm>
          <a:prstGeom prst="rect">
            <a:avLst/>
          </a:prstGeom>
          <a:solidFill>
            <a:srgbClr val="F6AD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</a:t>
            </a:r>
            <a:endParaRPr kumimoji="0" lang="vi-VN" sz="3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254325-270B-4E9C-AC08-67DB8A4AE6F3}"/>
              </a:ext>
            </a:extLst>
          </p:cNvPr>
          <p:cNvSpPr/>
          <p:nvPr/>
        </p:nvSpPr>
        <p:spPr>
          <a:xfrm>
            <a:off x="5703314" y="4812684"/>
            <a:ext cx="249338" cy="467832"/>
          </a:xfrm>
          <a:prstGeom prst="rect">
            <a:avLst/>
          </a:prstGeom>
          <a:solidFill>
            <a:srgbClr val="F6AD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</a:t>
            </a:r>
            <a:endParaRPr kumimoji="0" lang="vi-VN" sz="3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714807-04A7-43B9-B6D3-453D147D87B7}"/>
              </a:ext>
            </a:extLst>
          </p:cNvPr>
          <p:cNvSpPr/>
          <p:nvPr/>
        </p:nvSpPr>
        <p:spPr>
          <a:xfrm>
            <a:off x="10189099" y="5660474"/>
            <a:ext cx="324219" cy="467832"/>
          </a:xfrm>
          <a:prstGeom prst="rect">
            <a:avLst/>
          </a:prstGeom>
          <a:solidFill>
            <a:srgbClr val="F6AD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</a:t>
            </a:r>
            <a:endParaRPr kumimoji="0" lang="vi-VN" sz="3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96E1E301-49E0-6841-7C3D-130AF6FAE6A1}"/>
              </a:ext>
            </a:extLst>
          </p:cNvPr>
          <p:cNvGrpSpPr/>
          <p:nvPr/>
        </p:nvGrpSpPr>
        <p:grpSpPr>
          <a:xfrm>
            <a:off x="1132530" y="451483"/>
            <a:ext cx="844952" cy="8449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2398B0F6-5989-90F0-DC5E-79965DBD3EBA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81048D5B-5CAA-3551-C2C1-F57F4C9EFCE6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378255B2-6B45-0BA0-4B44-99B958836C1D}"/>
              </a:ext>
            </a:extLst>
          </p:cNvPr>
          <p:cNvSpPr txBox="1"/>
          <p:nvPr/>
        </p:nvSpPr>
        <p:spPr>
          <a:xfrm>
            <a:off x="2053682" y="635460"/>
            <a:ext cx="408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b:</a:t>
            </a: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0D3B1658-093D-8E69-0752-328EA7EB9715}"/>
              </a:ext>
            </a:extLst>
          </p:cNvPr>
          <p:cNvSpPr txBox="1"/>
          <p:nvPr/>
        </p:nvSpPr>
        <p:spPr>
          <a:xfrm>
            <a:off x="1208730" y="1216507"/>
            <a:ext cx="921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CF7458-AEE1-07AC-F276-730A25D3A25E}"/>
              </a:ext>
            </a:extLst>
          </p:cNvPr>
          <p:cNvGrpSpPr/>
          <p:nvPr/>
        </p:nvGrpSpPr>
        <p:grpSpPr>
          <a:xfrm>
            <a:off x="251414" y="2392453"/>
            <a:ext cx="2510073" cy="1308442"/>
            <a:chOff x="251414" y="2392453"/>
            <a:chExt cx="2510073" cy="130844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3B33D59-A5BC-D5F7-00AD-5D68D50D6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414" y="2392453"/>
              <a:ext cx="2510073" cy="130844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40ABDD-9AE1-7C7E-4198-2CED40097DB1}"/>
                </a:ext>
              </a:extLst>
            </p:cNvPr>
            <p:cNvSpPr txBox="1"/>
            <p:nvPr/>
          </p:nvSpPr>
          <p:spPr>
            <a:xfrm>
              <a:off x="621792" y="2852928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bâm</a:t>
              </a:r>
              <a:endPara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8B6948-CC99-115A-3182-5507F1DFC388}"/>
              </a:ext>
            </a:extLst>
          </p:cNvPr>
          <p:cNvGrpSpPr/>
          <p:nvPr/>
        </p:nvGrpSpPr>
        <p:grpSpPr>
          <a:xfrm>
            <a:off x="3165341" y="2392453"/>
            <a:ext cx="2510073" cy="1308442"/>
            <a:chOff x="3165341" y="2392453"/>
            <a:chExt cx="2510073" cy="130844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494477-4465-87A2-862D-75A568FDD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65341" y="2392453"/>
              <a:ext cx="2510073" cy="130844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419BB7-DF0C-82E8-9A6F-BA018AB217FD}"/>
                </a:ext>
              </a:extLst>
            </p:cNvPr>
            <p:cNvSpPr txBox="1"/>
            <p:nvPr/>
          </p:nvSpPr>
          <p:spPr>
            <a:xfrm>
              <a:off x="3323097" y="2889504"/>
              <a:ext cx="22044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khoe </a:t>
              </a:r>
              <a:r>
                <a:rPr lang="en-US" sz="300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khoắn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E2D148-C70E-4B99-9F4B-E246F477ABA7}"/>
              </a:ext>
            </a:extLst>
          </p:cNvPr>
          <p:cNvGrpSpPr/>
          <p:nvPr/>
        </p:nvGrpSpPr>
        <p:grpSpPr>
          <a:xfrm>
            <a:off x="6237686" y="2392453"/>
            <a:ext cx="2510073" cy="1308442"/>
            <a:chOff x="6237686" y="2392453"/>
            <a:chExt cx="2510073" cy="130844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A78A9CD-388B-3311-500C-FB3372965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7686" y="2392453"/>
              <a:ext cx="2510073" cy="130844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62BB60-4A8A-0092-F8B9-104DBC0D763B}"/>
                </a:ext>
              </a:extLst>
            </p:cNvPr>
            <p:cNvSpPr txBox="1"/>
            <p:nvPr/>
          </p:nvSpPr>
          <p:spPr>
            <a:xfrm>
              <a:off x="6578322" y="2852928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mê </a:t>
              </a:r>
              <a:r>
                <a:rPr lang="en-US" sz="3200" b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F2D064-4AEB-3527-1A8C-9FE2ED6970D1}"/>
              </a:ext>
            </a:extLst>
          </p:cNvPr>
          <p:cNvGrpSpPr/>
          <p:nvPr/>
        </p:nvGrpSpPr>
        <p:grpSpPr>
          <a:xfrm>
            <a:off x="9274992" y="2392453"/>
            <a:ext cx="2510073" cy="1308442"/>
            <a:chOff x="9274992" y="2392453"/>
            <a:chExt cx="2510073" cy="13084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02706F8-12A6-86F7-164C-4EE12234E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74992" y="2392453"/>
              <a:ext cx="2510073" cy="130844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16CC67-0E87-3799-B725-C67E0D47248E}"/>
                </a:ext>
              </a:extLst>
            </p:cNvPr>
            <p:cNvSpPr txBox="1"/>
            <p:nvPr/>
          </p:nvSpPr>
          <p:spPr>
            <a:xfrm>
              <a:off x="9741408" y="2874115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xối </a:t>
              </a:r>
              <a:r>
                <a:rPr lang="en-US" sz="3200" b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853706-1C08-5888-5AAA-2081576255F1}"/>
              </a:ext>
            </a:extLst>
          </p:cNvPr>
          <p:cNvGrpSpPr/>
          <p:nvPr/>
        </p:nvGrpSpPr>
        <p:grpSpPr>
          <a:xfrm>
            <a:off x="299969" y="4230510"/>
            <a:ext cx="2757556" cy="1308442"/>
            <a:chOff x="251414" y="4005444"/>
            <a:chExt cx="2510073" cy="130844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AF323F4-59CB-1287-7D88-CEB66AF9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414" y="4005444"/>
              <a:ext cx="2510073" cy="130844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CC25C8E-0D41-11D5-60CC-86B93E8D2BDA}"/>
                </a:ext>
              </a:extLst>
            </p:cNvPr>
            <p:cNvSpPr txBox="1"/>
            <p:nvPr/>
          </p:nvSpPr>
          <p:spPr>
            <a:xfrm>
              <a:off x="408431" y="4541520"/>
              <a:ext cx="21335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30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chưng</a:t>
              </a:r>
              <a:endParaRPr lang="en-US" sz="3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251E35-72F9-AA76-CB85-060C8139FBDF}"/>
              </a:ext>
            </a:extLst>
          </p:cNvPr>
          <p:cNvGrpSpPr/>
          <p:nvPr/>
        </p:nvGrpSpPr>
        <p:grpSpPr>
          <a:xfrm>
            <a:off x="3165341" y="4005444"/>
            <a:ext cx="2510073" cy="1308442"/>
            <a:chOff x="3165341" y="4005444"/>
            <a:chExt cx="2510073" cy="130844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7FC8CC-CD3A-FB6A-BC83-1978E387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65341" y="4005444"/>
              <a:ext cx="2510073" cy="130844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B156DF-9A6D-6042-C7C2-35C99C6C69A9}"/>
                </a:ext>
              </a:extLst>
            </p:cNvPr>
            <p:cNvSpPr txBox="1"/>
            <p:nvPr/>
          </p:nvSpPr>
          <p:spPr>
            <a:xfrm>
              <a:off x="3329193" y="4541520"/>
              <a:ext cx="22044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phăng</a:t>
              </a:r>
              <a:r>
                <a:rPr lang="en-US" sz="3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phiu</a:t>
              </a:r>
              <a:endParaRPr lang="en-US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EBF8F7-22C8-583D-368D-C908D2D924EC}"/>
              </a:ext>
            </a:extLst>
          </p:cNvPr>
          <p:cNvGrpSpPr/>
          <p:nvPr/>
        </p:nvGrpSpPr>
        <p:grpSpPr>
          <a:xfrm>
            <a:off x="6237686" y="4005444"/>
            <a:ext cx="2510073" cy="1308442"/>
            <a:chOff x="6237686" y="4005444"/>
            <a:chExt cx="2510073" cy="130844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76B2F9A-8E81-826A-FBB9-724A5EBFE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7686" y="4005444"/>
              <a:ext cx="2510073" cy="130844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517CC6-EA54-E7E5-CFC1-37F5E3DC6E9E}"/>
                </a:ext>
              </a:extLst>
            </p:cNvPr>
            <p:cNvSpPr txBox="1"/>
            <p:nvPr/>
          </p:nvSpPr>
          <p:spPr>
            <a:xfrm>
              <a:off x="6555076" y="4541520"/>
              <a:ext cx="18756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vây</a:t>
              </a:r>
              <a:r>
                <a:rPr lang="en-US" sz="3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30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vùng</a:t>
              </a:r>
              <a:endParaRPr lang="en-US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F87D8B-03D1-919B-5B98-F34D41107DE9}"/>
              </a:ext>
            </a:extLst>
          </p:cNvPr>
          <p:cNvGrpSpPr/>
          <p:nvPr/>
        </p:nvGrpSpPr>
        <p:grpSpPr>
          <a:xfrm>
            <a:off x="9274992" y="4005444"/>
            <a:ext cx="2510073" cy="1308442"/>
            <a:chOff x="9274992" y="4005444"/>
            <a:chExt cx="2510073" cy="130844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11FE876-5B0B-E270-4BFF-E15059094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74992" y="4005444"/>
              <a:ext cx="2510073" cy="130844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651278E-CF17-A548-B103-A8B8B8A6E099}"/>
                </a:ext>
              </a:extLst>
            </p:cNvPr>
            <p:cNvSpPr txBox="1"/>
            <p:nvPr/>
          </p:nvSpPr>
          <p:spPr>
            <a:xfrm>
              <a:off x="9592182" y="4523232"/>
              <a:ext cx="18756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nghi</a:t>
              </a:r>
              <a:r>
                <a:rPr lang="en-US" sz="3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ngợi</a:t>
              </a:r>
              <a:endParaRPr lang="en-US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E390201-A5A9-0626-6A13-7E5F4AD5DA20}"/>
              </a:ext>
            </a:extLst>
          </p:cNvPr>
          <p:cNvGrpSpPr/>
          <p:nvPr/>
        </p:nvGrpSpPr>
        <p:grpSpPr>
          <a:xfrm>
            <a:off x="251413" y="2398914"/>
            <a:ext cx="2510073" cy="1308442"/>
            <a:chOff x="251414" y="2392453"/>
            <a:chExt cx="2510073" cy="130844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123EE46-CD56-1D83-D0F1-5A9434E8B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414" y="2392453"/>
              <a:ext cx="2510073" cy="130844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91740F-CBEA-7D9E-A9DF-9120EEC7DD54}"/>
                </a:ext>
              </a:extLst>
            </p:cNvPr>
            <p:cNvSpPr txBox="1"/>
            <p:nvPr/>
          </p:nvSpPr>
          <p:spPr>
            <a:xfrm>
              <a:off x="621792" y="2852928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</a:t>
              </a:r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bẫm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C423AD-42BF-1EFE-C65D-4EE6B8CDA428}"/>
              </a:ext>
            </a:extLst>
          </p:cNvPr>
          <p:cNvGrpSpPr/>
          <p:nvPr/>
        </p:nvGrpSpPr>
        <p:grpSpPr>
          <a:xfrm>
            <a:off x="3165341" y="2443885"/>
            <a:ext cx="2510073" cy="1308442"/>
            <a:chOff x="3165341" y="2392453"/>
            <a:chExt cx="2510073" cy="130844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31A0B86-8D65-4BF5-1E24-F3216974D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65341" y="2392453"/>
              <a:ext cx="2510073" cy="130844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6E7BD42-2864-FDF6-C02D-45F97CDB08A0}"/>
                </a:ext>
              </a:extLst>
            </p:cNvPr>
            <p:cNvSpPr txBox="1"/>
            <p:nvPr/>
          </p:nvSpPr>
          <p:spPr>
            <a:xfrm>
              <a:off x="3323097" y="2889504"/>
              <a:ext cx="22044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khỏe</a:t>
              </a:r>
              <a:r>
                <a:rPr lang="en-US" sz="3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khoắn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9FC456-8E55-B1C7-5A5D-FC4C23174D37}"/>
              </a:ext>
            </a:extLst>
          </p:cNvPr>
          <p:cNvGrpSpPr/>
          <p:nvPr/>
        </p:nvGrpSpPr>
        <p:grpSpPr>
          <a:xfrm>
            <a:off x="6345114" y="2428964"/>
            <a:ext cx="2510073" cy="1308442"/>
            <a:chOff x="6237686" y="2392453"/>
            <a:chExt cx="2510073" cy="130844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163890C-D4ED-F343-0F1C-F884FB04C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7686" y="2392453"/>
              <a:ext cx="2510073" cy="1308442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54A6FC-94C7-02BB-BD35-1706F8BF06F3}"/>
                </a:ext>
              </a:extLst>
            </p:cNvPr>
            <p:cNvSpPr txBox="1"/>
            <p:nvPr/>
          </p:nvSpPr>
          <p:spPr>
            <a:xfrm>
              <a:off x="6578322" y="2852928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mê</a:t>
              </a:r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mẩn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0EA764E-60D2-D3EB-8868-581DAD7EC11C}"/>
              </a:ext>
            </a:extLst>
          </p:cNvPr>
          <p:cNvGrpSpPr/>
          <p:nvPr/>
        </p:nvGrpSpPr>
        <p:grpSpPr>
          <a:xfrm>
            <a:off x="9274991" y="2438108"/>
            <a:ext cx="2510073" cy="1308442"/>
            <a:chOff x="9274992" y="2392453"/>
            <a:chExt cx="2510073" cy="1308442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778455E-5DEA-16BB-E1FB-732089A79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74992" y="2392453"/>
              <a:ext cx="2510073" cy="130844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6A73C78-6A08-0736-A1A8-ACDBFBBC30D2}"/>
                </a:ext>
              </a:extLst>
            </p:cNvPr>
            <p:cNvSpPr txBox="1"/>
            <p:nvPr/>
          </p:nvSpPr>
          <p:spPr>
            <a:xfrm>
              <a:off x="9741408" y="2874115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xối</a:t>
              </a:r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xả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B510F99-15FC-24F0-2F1A-D85F6C88B9E9}"/>
              </a:ext>
            </a:extLst>
          </p:cNvPr>
          <p:cNvGrpSpPr/>
          <p:nvPr/>
        </p:nvGrpSpPr>
        <p:grpSpPr>
          <a:xfrm>
            <a:off x="374132" y="4260948"/>
            <a:ext cx="2791209" cy="1308442"/>
            <a:chOff x="251414" y="4005444"/>
            <a:chExt cx="2510073" cy="130844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13B0DC2-1785-4471-0D36-53D1F062B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414" y="4005444"/>
              <a:ext cx="2510073" cy="1308442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ACCB787-5FAA-87C8-F4B9-2D391928AAB7}"/>
                </a:ext>
              </a:extLst>
            </p:cNvPr>
            <p:cNvSpPr txBox="1"/>
            <p:nvPr/>
          </p:nvSpPr>
          <p:spPr>
            <a:xfrm>
              <a:off x="408431" y="4541520"/>
              <a:ext cx="21335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3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chững</a:t>
              </a:r>
              <a:endPara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43C064C-B4CA-2E29-C30E-6FBC313949D3}"/>
              </a:ext>
            </a:extLst>
          </p:cNvPr>
          <p:cNvGrpSpPr/>
          <p:nvPr/>
        </p:nvGrpSpPr>
        <p:grpSpPr>
          <a:xfrm>
            <a:off x="3232128" y="4012142"/>
            <a:ext cx="2510073" cy="1308442"/>
            <a:chOff x="3165341" y="4005444"/>
            <a:chExt cx="2510073" cy="1308442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1DC6E64-5220-1D02-C24B-1CAF22AA9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65341" y="4005444"/>
              <a:ext cx="2510073" cy="1308442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0CE4C44-197C-146B-6859-821BDC7A11F8}"/>
                </a:ext>
              </a:extLst>
            </p:cNvPr>
            <p:cNvSpPr txBox="1"/>
            <p:nvPr/>
          </p:nvSpPr>
          <p:spPr>
            <a:xfrm>
              <a:off x="3329193" y="4541520"/>
              <a:ext cx="22044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phẳng</a:t>
              </a:r>
              <a:r>
                <a:rPr lang="en-US" sz="3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phiu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96A73A2-C8BA-7C88-F640-CF69B2C0C3FB}"/>
              </a:ext>
            </a:extLst>
          </p:cNvPr>
          <p:cNvGrpSpPr/>
          <p:nvPr/>
        </p:nvGrpSpPr>
        <p:grpSpPr>
          <a:xfrm>
            <a:off x="6269434" y="4039653"/>
            <a:ext cx="2510073" cy="1308442"/>
            <a:chOff x="6237686" y="4005444"/>
            <a:chExt cx="2510073" cy="1308442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4767C43-799A-2E46-E584-3099A0A33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7686" y="4005444"/>
              <a:ext cx="2510073" cy="1308442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3ADD367-4D09-B4A3-CFBC-19AA224A2ED1}"/>
                </a:ext>
              </a:extLst>
            </p:cNvPr>
            <p:cNvSpPr txBox="1"/>
            <p:nvPr/>
          </p:nvSpPr>
          <p:spPr>
            <a:xfrm>
              <a:off x="6555076" y="4541520"/>
              <a:ext cx="18756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vẫy</a:t>
              </a:r>
              <a:r>
                <a:rPr lang="en-US" sz="3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30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vùng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18995AE-9365-6BB3-2F54-6A1BC5BE3209}"/>
              </a:ext>
            </a:extLst>
          </p:cNvPr>
          <p:cNvGrpSpPr/>
          <p:nvPr/>
        </p:nvGrpSpPr>
        <p:grpSpPr>
          <a:xfrm>
            <a:off x="9306740" y="4051099"/>
            <a:ext cx="2510073" cy="1308442"/>
            <a:chOff x="9274992" y="4005444"/>
            <a:chExt cx="2510073" cy="1308442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6D3D29E-A226-18DF-B674-90DF61E9C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74992" y="4005444"/>
              <a:ext cx="2510073" cy="1308442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6E4C159-60A4-A5CF-7298-5AE5178C9D00}"/>
                </a:ext>
              </a:extLst>
            </p:cNvPr>
            <p:cNvSpPr txBox="1"/>
            <p:nvPr/>
          </p:nvSpPr>
          <p:spPr>
            <a:xfrm>
              <a:off x="9592182" y="4523232"/>
              <a:ext cx="18756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3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ngợi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9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63E5A959-4FE0-48A3-AE48-72A2A9087706}"/>
              </a:ext>
            </a:extLst>
          </p:cNvPr>
          <p:cNvGrpSpPr/>
          <p:nvPr/>
        </p:nvGrpSpPr>
        <p:grpSpPr>
          <a:xfrm>
            <a:off x="337193" y="478206"/>
            <a:ext cx="844952" cy="8449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30AD6342-9D53-486D-BE8D-87D82833E633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F28BD63B-AC9D-4393-933F-8062FD6550D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75AD5EBF-CBE6-46AF-9F6E-A84A6612CD09}"/>
              </a:ext>
            </a:extLst>
          </p:cNvPr>
          <p:cNvSpPr txBox="1"/>
          <p:nvPr/>
        </p:nvSpPr>
        <p:spPr>
          <a:xfrm>
            <a:off x="1258345" y="478206"/>
            <a:ext cx="10571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Tìm từ ngữ có tiếng bắt đầu bằng 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(hoặc chứa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hỏi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ngã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).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0" y="2093892"/>
            <a:ext cx="5691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l, 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7D756619-449D-421C-A00F-3176926C3C67}"/>
              </a:ext>
            </a:extLst>
          </p:cNvPr>
          <p:cNvSpPr txBox="1"/>
          <p:nvPr/>
        </p:nvSpPr>
        <p:spPr>
          <a:xfrm>
            <a:off x="0" y="4019890"/>
            <a:ext cx="772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5525545" y="2124669"/>
            <a:ext cx="536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1666411" y="4607564"/>
            <a:ext cx="577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nghiêng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ngựa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1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F2ABF-26F7-33C9-9712-0C89A6C770C3}"/>
              </a:ext>
            </a:extLst>
          </p:cNvPr>
          <p:cNvSpPr txBox="1"/>
          <p:nvPr/>
        </p:nvSpPr>
        <p:spPr>
          <a:xfrm>
            <a:off x="0" y="31911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3DED49-69A0-7980-F68E-0462FB7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98057"/>
            <a:ext cx="4876799" cy="4237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0EABC7BF-0E6E-0C83-65C4-1316BD7D2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600" y="3785616"/>
            <a:ext cx="3971202" cy="27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1589277" y="312655"/>
            <a:ext cx="9397490" cy="5549892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2358670" y="2464596"/>
            <a:ext cx="7734800" cy="1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 smtClean="0">
                <a:latin typeface="UTM Cookies" panose="02040603050506020204" pitchFamily="18" charset="0"/>
              </a:rPr>
              <a:t>KHỞI ĐỘNG</a:t>
            </a:r>
            <a:endParaRPr lang="en-US" sz="8000" b="1" dirty="0">
              <a:latin typeface="UTM Cookies" panose="02040603050506020204" pitchFamily="18" charset="0"/>
            </a:endParaRPr>
          </a:p>
        </p:txBody>
      </p:sp>
      <p:grpSp>
        <p:nvGrpSpPr>
          <p:cNvPr id="15" name="Google Shape;268;p32"/>
          <p:cNvGrpSpPr/>
          <p:nvPr/>
        </p:nvGrpSpPr>
        <p:grpSpPr>
          <a:xfrm>
            <a:off x="-228352" y="3838290"/>
            <a:ext cx="3247604" cy="2990604"/>
            <a:chOff x="1337026" y="2824769"/>
            <a:chExt cx="2297600" cy="2246427"/>
          </a:xfrm>
        </p:grpSpPr>
        <p:sp>
          <p:nvSpPr>
            <p:cNvPr id="16" name="Google Shape;269;p32"/>
            <p:cNvSpPr/>
            <p:nvPr/>
          </p:nvSpPr>
          <p:spPr>
            <a:xfrm>
              <a:off x="1420249" y="4887994"/>
              <a:ext cx="1791802" cy="183202"/>
            </a:xfrm>
            <a:custGeom>
              <a:avLst/>
              <a:gdLst/>
              <a:ahLst/>
              <a:cxnLst/>
              <a:rect l="l" t="t" r="r" b="b"/>
              <a:pathLst>
                <a:path w="45753" h="4678" extrusionOk="0">
                  <a:moveTo>
                    <a:pt x="22876" y="0"/>
                  </a:moveTo>
                  <a:cubicBezTo>
                    <a:pt x="10241" y="0"/>
                    <a:pt x="0" y="1047"/>
                    <a:pt x="0" y="2338"/>
                  </a:cubicBezTo>
                  <a:cubicBezTo>
                    <a:pt x="0" y="3631"/>
                    <a:pt x="10241" y="4678"/>
                    <a:pt x="22876" y="4678"/>
                  </a:cubicBezTo>
                  <a:cubicBezTo>
                    <a:pt x="35510" y="4678"/>
                    <a:pt x="45752" y="3631"/>
                    <a:pt x="45752" y="2338"/>
                  </a:cubicBezTo>
                  <a:cubicBezTo>
                    <a:pt x="45752" y="1047"/>
                    <a:pt x="35510" y="0"/>
                    <a:pt x="22876" y="0"/>
                  </a:cubicBezTo>
                  <a:close/>
                </a:path>
              </a:pathLst>
            </a:custGeom>
            <a:solidFill>
              <a:srgbClr val="44546A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7" name="Google Shape;270;p32"/>
            <p:cNvGrpSpPr/>
            <p:nvPr/>
          </p:nvGrpSpPr>
          <p:grpSpPr>
            <a:xfrm>
              <a:off x="1337026" y="2824769"/>
              <a:ext cx="2297600" cy="2192923"/>
              <a:chOff x="1337026" y="2824769"/>
              <a:chExt cx="2297600" cy="2192923"/>
            </a:xfrm>
          </p:grpSpPr>
          <p:sp>
            <p:nvSpPr>
              <p:cNvPr id="18" name="Google Shape;271;p32"/>
              <p:cNvSpPr/>
              <p:nvPr/>
            </p:nvSpPr>
            <p:spPr>
              <a:xfrm>
                <a:off x="1481148" y="3414027"/>
                <a:ext cx="1759532" cy="1603665"/>
              </a:xfrm>
              <a:custGeom>
                <a:avLst/>
                <a:gdLst/>
                <a:ahLst/>
                <a:cxnLst/>
                <a:rect l="l" t="t" r="r" b="b"/>
                <a:pathLst>
                  <a:path w="44929" h="40949" extrusionOk="0">
                    <a:moveTo>
                      <a:pt x="32096" y="1"/>
                    </a:moveTo>
                    <a:cubicBezTo>
                      <a:pt x="25128" y="1"/>
                      <a:pt x="19478" y="5650"/>
                      <a:pt x="19478" y="12620"/>
                    </a:cubicBezTo>
                    <a:cubicBezTo>
                      <a:pt x="19478" y="13396"/>
                      <a:pt x="19551" y="14170"/>
                      <a:pt x="19693" y="14935"/>
                    </a:cubicBezTo>
                    <a:cubicBezTo>
                      <a:pt x="19683" y="14884"/>
                      <a:pt x="19615" y="14861"/>
                      <a:pt x="19497" y="14861"/>
                    </a:cubicBezTo>
                    <a:cubicBezTo>
                      <a:pt x="18380" y="14861"/>
                      <a:pt x="12863" y="16956"/>
                      <a:pt x="12360" y="17147"/>
                    </a:cubicBezTo>
                    <a:cubicBezTo>
                      <a:pt x="5083" y="19910"/>
                      <a:pt x="1" y="31415"/>
                      <a:pt x="6594" y="37480"/>
                    </a:cubicBezTo>
                    <a:cubicBezTo>
                      <a:pt x="8543" y="39271"/>
                      <a:pt x="11143" y="40224"/>
                      <a:pt x="13760" y="40612"/>
                    </a:cubicBezTo>
                    <a:cubicBezTo>
                      <a:pt x="15396" y="40854"/>
                      <a:pt x="17064" y="40949"/>
                      <a:pt x="18741" y="40949"/>
                    </a:cubicBezTo>
                    <a:cubicBezTo>
                      <a:pt x="21917" y="40949"/>
                      <a:pt x="25128" y="40611"/>
                      <a:pt x="28223" y="40300"/>
                    </a:cubicBezTo>
                    <a:cubicBezTo>
                      <a:pt x="30145" y="40108"/>
                      <a:pt x="31801" y="38900"/>
                      <a:pt x="32551" y="37180"/>
                    </a:cubicBezTo>
                    <a:lnTo>
                      <a:pt x="32551" y="37180"/>
                    </a:lnTo>
                    <a:lnTo>
                      <a:pt x="32507" y="38569"/>
                    </a:lnTo>
                    <a:cubicBezTo>
                      <a:pt x="32477" y="39565"/>
                      <a:pt x="33276" y="40388"/>
                      <a:pt x="34272" y="40388"/>
                    </a:cubicBezTo>
                    <a:lnTo>
                      <a:pt x="38319" y="40388"/>
                    </a:lnTo>
                    <a:cubicBezTo>
                      <a:pt x="39333" y="40388"/>
                      <a:pt x="40146" y="39550"/>
                      <a:pt x="40114" y="38537"/>
                    </a:cubicBezTo>
                    <a:lnTo>
                      <a:pt x="39717" y="25663"/>
                    </a:lnTo>
                    <a:cubicBezTo>
                      <a:pt x="39664" y="23967"/>
                      <a:pt x="40312" y="22344"/>
                      <a:pt x="41451" y="21087"/>
                    </a:cubicBezTo>
                    <a:cubicBezTo>
                      <a:pt x="43659" y="18649"/>
                      <a:pt x="44929" y="15342"/>
                      <a:pt x="44684" y="11739"/>
                    </a:cubicBezTo>
                    <a:cubicBezTo>
                      <a:pt x="44248" y="5317"/>
                      <a:pt x="38907" y="193"/>
                      <a:pt x="32472" y="6"/>
                    </a:cubicBezTo>
                    <a:cubicBezTo>
                      <a:pt x="32346" y="3"/>
                      <a:pt x="32221" y="1"/>
                      <a:pt x="32096" y="1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9" name="Google Shape;272;p32"/>
              <p:cNvSpPr/>
              <p:nvPr/>
            </p:nvSpPr>
            <p:spPr>
              <a:xfrm>
                <a:off x="3011237" y="2824769"/>
                <a:ext cx="623389" cy="1312531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33515" extrusionOk="0">
                    <a:moveTo>
                      <a:pt x="4932" y="0"/>
                    </a:moveTo>
                    <a:cubicBezTo>
                      <a:pt x="3037" y="0"/>
                      <a:pt x="167" y="4291"/>
                      <a:pt x="3634" y="9425"/>
                    </a:cubicBezTo>
                    <a:cubicBezTo>
                      <a:pt x="8594" y="16772"/>
                      <a:pt x="8712" y="22084"/>
                      <a:pt x="4735" y="22084"/>
                    </a:cubicBezTo>
                    <a:cubicBezTo>
                      <a:pt x="4008" y="22084"/>
                      <a:pt x="3145" y="21907"/>
                      <a:pt x="2149" y="21532"/>
                    </a:cubicBezTo>
                    <a:lnTo>
                      <a:pt x="1" y="33458"/>
                    </a:lnTo>
                    <a:cubicBezTo>
                      <a:pt x="1" y="33458"/>
                      <a:pt x="501" y="33515"/>
                      <a:pt x="1323" y="33515"/>
                    </a:cubicBezTo>
                    <a:cubicBezTo>
                      <a:pt x="4106" y="33515"/>
                      <a:pt x="10572" y="32872"/>
                      <a:pt x="13770" y="27234"/>
                    </a:cubicBezTo>
                    <a:cubicBezTo>
                      <a:pt x="15917" y="23449"/>
                      <a:pt x="15545" y="18257"/>
                      <a:pt x="11028" y="12557"/>
                    </a:cubicBezTo>
                    <a:cubicBezTo>
                      <a:pt x="9337" y="10425"/>
                      <a:pt x="2341" y="5315"/>
                      <a:pt x="6791" y="1722"/>
                    </a:cubicBezTo>
                    <a:cubicBezTo>
                      <a:pt x="6791" y="1722"/>
                      <a:pt x="7298" y="1087"/>
                      <a:pt x="5442" y="121"/>
                    </a:cubicBezTo>
                    <a:cubicBezTo>
                      <a:pt x="5285" y="40"/>
                      <a:pt x="5113" y="0"/>
                      <a:pt x="4932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Google Shape;273;p32"/>
              <p:cNvSpPr/>
              <p:nvPr/>
            </p:nvSpPr>
            <p:spPr>
              <a:xfrm>
                <a:off x="2761451" y="3730588"/>
                <a:ext cx="128257" cy="109420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794" extrusionOk="0">
                    <a:moveTo>
                      <a:pt x="2823" y="1"/>
                    </a:moveTo>
                    <a:lnTo>
                      <a:pt x="2663" y="120"/>
                    </a:lnTo>
                    <a:cubicBezTo>
                      <a:pt x="3171" y="811"/>
                      <a:pt x="3023" y="1783"/>
                      <a:pt x="2332" y="2290"/>
                    </a:cubicBezTo>
                    <a:cubicBezTo>
                      <a:pt x="2055" y="2495"/>
                      <a:pt x="1732" y="2593"/>
                      <a:pt x="1413" y="2593"/>
                    </a:cubicBezTo>
                    <a:cubicBezTo>
                      <a:pt x="936" y="2593"/>
                      <a:pt x="466" y="2374"/>
                      <a:pt x="161" y="1961"/>
                    </a:cubicBezTo>
                    <a:lnTo>
                      <a:pt x="1" y="2079"/>
                    </a:lnTo>
                    <a:cubicBezTo>
                      <a:pt x="274" y="2454"/>
                      <a:pt x="689" y="2705"/>
                      <a:pt x="1148" y="2774"/>
                    </a:cubicBezTo>
                    <a:cubicBezTo>
                      <a:pt x="1237" y="2786"/>
                      <a:pt x="1326" y="2794"/>
                      <a:pt x="1417" y="2794"/>
                    </a:cubicBezTo>
                    <a:cubicBezTo>
                      <a:pt x="2077" y="2791"/>
                      <a:pt x="2680" y="2419"/>
                      <a:pt x="2977" y="1830"/>
                    </a:cubicBezTo>
                    <a:cubicBezTo>
                      <a:pt x="3275" y="1240"/>
                      <a:pt x="3215" y="532"/>
                      <a:pt x="2823" y="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1" name="Google Shape;274;p32"/>
              <p:cNvSpPr/>
              <p:nvPr/>
            </p:nvSpPr>
            <p:spPr>
              <a:xfrm>
                <a:off x="2769518" y="3828967"/>
                <a:ext cx="24947" cy="4985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273" extrusionOk="0">
                    <a:moveTo>
                      <a:pt x="449" y="1"/>
                    </a:moveTo>
                    <a:lnTo>
                      <a:pt x="1" y="1203"/>
                    </a:lnTo>
                    <a:lnTo>
                      <a:pt x="188" y="1273"/>
                    </a:lnTo>
                    <a:lnTo>
                      <a:pt x="637" y="71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2" name="Google Shape;275;p32"/>
              <p:cNvSpPr/>
              <p:nvPr/>
            </p:nvSpPr>
            <p:spPr>
              <a:xfrm>
                <a:off x="2851097" y="3819960"/>
                <a:ext cx="36147" cy="45194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54" extrusionOk="0">
                    <a:moveTo>
                      <a:pt x="162" y="1"/>
                    </a:moveTo>
                    <a:lnTo>
                      <a:pt x="0" y="120"/>
                    </a:lnTo>
                    <a:lnTo>
                      <a:pt x="761" y="1153"/>
                    </a:lnTo>
                    <a:lnTo>
                      <a:pt x="922" y="1034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3" name="Google Shape;276;p32"/>
              <p:cNvSpPr/>
              <p:nvPr/>
            </p:nvSpPr>
            <p:spPr>
              <a:xfrm>
                <a:off x="2821606" y="3834215"/>
                <a:ext cx="7989" cy="5028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284" extrusionOk="0">
                    <a:moveTo>
                      <a:pt x="200" y="0"/>
                    </a:moveTo>
                    <a:lnTo>
                      <a:pt x="0" y="2"/>
                    </a:lnTo>
                    <a:lnTo>
                      <a:pt x="4" y="1284"/>
                    </a:lnTo>
                    <a:lnTo>
                      <a:pt x="204" y="1284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4" name="Google Shape;277;p32"/>
              <p:cNvSpPr/>
              <p:nvPr/>
            </p:nvSpPr>
            <p:spPr>
              <a:xfrm>
                <a:off x="2881527" y="3756906"/>
                <a:ext cx="50637" cy="1069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73" extrusionOk="0">
                    <a:moveTo>
                      <a:pt x="1281" y="0"/>
                    </a:moveTo>
                    <a:lnTo>
                      <a:pt x="0" y="71"/>
                    </a:lnTo>
                    <a:lnTo>
                      <a:pt x="12" y="272"/>
                    </a:lnTo>
                    <a:lnTo>
                      <a:pt x="1293" y="200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5" name="Google Shape;278;p32"/>
              <p:cNvSpPr/>
              <p:nvPr/>
            </p:nvSpPr>
            <p:spPr>
              <a:xfrm>
                <a:off x="2874203" y="3793798"/>
                <a:ext cx="50285" cy="22636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78" extrusionOk="0">
                    <a:moveTo>
                      <a:pt x="60" y="1"/>
                    </a:moveTo>
                    <a:lnTo>
                      <a:pt x="0" y="192"/>
                    </a:lnTo>
                    <a:lnTo>
                      <a:pt x="1224" y="577"/>
                    </a:lnTo>
                    <a:lnTo>
                      <a:pt x="1284" y="38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6" name="Google Shape;279;p32"/>
              <p:cNvSpPr/>
              <p:nvPr/>
            </p:nvSpPr>
            <p:spPr>
              <a:xfrm>
                <a:off x="1824379" y="3580434"/>
                <a:ext cx="774399" cy="640424"/>
              </a:xfrm>
              <a:custGeom>
                <a:avLst/>
                <a:gdLst/>
                <a:ahLst/>
                <a:cxnLst/>
                <a:rect l="l" t="t" r="r" b="b"/>
                <a:pathLst>
                  <a:path w="19774" h="16353" extrusionOk="0">
                    <a:moveTo>
                      <a:pt x="19416" y="1"/>
                    </a:moveTo>
                    <a:cubicBezTo>
                      <a:pt x="15773" y="784"/>
                      <a:pt x="12593" y="3164"/>
                      <a:pt x="10846" y="6555"/>
                    </a:cubicBezTo>
                    <a:cubicBezTo>
                      <a:pt x="10645" y="7928"/>
                      <a:pt x="10673" y="9323"/>
                      <a:pt x="10929" y="10686"/>
                    </a:cubicBezTo>
                    <a:cubicBezTo>
                      <a:pt x="10475" y="10906"/>
                      <a:pt x="9984" y="11164"/>
                      <a:pt x="9475" y="11463"/>
                    </a:cubicBezTo>
                    <a:cubicBezTo>
                      <a:pt x="9474" y="11486"/>
                      <a:pt x="9470" y="11509"/>
                      <a:pt x="9469" y="11533"/>
                    </a:cubicBezTo>
                    <a:cubicBezTo>
                      <a:pt x="9411" y="11544"/>
                      <a:pt x="9350" y="11558"/>
                      <a:pt x="9292" y="11571"/>
                    </a:cubicBezTo>
                    <a:cubicBezTo>
                      <a:pt x="7540" y="12620"/>
                      <a:pt x="3470" y="11590"/>
                      <a:pt x="356" y="14576"/>
                    </a:cubicBezTo>
                    <a:cubicBezTo>
                      <a:pt x="310" y="14548"/>
                      <a:pt x="277" y="14536"/>
                      <a:pt x="256" y="14536"/>
                    </a:cubicBezTo>
                    <a:cubicBezTo>
                      <a:pt x="0" y="14536"/>
                      <a:pt x="1507" y="16353"/>
                      <a:pt x="4808" y="16353"/>
                    </a:cubicBezTo>
                    <a:cubicBezTo>
                      <a:pt x="8946" y="16353"/>
                      <a:pt x="13762" y="15109"/>
                      <a:pt x="16587" y="11399"/>
                    </a:cubicBezTo>
                    <a:lnTo>
                      <a:pt x="19553" y="5235"/>
                    </a:lnTo>
                    <a:cubicBezTo>
                      <a:pt x="19773" y="3440"/>
                      <a:pt x="19681" y="1648"/>
                      <a:pt x="19416" y="1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7" name="Google Shape;280;p32"/>
              <p:cNvSpPr/>
              <p:nvPr/>
            </p:nvSpPr>
            <p:spPr>
              <a:xfrm>
                <a:off x="1821795" y="3100286"/>
                <a:ext cx="824136" cy="1077243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27507" extrusionOk="0">
                    <a:moveTo>
                      <a:pt x="11445" y="0"/>
                    </a:moveTo>
                    <a:cubicBezTo>
                      <a:pt x="8486" y="0"/>
                      <a:pt x="6171" y="2403"/>
                      <a:pt x="5977" y="5772"/>
                    </a:cubicBezTo>
                    <a:cubicBezTo>
                      <a:pt x="5865" y="7695"/>
                      <a:pt x="6250" y="9610"/>
                      <a:pt x="6351" y="11534"/>
                    </a:cubicBezTo>
                    <a:cubicBezTo>
                      <a:pt x="6453" y="13458"/>
                      <a:pt x="6226" y="15509"/>
                      <a:pt x="5064" y="17046"/>
                    </a:cubicBezTo>
                    <a:cubicBezTo>
                      <a:pt x="3794" y="18725"/>
                      <a:pt x="1554" y="19599"/>
                      <a:pt x="652" y="21501"/>
                    </a:cubicBezTo>
                    <a:cubicBezTo>
                      <a:pt x="1" y="22877"/>
                      <a:pt x="253" y="24632"/>
                      <a:pt x="1267" y="25768"/>
                    </a:cubicBezTo>
                    <a:cubicBezTo>
                      <a:pt x="2380" y="27019"/>
                      <a:pt x="4167" y="27423"/>
                      <a:pt x="5840" y="27493"/>
                    </a:cubicBezTo>
                    <a:cubicBezTo>
                      <a:pt x="6061" y="27502"/>
                      <a:pt x="6284" y="27507"/>
                      <a:pt x="6508" y="27507"/>
                    </a:cubicBezTo>
                    <a:cubicBezTo>
                      <a:pt x="10484" y="27507"/>
                      <a:pt x="14944" y="26051"/>
                      <a:pt x="17618" y="22540"/>
                    </a:cubicBezTo>
                    <a:lnTo>
                      <a:pt x="20586" y="16376"/>
                    </a:lnTo>
                    <a:cubicBezTo>
                      <a:pt x="21044" y="12621"/>
                      <a:pt x="20147" y="8864"/>
                      <a:pt x="19138" y="6467"/>
                    </a:cubicBezTo>
                    <a:cubicBezTo>
                      <a:pt x="18128" y="4069"/>
                      <a:pt x="16532" y="1786"/>
                      <a:pt x="14187" y="660"/>
                    </a:cubicBezTo>
                    <a:cubicBezTo>
                      <a:pt x="13242" y="208"/>
                      <a:pt x="12316" y="0"/>
                      <a:pt x="11445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8" name="Google Shape;281;p32"/>
              <p:cNvSpPr/>
              <p:nvPr/>
            </p:nvSpPr>
            <p:spPr>
              <a:xfrm>
                <a:off x="1961609" y="3263677"/>
                <a:ext cx="597933" cy="781566"/>
              </a:xfrm>
              <a:custGeom>
                <a:avLst/>
                <a:gdLst/>
                <a:ahLst/>
                <a:cxnLst/>
                <a:rect l="l" t="t" r="r" b="b"/>
                <a:pathLst>
                  <a:path w="15268" h="19957" extrusionOk="0">
                    <a:moveTo>
                      <a:pt x="8302" y="1"/>
                    </a:moveTo>
                    <a:cubicBezTo>
                      <a:pt x="6156" y="1"/>
                      <a:pt x="4477" y="1744"/>
                      <a:pt x="4335" y="4187"/>
                    </a:cubicBezTo>
                    <a:cubicBezTo>
                      <a:pt x="4255" y="5583"/>
                      <a:pt x="4534" y="6972"/>
                      <a:pt x="4607" y="8369"/>
                    </a:cubicBezTo>
                    <a:cubicBezTo>
                      <a:pt x="4680" y="9764"/>
                      <a:pt x="4516" y="11252"/>
                      <a:pt x="3674" y="12367"/>
                    </a:cubicBezTo>
                    <a:cubicBezTo>
                      <a:pt x="2753" y="13585"/>
                      <a:pt x="1126" y="14219"/>
                      <a:pt x="473" y="15599"/>
                    </a:cubicBezTo>
                    <a:cubicBezTo>
                      <a:pt x="0" y="16597"/>
                      <a:pt x="183" y="17871"/>
                      <a:pt x="919" y="18695"/>
                    </a:cubicBezTo>
                    <a:cubicBezTo>
                      <a:pt x="1726" y="19602"/>
                      <a:pt x="3023" y="19896"/>
                      <a:pt x="4236" y="19947"/>
                    </a:cubicBezTo>
                    <a:cubicBezTo>
                      <a:pt x="4397" y="19953"/>
                      <a:pt x="4558" y="19957"/>
                      <a:pt x="4721" y="19957"/>
                    </a:cubicBezTo>
                    <a:cubicBezTo>
                      <a:pt x="7606" y="19957"/>
                      <a:pt x="10842" y="18901"/>
                      <a:pt x="12781" y="16353"/>
                    </a:cubicBezTo>
                    <a:lnTo>
                      <a:pt x="14934" y="11881"/>
                    </a:lnTo>
                    <a:cubicBezTo>
                      <a:pt x="15267" y="9156"/>
                      <a:pt x="14616" y="6431"/>
                      <a:pt x="13884" y="4691"/>
                    </a:cubicBezTo>
                    <a:cubicBezTo>
                      <a:pt x="13152" y="2952"/>
                      <a:pt x="11993" y="1295"/>
                      <a:pt x="10291" y="480"/>
                    </a:cubicBezTo>
                    <a:cubicBezTo>
                      <a:pt x="9606" y="151"/>
                      <a:pt x="8934" y="1"/>
                      <a:pt x="8302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9" name="Google Shape;282;p32"/>
              <p:cNvSpPr/>
              <p:nvPr/>
            </p:nvSpPr>
            <p:spPr>
              <a:xfrm>
                <a:off x="2876788" y="3947438"/>
                <a:ext cx="138087" cy="138087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526" extrusionOk="0">
                    <a:moveTo>
                      <a:pt x="1762" y="1"/>
                    </a:moveTo>
                    <a:cubicBezTo>
                      <a:pt x="789" y="1"/>
                      <a:pt x="0" y="789"/>
                      <a:pt x="0" y="1764"/>
                    </a:cubicBezTo>
                    <a:cubicBezTo>
                      <a:pt x="0" y="2737"/>
                      <a:pt x="789" y="3525"/>
                      <a:pt x="1762" y="3525"/>
                    </a:cubicBezTo>
                    <a:cubicBezTo>
                      <a:pt x="2735" y="3525"/>
                      <a:pt x="3525" y="2737"/>
                      <a:pt x="3525" y="1764"/>
                    </a:cubicBezTo>
                    <a:cubicBezTo>
                      <a:pt x="3525" y="789"/>
                      <a:pt x="2735" y="1"/>
                      <a:pt x="1762" y="1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" name="Google Shape;283;p32"/>
              <p:cNvSpPr/>
              <p:nvPr/>
            </p:nvSpPr>
            <p:spPr>
              <a:xfrm>
                <a:off x="2331785" y="4576447"/>
                <a:ext cx="503160" cy="295755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7552" extrusionOk="0">
                    <a:moveTo>
                      <a:pt x="7551" y="0"/>
                    </a:moveTo>
                    <a:cubicBezTo>
                      <a:pt x="4929" y="0"/>
                      <a:pt x="1544" y="686"/>
                      <a:pt x="1" y="1537"/>
                    </a:cubicBezTo>
                    <a:cubicBezTo>
                      <a:pt x="1" y="1537"/>
                      <a:pt x="4302" y="526"/>
                      <a:pt x="7448" y="526"/>
                    </a:cubicBezTo>
                    <a:cubicBezTo>
                      <a:pt x="8931" y="526"/>
                      <a:pt x="10158" y="751"/>
                      <a:pt x="10555" y="1412"/>
                    </a:cubicBezTo>
                    <a:cubicBezTo>
                      <a:pt x="11793" y="3478"/>
                      <a:pt x="10850" y="6884"/>
                      <a:pt x="10831" y="7499"/>
                    </a:cubicBezTo>
                    <a:cubicBezTo>
                      <a:pt x="10829" y="7534"/>
                      <a:pt x="10836" y="7551"/>
                      <a:pt x="10848" y="7551"/>
                    </a:cubicBezTo>
                    <a:cubicBezTo>
                      <a:pt x="11047" y="7551"/>
                      <a:pt x="12848" y="3050"/>
                      <a:pt x="10836" y="793"/>
                    </a:cubicBezTo>
                    <a:cubicBezTo>
                      <a:pt x="10335" y="230"/>
                      <a:pt x="9071" y="0"/>
                      <a:pt x="7551" y="0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" name="Google Shape;284;p32"/>
              <p:cNvSpPr/>
              <p:nvPr/>
            </p:nvSpPr>
            <p:spPr>
              <a:xfrm>
                <a:off x="2779035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cubicBezTo>
                      <a:pt x="1" y="1486"/>
                      <a:pt x="415" y="1901"/>
                      <a:pt x="927" y="1901"/>
                    </a:cubicBezTo>
                    <a:lnTo>
                      <a:pt x="1679" y="1901"/>
                    </a:lnTo>
                    <a:cubicBezTo>
                      <a:pt x="1827" y="1901"/>
                      <a:pt x="1948" y="1780"/>
                      <a:pt x="1948" y="1631"/>
                    </a:cubicBezTo>
                    <a:lnTo>
                      <a:pt x="1948" y="975"/>
                    </a:lnTo>
                    <a:cubicBezTo>
                      <a:pt x="1948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" name="Google Shape;285;p32"/>
              <p:cNvSpPr/>
              <p:nvPr/>
            </p:nvSpPr>
            <p:spPr>
              <a:xfrm>
                <a:off x="2951747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lnTo>
                      <a:pt x="1" y="1537"/>
                    </a:lnTo>
                    <a:cubicBezTo>
                      <a:pt x="1" y="1738"/>
                      <a:pt x="164" y="1901"/>
                      <a:pt x="365" y="1901"/>
                    </a:cubicBezTo>
                    <a:lnTo>
                      <a:pt x="1049" y="1901"/>
                    </a:lnTo>
                    <a:cubicBezTo>
                      <a:pt x="1545" y="1901"/>
                      <a:pt x="1948" y="1498"/>
                      <a:pt x="1948" y="1002"/>
                    </a:cubicBezTo>
                    <a:lnTo>
                      <a:pt x="1948" y="728"/>
                    </a:lnTo>
                    <a:cubicBezTo>
                      <a:pt x="1948" y="326"/>
                      <a:pt x="1623" y="0"/>
                      <a:pt x="1222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" name="Google Shape;286;p32"/>
              <p:cNvSpPr/>
              <p:nvPr/>
            </p:nvSpPr>
            <p:spPr>
              <a:xfrm>
                <a:off x="2864334" y="4921323"/>
                <a:ext cx="76367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901" extrusionOk="0">
                    <a:moveTo>
                      <a:pt x="975" y="0"/>
                    </a:moveTo>
                    <a:cubicBezTo>
                      <a:pt x="437" y="0"/>
                      <a:pt x="0" y="437"/>
                      <a:pt x="0" y="975"/>
                    </a:cubicBezTo>
                    <a:lnTo>
                      <a:pt x="0" y="1537"/>
                    </a:lnTo>
                    <a:cubicBezTo>
                      <a:pt x="0" y="1738"/>
                      <a:pt x="163" y="1901"/>
                      <a:pt x="366" y="1901"/>
                    </a:cubicBezTo>
                    <a:lnTo>
                      <a:pt x="1760" y="1901"/>
                    </a:lnTo>
                    <a:cubicBezTo>
                      <a:pt x="1864" y="1901"/>
                      <a:pt x="1949" y="1816"/>
                      <a:pt x="1949" y="1711"/>
                    </a:cubicBezTo>
                    <a:lnTo>
                      <a:pt x="1949" y="975"/>
                    </a:lnTo>
                    <a:cubicBezTo>
                      <a:pt x="1949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Google Shape;287;p32"/>
              <p:cNvSpPr/>
              <p:nvPr/>
            </p:nvSpPr>
            <p:spPr>
              <a:xfrm>
                <a:off x="2691622" y="4624775"/>
                <a:ext cx="72529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921" extrusionOk="0">
                    <a:moveTo>
                      <a:pt x="708" y="0"/>
                    </a:moveTo>
                    <a:cubicBezTo>
                      <a:pt x="317" y="0"/>
                      <a:pt x="0" y="360"/>
                      <a:pt x="0" y="805"/>
                    </a:cubicBezTo>
                    <a:lnTo>
                      <a:pt x="0" y="1116"/>
                    </a:lnTo>
                    <a:cubicBezTo>
                      <a:pt x="0" y="1561"/>
                      <a:pt x="317" y="1921"/>
                      <a:pt x="708" y="1921"/>
                    </a:cubicBezTo>
                    <a:lnTo>
                      <a:pt x="1851" y="1921"/>
                    </a:lnTo>
                    <a:cubicBezTo>
                      <a:pt x="1851" y="1921"/>
                      <a:pt x="1693" y="321"/>
                      <a:pt x="117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Google Shape;288;p32"/>
              <p:cNvSpPr/>
              <p:nvPr/>
            </p:nvSpPr>
            <p:spPr>
              <a:xfrm>
                <a:off x="2693658" y="4809941"/>
                <a:ext cx="72529" cy="6614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689" extrusionOk="0">
                    <a:moveTo>
                      <a:pt x="709" y="0"/>
                    </a:moveTo>
                    <a:cubicBezTo>
                      <a:pt x="317" y="0"/>
                      <a:pt x="1" y="317"/>
                      <a:pt x="1" y="707"/>
                    </a:cubicBezTo>
                    <a:lnTo>
                      <a:pt x="1" y="980"/>
                    </a:lnTo>
                    <a:cubicBezTo>
                      <a:pt x="1" y="1371"/>
                      <a:pt x="317" y="1688"/>
                      <a:pt x="709" y="1688"/>
                    </a:cubicBezTo>
                    <a:lnTo>
                      <a:pt x="1222" y="1688"/>
                    </a:lnTo>
                    <a:cubicBezTo>
                      <a:pt x="1430" y="1688"/>
                      <a:pt x="1611" y="1546"/>
                      <a:pt x="1661" y="1342"/>
                    </a:cubicBezTo>
                    <a:cubicBezTo>
                      <a:pt x="1762" y="901"/>
                      <a:pt x="1826" y="452"/>
                      <a:pt x="185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Google Shape;289;p32"/>
              <p:cNvSpPr/>
              <p:nvPr/>
            </p:nvSpPr>
            <p:spPr>
              <a:xfrm>
                <a:off x="2688489" y="4716614"/>
                <a:ext cx="87920" cy="79187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22" extrusionOk="0">
                    <a:moveTo>
                      <a:pt x="709" y="1"/>
                    </a:moveTo>
                    <a:cubicBezTo>
                      <a:pt x="317" y="1"/>
                      <a:pt x="0" y="380"/>
                      <a:pt x="0" y="848"/>
                    </a:cubicBezTo>
                    <a:lnTo>
                      <a:pt x="0" y="1175"/>
                    </a:lnTo>
                    <a:cubicBezTo>
                      <a:pt x="0" y="1643"/>
                      <a:pt x="317" y="2022"/>
                      <a:pt x="709" y="2022"/>
                    </a:cubicBezTo>
                    <a:lnTo>
                      <a:pt x="2010" y="2022"/>
                    </a:lnTo>
                    <a:cubicBezTo>
                      <a:pt x="2010" y="2022"/>
                      <a:pt x="2244" y="649"/>
                      <a:pt x="1992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Google Shape;290;p32"/>
              <p:cNvSpPr/>
              <p:nvPr/>
            </p:nvSpPr>
            <p:spPr>
              <a:xfrm>
                <a:off x="1337026" y="4842956"/>
                <a:ext cx="639132" cy="167341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4273" extrusionOk="0">
                    <a:moveTo>
                      <a:pt x="12776" y="1"/>
                    </a:moveTo>
                    <a:cubicBezTo>
                      <a:pt x="12776" y="1"/>
                      <a:pt x="9876" y="2575"/>
                      <a:pt x="6986" y="2575"/>
                    </a:cubicBezTo>
                    <a:cubicBezTo>
                      <a:pt x="6101" y="2575"/>
                      <a:pt x="5218" y="2334"/>
                      <a:pt x="4419" y="1705"/>
                    </a:cubicBezTo>
                    <a:cubicBezTo>
                      <a:pt x="3162" y="716"/>
                      <a:pt x="2139" y="444"/>
                      <a:pt x="1396" y="444"/>
                    </a:cubicBezTo>
                    <a:cubicBezTo>
                      <a:pt x="493" y="444"/>
                      <a:pt x="1" y="845"/>
                      <a:pt x="1" y="845"/>
                    </a:cubicBezTo>
                    <a:cubicBezTo>
                      <a:pt x="119" y="829"/>
                      <a:pt x="233" y="821"/>
                      <a:pt x="342" y="821"/>
                    </a:cubicBezTo>
                    <a:cubicBezTo>
                      <a:pt x="2226" y="821"/>
                      <a:pt x="2961" y="3131"/>
                      <a:pt x="6855" y="4046"/>
                    </a:cubicBezTo>
                    <a:cubicBezTo>
                      <a:pt x="7538" y="4206"/>
                      <a:pt x="8255" y="4273"/>
                      <a:pt x="8976" y="4273"/>
                    </a:cubicBezTo>
                    <a:cubicBezTo>
                      <a:pt x="12600" y="4273"/>
                      <a:pt x="16320" y="2583"/>
                      <a:pt x="16320" y="2583"/>
                    </a:cubicBezTo>
                    <a:lnTo>
                      <a:pt x="12776" y="1"/>
                    </a:ln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9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AFA37F5-18F3-4E8D-8020-5E09C8B12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9" y="0"/>
            <a:ext cx="10936225" cy="68580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E78DF12E-FE7A-401B-928B-471C40A7CD38}"/>
              </a:ext>
            </a:extLst>
          </p:cNvPr>
          <p:cNvSpPr txBox="1"/>
          <p:nvPr/>
        </p:nvSpPr>
        <p:spPr>
          <a:xfrm>
            <a:off x="2589608" y="227570"/>
            <a:ext cx="8011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E014E614-29C4-4126-B63F-0F41D03A3808}"/>
              </a:ext>
            </a:extLst>
          </p:cNvPr>
          <p:cNvSpPr txBox="1"/>
          <p:nvPr/>
        </p:nvSpPr>
        <p:spPr>
          <a:xfrm>
            <a:off x="5134061" y="886146"/>
            <a:ext cx="29224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0A2C3B6-A145-4F04-AD96-F2D9E6BA38AC}"/>
              </a:ext>
            </a:extLst>
          </p:cNvPr>
          <p:cNvSpPr txBox="1"/>
          <p:nvPr/>
        </p:nvSpPr>
        <p:spPr>
          <a:xfrm>
            <a:off x="2393855" y="2257747"/>
            <a:ext cx="8402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l-GR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A8505B54-A474-452E-93DC-C6EA67751976}"/>
              </a:ext>
            </a:extLst>
          </p:cNvPr>
          <p:cNvSpPr txBox="1"/>
          <p:nvPr/>
        </p:nvSpPr>
        <p:spPr>
          <a:xfrm>
            <a:off x="1913556" y="0"/>
            <a:ext cx="84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endParaRPr lang="en-US" sz="4000" b="1" dirty="0">
              <a:solidFill>
                <a:srgbClr val="ED813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29D17DC7-29F9-46C7-BAD3-BCCB5AEDE0B4}"/>
              </a:ext>
            </a:extLst>
          </p:cNvPr>
          <p:cNvSpPr txBox="1"/>
          <p:nvPr/>
        </p:nvSpPr>
        <p:spPr>
          <a:xfrm>
            <a:off x="195556" y="810628"/>
            <a:ext cx="11834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bồi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7087DD9-9DF5-4D8E-9199-5CBF0E7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4171253"/>
            <a:ext cx="1639966" cy="1353429"/>
          </a:xfrm>
          <a:prstGeom prst="rect">
            <a:avLst/>
          </a:prstGeom>
        </p:spPr>
      </p:pic>
      <p:sp>
        <p:nvSpPr>
          <p:cNvPr id="7" name="Hộp Văn bản 9">
            <a:extLst>
              <a:ext uri="{FF2B5EF4-FFF2-40B4-BE49-F238E27FC236}">
                <a16:creationId xmlns:a16="http://schemas.microsoft.com/office/drawing/2014/main" id="{32681148-DA12-409A-AF3C-B6FA314965ED}"/>
              </a:ext>
            </a:extLst>
          </p:cNvPr>
          <p:cNvSpPr txBox="1"/>
          <p:nvPr/>
        </p:nvSpPr>
        <p:spPr>
          <a:xfrm>
            <a:off x="1500798" y="4724406"/>
            <a:ext cx="501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CE0AD3E-2262-4A60-9BF8-6A248F5F8353}"/>
              </a:ext>
            </a:extLst>
          </p:cNvPr>
          <p:cNvSpPr txBox="1"/>
          <p:nvPr/>
        </p:nvSpPr>
        <p:spPr>
          <a:xfrm>
            <a:off x="8388004" y="4090985"/>
            <a:ext cx="329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1346EE6D-BFBF-4557-9BB2-93FBC3E03C50}"/>
              </a:ext>
            </a:extLst>
          </p:cNvPr>
          <p:cNvSpPr txBox="1"/>
          <p:nvPr/>
        </p:nvSpPr>
        <p:spPr>
          <a:xfrm>
            <a:off x="596383" y="5457358"/>
            <a:ext cx="11032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Đoạn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tịch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5922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8E26C0D3-99AC-DD44-AED2-D52F3F5319C6}"/>
              </a:ext>
            </a:extLst>
          </p:cNvPr>
          <p:cNvSpPr txBox="1"/>
          <p:nvPr/>
        </p:nvSpPr>
        <p:spPr>
          <a:xfrm>
            <a:off x="2142156" y="118313"/>
            <a:ext cx="8214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endParaRPr lang="en-US" sz="4000" b="1" dirty="0">
              <a:solidFill>
                <a:srgbClr val="ED813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D650680B-10C2-F583-E6B4-6B3CD5780CFD}"/>
              </a:ext>
            </a:extLst>
          </p:cNvPr>
          <p:cNvSpPr txBox="1"/>
          <p:nvPr/>
        </p:nvSpPr>
        <p:spPr>
          <a:xfrm>
            <a:off x="357188" y="826199"/>
            <a:ext cx="114728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bồi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7">
            <a:extLst>
              <a:ext uri="{FF2B5EF4-FFF2-40B4-BE49-F238E27FC236}">
                <a16:creationId xmlns:a16="http://schemas.microsoft.com/office/drawing/2014/main" id="{99E40AC4-D450-EAD1-B356-A903E82FFED4}"/>
              </a:ext>
            </a:extLst>
          </p:cNvPr>
          <p:cNvSpPr txBox="1"/>
          <p:nvPr/>
        </p:nvSpPr>
        <p:spPr>
          <a:xfrm>
            <a:off x="8145116" y="3611577"/>
            <a:ext cx="3313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7087DD9-9DF5-4D8E-9199-5CBF0E7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4222053"/>
            <a:ext cx="1639966" cy="1353429"/>
          </a:xfrm>
          <a:prstGeom prst="rect">
            <a:avLst/>
          </a:prstGeom>
        </p:spPr>
      </p:pic>
      <p:sp>
        <p:nvSpPr>
          <p:cNvPr id="8" name="Hộp Văn bản 9">
            <a:extLst>
              <a:ext uri="{FF2B5EF4-FFF2-40B4-BE49-F238E27FC236}">
                <a16:creationId xmlns:a16="http://schemas.microsoft.com/office/drawing/2014/main" id="{32681148-DA12-409A-AF3C-B6FA314965ED}"/>
              </a:ext>
            </a:extLst>
          </p:cNvPr>
          <p:cNvSpPr txBox="1"/>
          <p:nvPr/>
        </p:nvSpPr>
        <p:spPr>
          <a:xfrm>
            <a:off x="1608435" y="4775205"/>
            <a:ext cx="838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1346EE6D-BFBF-4557-9BB2-93FBC3E03C50}"/>
              </a:ext>
            </a:extLst>
          </p:cNvPr>
          <p:cNvSpPr txBox="1"/>
          <p:nvPr/>
        </p:nvSpPr>
        <p:spPr>
          <a:xfrm>
            <a:off x="1711294" y="5415613"/>
            <a:ext cx="86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8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1340CE76-B07F-EEEA-74AB-F6E5F6B5E6B3}"/>
              </a:ext>
            </a:extLst>
          </p:cNvPr>
          <p:cNvSpPr txBox="1"/>
          <p:nvPr/>
        </p:nvSpPr>
        <p:spPr>
          <a:xfrm>
            <a:off x="2208349" y="132601"/>
            <a:ext cx="856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36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ED813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D6D4E813-4FEA-137B-CBFC-FD41ED2AABB3}"/>
              </a:ext>
            </a:extLst>
          </p:cNvPr>
          <p:cNvSpPr txBox="1"/>
          <p:nvPr/>
        </p:nvSpPr>
        <p:spPr>
          <a:xfrm>
            <a:off x="236719" y="924928"/>
            <a:ext cx="115871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bồi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7">
            <a:extLst>
              <a:ext uri="{FF2B5EF4-FFF2-40B4-BE49-F238E27FC236}">
                <a16:creationId xmlns:a16="http://schemas.microsoft.com/office/drawing/2014/main" id="{16106484-49F7-B226-A68B-26D5DBC6E8F4}"/>
              </a:ext>
            </a:extLst>
          </p:cNvPr>
          <p:cNvSpPr txBox="1"/>
          <p:nvPr/>
        </p:nvSpPr>
        <p:spPr>
          <a:xfrm>
            <a:off x="7472363" y="4066699"/>
            <a:ext cx="399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7087DD9-9DF5-4D8E-9199-5CBF0E7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244"/>
            <a:ext cx="1702279" cy="1353429"/>
          </a:xfrm>
          <a:prstGeom prst="rect">
            <a:avLst/>
          </a:prstGeom>
        </p:spPr>
      </p:pic>
      <p:sp>
        <p:nvSpPr>
          <p:cNvPr id="8" name="Hộp Văn bản 9">
            <a:extLst>
              <a:ext uri="{FF2B5EF4-FFF2-40B4-BE49-F238E27FC236}">
                <a16:creationId xmlns:a16="http://schemas.microsoft.com/office/drawing/2014/main" id="{32681148-DA12-409A-AF3C-B6FA314965ED}"/>
              </a:ext>
            </a:extLst>
          </p:cNvPr>
          <p:cNvSpPr txBox="1"/>
          <p:nvPr/>
        </p:nvSpPr>
        <p:spPr>
          <a:xfrm>
            <a:off x="1413000" y="4988490"/>
            <a:ext cx="693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1346EE6D-BFBF-4557-9BB2-93FBC3E03C50}"/>
              </a:ext>
            </a:extLst>
          </p:cNvPr>
          <p:cNvSpPr txBox="1"/>
          <p:nvPr/>
        </p:nvSpPr>
        <p:spPr>
          <a:xfrm>
            <a:off x="1849484" y="5707819"/>
            <a:ext cx="46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09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4BBC3C9F-082D-6406-FB8F-C090DE456A3C}"/>
              </a:ext>
            </a:extLst>
          </p:cNvPr>
          <p:cNvSpPr txBox="1"/>
          <p:nvPr/>
        </p:nvSpPr>
        <p:spPr>
          <a:xfrm>
            <a:off x="2142156" y="228765"/>
            <a:ext cx="826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endParaRPr lang="en-US" sz="4000" b="1" dirty="0">
              <a:solidFill>
                <a:srgbClr val="ED813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7C44345B-5E27-3BFA-D9CE-F1FFA323CC21}"/>
              </a:ext>
            </a:extLst>
          </p:cNvPr>
          <p:cNvSpPr txBox="1"/>
          <p:nvPr/>
        </p:nvSpPr>
        <p:spPr>
          <a:xfrm>
            <a:off x="328613" y="1110665"/>
            <a:ext cx="11672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bồi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7">
            <a:extLst>
              <a:ext uri="{FF2B5EF4-FFF2-40B4-BE49-F238E27FC236}">
                <a16:creationId xmlns:a16="http://schemas.microsoft.com/office/drawing/2014/main" id="{EB88EF66-95B3-B20C-F759-7CB524011538}"/>
              </a:ext>
            </a:extLst>
          </p:cNvPr>
          <p:cNvSpPr txBox="1"/>
          <p:nvPr/>
        </p:nvSpPr>
        <p:spPr>
          <a:xfrm>
            <a:off x="8245745" y="3896043"/>
            <a:ext cx="323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7087DD9-9DF5-4D8E-9199-5CBF0E7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1667"/>
            <a:ext cx="1639966" cy="1353429"/>
          </a:xfrm>
          <a:prstGeom prst="rect">
            <a:avLst/>
          </a:prstGeom>
        </p:spPr>
      </p:pic>
      <p:sp>
        <p:nvSpPr>
          <p:cNvPr id="8" name="Hộp Văn bản 9">
            <a:extLst>
              <a:ext uri="{FF2B5EF4-FFF2-40B4-BE49-F238E27FC236}">
                <a16:creationId xmlns:a16="http://schemas.microsoft.com/office/drawing/2014/main" id="{32681148-DA12-409A-AF3C-B6FA314965ED}"/>
              </a:ext>
            </a:extLst>
          </p:cNvPr>
          <p:cNvSpPr txBox="1"/>
          <p:nvPr/>
        </p:nvSpPr>
        <p:spPr>
          <a:xfrm>
            <a:off x="1329347" y="4789493"/>
            <a:ext cx="838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Theo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1346EE6D-BFBF-4557-9BB2-93FBC3E03C50}"/>
              </a:ext>
            </a:extLst>
          </p:cNvPr>
          <p:cNvSpPr txBox="1"/>
          <p:nvPr/>
        </p:nvSpPr>
        <p:spPr>
          <a:xfrm>
            <a:off x="976918" y="5532106"/>
            <a:ext cx="1050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ô li.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23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BAF099CE-EC2E-4A1A-A5D0-3012ECF46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r="6278" b="48889"/>
          <a:stretch/>
        </p:blipFill>
        <p:spPr>
          <a:xfrm>
            <a:off x="706299" y="433388"/>
            <a:ext cx="10258425" cy="3676649"/>
          </a:xfrm>
          <a:prstGeom prst="rect">
            <a:avLst/>
          </a:prstGeom>
        </p:spPr>
      </p:pic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E14D56EC-0481-4E26-B6E9-88BFCEED5155}"/>
              </a:ext>
            </a:extLst>
          </p:cNvPr>
          <p:cNvSpPr txBox="1"/>
          <p:nvPr/>
        </p:nvSpPr>
        <p:spPr>
          <a:xfrm>
            <a:off x="2953957" y="379817"/>
            <a:ext cx="659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ED0AFA-16D6-421F-A93B-9FF2AA58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1114"/>
            <a:ext cx="4800600" cy="25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8C5E439E-44E1-4876-ADB1-F529D2067973}"/>
              </a:ext>
            </a:extLst>
          </p:cNvPr>
          <p:cNvSpPr txBox="1"/>
          <p:nvPr/>
        </p:nvSpPr>
        <p:spPr>
          <a:xfrm>
            <a:off x="3584496" y="2152912"/>
            <a:ext cx="3139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1DC18C9B-5C4E-43FF-AD57-6391A3589EEF}"/>
              </a:ext>
            </a:extLst>
          </p:cNvPr>
          <p:cNvSpPr txBox="1"/>
          <p:nvPr/>
        </p:nvSpPr>
        <p:spPr>
          <a:xfrm>
            <a:off x="3584496" y="2840098"/>
            <a:ext cx="3139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F3B71CF1-796C-48E6-A75E-414EA99BA544}"/>
              </a:ext>
            </a:extLst>
          </p:cNvPr>
          <p:cNvSpPr txBox="1"/>
          <p:nvPr/>
        </p:nvSpPr>
        <p:spPr>
          <a:xfrm>
            <a:off x="3584496" y="3535339"/>
            <a:ext cx="313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856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Arial-Rounded</vt:lpstr>
      <vt:lpstr>AvantGarde</vt:lpstr>
      <vt:lpstr>Calibri</vt:lpstr>
      <vt:lpstr>Cambria</vt:lpstr>
      <vt:lpstr>Times New Roman</vt:lpstr>
      <vt:lpstr>UTM Cookies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Hang</dc:creator>
  <cp:lastModifiedBy>Acer</cp:lastModifiedBy>
  <cp:revision>29</cp:revision>
  <dcterms:created xsi:type="dcterms:W3CDTF">2022-02-27T15:32:56Z</dcterms:created>
  <dcterms:modified xsi:type="dcterms:W3CDTF">2025-04-05T14:40:17Z</dcterms:modified>
</cp:coreProperties>
</file>