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6"/>
  </p:notesMasterIdLst>
  <p:sldIdLst>
    <p:sldId id="327" r:id="rId11"/>
    <p:sldId id="320" r:id="rId12"/>
    <p:sldId id="310" r:id="rId13"/>
    <p:sldId id="313" r:id="rId14"/>
    <p:sldId id="3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74" d="100"/>
          <a:sy n="74" d="100"/>
        </p:scale>
        <p:origin x="124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iming>
    <p:tnLst>
      <p:par>
        <p:cTn id="1" dur="indefinite" restart="never" nodeType="tmRoot"/>
      </p:par>
    </p:tnLst>
  </p:timing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621" y="4249403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2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45: CÁC SỐ CÓ BỐN CHỮ SỐ. SỐ 10 000 (TIẾT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249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85471" y="405323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1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735" y="1097280"/>
            <a:ext cx="3130933" cy="156546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1" y="2665095"/>
            <a:ext cx="11042469" cy="12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348444" y="4114800"/>
            <a:ext cx="6458495" cy="1485900"/>
          </a:xfrm>
          <a:prstGeom prst="wedgeRoundRectCallout">
            <a:avLst>
              <a:gd name="adj1" fmla="val -56454"/>
              <a:gd name="adj2" fmla="val 15649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337015" y="4137660"/>
            <a:ext cx="6469924" cy="1463040"/>
          </a:xfrm>
          <a:prstGeom prst="wedgeRoundRectCallout">
            <a:avLst>
              <a:gd name="adj1" fmla="val 54981"/>
              <a:gd name="adj2" fmla="val 14913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9 999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7" name="Group 6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1979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249680" y="1714500"/>
            <a:ext cx="8785860" cy="32004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9 999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4" name="Group 3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846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808" y="1024395"/>
            <a:ext cx="2699492" cy="1349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763" y="3155587"/>
            <a:ext cx="62104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d/ 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		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7" y="2275367"/>
            <a:ext cx="6677247" cy="553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7284" y="3171734"/>
            <a:ext cx="7402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2 945: Hai nghìn chín trăm bốn mươi lăm</a:t>
            </a:r>
          </a:p>
          <a:p>
            <a:pPr>
              <a:lnSpc>
                <a:spcPct val="150000"/>
              </a:lnSpc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5 072: Năm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nghìn không trăm bảy mươi hai.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6 301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nghìn ba trăm linh một.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8 060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 nghìn không trăm sáu mươi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0" name="Group 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9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1150443" y="21275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8517" y="3278795"/>
            <a:ext cx="84427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10 000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8 999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9 000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4 078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8517" y="3287465"/>
            <a:ext cx="75512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Số liền trước của số 10 000 là sô 9 999.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Số liền sau của số 8 999 là 9 000.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Số 9 000 là số liền sau của số 8 999.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Số 4 078 là số liền trước của số 4 077.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1981200"/>
            <a:ext cx="5699760" cy="1070343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8460" y="317213"/>
            <a:ext cx="6255239" cy="992290"/>
            <a:chOff x="4539228" y="172432"/>
            <a:chExt cx="6149694" cy="992290"/>
          </a:xfrm>
        </p:grpSpPr>
        <p:grpSp>
          <p:nvGrpSpPr>
            <p:cNvPr id="9" name="Group 8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689382" y="129286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1912</TotalTime>
  <Words>424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Calibri</vt:lpstr>
      <vt:lpstr>Open Sans Extrabold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Acer</cp:lastModifiedBy>
  <cp:revision>84</cp:revision>
  <dcterms:created xsi:type="dcterms:W3CDTF">2021-07-11T03:43:43Z</dcterms:created>
  <dcterms:modified xsi:type="dcterms:W3CDTF">2025-04-04T01:20:50Z</dcterms:modified>
</cp:coreProperties>
</file>