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7"/>
  </p:notesMasterIdLst>
  <p:sldIdLst>
    <p:sldId id="333" r:id="rId11"/>
    <p:sldId id="334" r:id="rId12"/>
    <p:sldId id="336" r:id="rId13"/>
    <p:sldId id="337" r:id="rId14"/>
    <p:sldId id="324" r:id="rId15"/>
    <p:sldId id="3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1F9F5F-92A4-4D77-9F27-8D141A70F3E2}">
          <p14:sldIdLst>
            <p14:sldId id="333"/>
            <p14:sldId id="334"/>
            <p14:sldId id="336"/>
            <p14:sldId id="337"/>
          </p14:sldIdLst>
        </p14:section>
        <p14:section name="Untitled Section" id="{C19933A0-CA63-4143-ACFD-82AEFFCF7B75}">
          <p14:sldIdLst>
            <p14:sldId id="324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74" d="100"/>
          <a:sy n="74" d="100"/>
        </p:scale>
        <p:origin x="124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781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  <p:sldLayoutId id="214748374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2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49: LUYỆN TẬP CHUNG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1A6B5BFF-F824-4143-B174-876861B30BCE}"/>
              </a:ext>
            </a:extLst>
          </p:cNvPr>
          <p:cNvSpPr txBox="1"/>
          <p:nvPr/>
        </p:nvSpPr>
        <p:spPr>
          <a:xfrm>
            <a:off x="714091" y="215377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64" name="Group 22">
            <a:extLst>
              <a:ext uri="{FF2B5EF4-FFF2-40B4-BE49-F238E27FC236}">
                <a16:creationId xmlns:a16="http://schemas.microsoft.com/office/drawing/2014/main" id="{1DCC89E5-68E2-454B-A667-CC7321C5517D}"/>
              </a:ext>
            </a:extLst>
          </p:cNvPr>
          <p:cNvGrpSpPr/>
          <p:nvPr/>
        </p:nvGrpSpPr>
        <p:grpSpPr>
          <a:xfrm>
            <a:off x="1077943" y="2840160"/>
            <a:ext cx="9030360" cy="363070"/>
            <a:chOff x="932331" y="2944906"/>
            <a:chExt cx="7092754" cy="363070"/>
          </a:xfrm>
        </p:grpSpPr>
        <p:cxnSp>
          <p:nvCxnSpPr>
            <p:cNvPr id="65" name="Straight Arrow Connector 8">
              <a:extLst>
                <a:ext uri="{FF2B5EF4-FFF2-40B4-BE49-F238E27FC236}">
                  <a16:creationId xmlns:a16="http://schemas.microsoft.com/office/drawing/2014/main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10">
              <a:extLst>
                <a:ext uri="{FF2B5EF4-FFF2-40B4-BE49-F238E27FC236}">
                  <a16:creationId xmlns:a16="http://schemas.microsoft.com/office/drawing/2014/main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11">
              <a:extLst>
                <a:ext uri="{FF2B5EF4-FFF2-40B4-BE49-F238E27FC236}">
                  <a16:creationId xmlns:a16="http://schemas.microsoft.com/office/drawing/2014/main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12">
              <a:extLst>
                <a:ext uri="{FF2B5EF4-FFF2-40B4-BE49-F238E27FC236}">
                  <a16:creationId xmlns:a16="http://schemas.microsoft.com/office/drawing/2014/main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13">
              <a:extLst>
                <a:ext uri="{FF2B5EF4-FFF2-40B4-BE49-F238E27FC236}">
                  <a16:creationId xmlns:a16="http://schemas.microsoft.com/office/drawing/2014/main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14">
              <a:extLst>
                <a:ext uri="{FF2B5EF4-FFF2-40B4-BE49-F238E27FC236}">
                  <a16:creationId xmlns:a16="http://schemas.microsoft.com/office/drawing/2014/main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15">
              <a:extLst>
                <a:ext uri="{FF2B5EF4-FFF2-40B4-BE49-F238E27FC236}">
                  <a16:creationId xmlns:a16="http://schemas.microsoft.com/office/drawing/2014/main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16">
              <a:extLst>
                <a:ext uri="{FF2B5EF4-FFF2-40B4-BE49-F238E27FC236}">
                  <a16:creationId xmlns:a16="http://schemas.microsoft.com/office/drawing/2014/main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17">
              <a:extLst>
                <a:ext uri="{FF2B5EF4-FFF2-40B4-BE49-F238E27FC236}">
                  <a16:creationId xmlns:a16="http://schemas.microsoft.com/office/drawing/2014/main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18">
              <a:extLst>
                <a:ext uri="{FF2B5EF4-FFF2-40B4-BE49-F238E27FC236}">
                  <a16:creationId xmlns:a16="http://schemas.microsoft.com/office/drawing/2014/main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050D40C1-18DA-4F8B-BC39-AF3B22CF55B5}"/>
              </a:ext>
            </a:extLst>
          </p:cNvPr>
          <p:cNvSpPr txBox="1"/>
          <p:nvPr/>
        </p:nvSpPr>
        <p:spPr>
          <a:xfrm>
            <a:off x="5982830" y="3379877"/>
            <a:ext cx="508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AFC34D15-C57E-470C-8F48-B6BCB72B2497}"/>
              </a:ext>
            </a:extLst>
          </p:cNvPr>
          <p:cNvSpPr txBox="1"/>
          <p:nvPr/>
        </p:nvSpPr>
        <p:spPr>
          <a:xfrm>
            <a:off x="6867565" y="4948320"/>
            <a:ext cx="9480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9 998</a:t>
            </a:r>
          </a:p>
        </p:txBody>
      </p:sp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8063970" y="3378942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E31E64C5-554C-4EA1-834F-E3431B6A26F6}"/>
              </a:ext>
            </a:extLst>
          </p:cNvPr>
          <p:cNvSpPr txBox="1"/>
          <p:nvPr/>
        </p:nvSpPr>
        <p:spPr>
          <a:xfrm>
            <a:off x="7922196" y="495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9 999</a:t>
            </a:r>
          </a:p>
        </p:txBody>
      </p: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24287565-8481-4D89-985E-908443817094}"/>
              </a:ext>
            </a:extLst>
          </p:cNvPr>
          <p:cNvSpPr txBox="1"/>
          <p:nvPr/>
        </p:nvSpPr>
        <p:spPr>
          <a:xfrm>
            <a:off x="8980443" y="4949110"/>
            <a:ext cx="120472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57" name="TextBox 4">
            <a:extLst>
              <a:ext uri="{FF2B5EF4-FFF2-40B4-BE49-F238E27FC236}">
                <a16:creationId xmlns:a16="http://schemas.microsoft.com/office/drawing/2014/main" id="{53BBD0CD-8699-415B-91BC-DCA222D78FE1}"/>
              </a:ext>
            </a:extLst>
          </p:cNvPr>
          <p:cNvSpPr txBox="1"/>
          <p:nvPr/>
        </p:nvSpPr>
        <p:spPr>
          <a:xfrm>
            <a:off x="1369572" y="1529242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Hộp Văn bản 7">
            <a:extLst>
              <a:ext uri="{FF2B5EF4-FFF2-40B4-BE49-F238E27FC236}">
                <a16:creationId xmlns:a16="http://schemas.microsoft.com/office/drawing/2014/main" id="{A9C793FA-3C00-4556-972D-47FD7484C1C4}"/>
              </a:ext>
            </a:extLst>
          </p:cNvPr>
          <p:cNvSpPr txBox="1"/>
          <p:nvPr/>
        </p:nvSpPr>
        <p:spPr>
          <a:xfrm>
            <a:off x="826006" y="3367159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3 496</a:t>
            </a:r>
          </a:p>
        </p:txBody>
      </p:sp>
      <p:sp>
        <p:nvSpPr>
          <p:cNvPr id="85" name="Hộp Văn bản 8">
            <a:extLst>
              <a:ext uri="{FF2B5EF4-FFF2-40B4-BE49-F238E27FC236}">
                <a16:creationId xmlns:a16="http://schemas.microsoft.com/office/drawing/2014/main" id="{7A646B39-0E8B-49DE-9EB9-B4EB8A71C981}"/>
              </a:ext>
            </a:extLst>
          </p:cNvPr>
          <p:cNvSpPr txBox="1"/>
          <p:nvPr/>
        </p:nvSpPr>
        <p:spPr>
          <a:xfrm>
            <a:off x="1812447" y="3367159"/>
            <a:ext cx="10629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3 497</a:t>
            </a:r>
          </a:p>
        </p:txBody>
      </p:sp>
      <p:sp>
        <p:nvSpPr>
          <p:cNvPr id="86" name="Hộp Văn bản 9">
            <a:extLst>
              <a:ext uri="{FF2B5EF4-FFF2-40B4-BE49-F238E27FC236}">
                <a16:creationId xmlns:a16="http://schemas.microsoft.com/office/drawing/2014/main" id="{0B17D0D2-A5E7-4A43-98A6-4437606E15E2}"/>
              </a:ext>
            </a:extLst>
          </p:cNvPr>
          <p:cNvSpPr txBox="1"/>
          <p:nvPr/>
        </p:nvSpPr>
        <p:spPr>
          <a:xfrm>
            <a:off x="2685129" y="3365734"/>
            <a:ext cx="986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3 498</a:t>
            </a:r>
          </a:p>
        </p:txBody>
      </p:sp>
      <p:sp>
        <p:nvSpPr>
          <p:cNvPr id="87" name="Hộp Văn bản 46">
            <a:extLst>
              <a:ext uri="{FF2B5EF4-FFF2-40B4-BE49-F238E27FC236}">
                <a16:creationId xmlns:a16="http://schemas.microsoft.com/office/drawing/2014/main" id="{6863BC74-DAF4-4CF9-B76A-4CCF8EA224AF}"/>
              </a:ext>
            </a:extLst>
          </p:cNvPr>
          <p:cNvSpPr txBox="1"/>
          <p:nvPr/>
        </p:nvSpPr>
        <p:spPr>
          <a:xfrm>
            <a:off x="6818610" y="3373095"/>
            <a:ext cx="952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3 502</a:t>
            </a:r>
          </a:p>
        </p:txBody>
      </p:sp>
      <p:sp>
        <p:nvSpPr>
          <p:cNvPr id="88" name="Hộp Văn bản 53">
            <a:extLst>
              <a:ext uri="{FF2B5EF4-FFF2-40B4-BE49-F238E27FC236}">
                <a16:creationId xmlns:a16="http://schemas.microsoft.com/office/drawing/2014/main" id="{1241B04F-EA10-41D5-AE74-35EBBECB3D91}"/>
              </a:ext>
            </a:extLst>
          </p:cNvPr>
          <p:cNvSpPr txBox="1"/>
          <p:nvPr/>
        </p:nvSpPr>
        <p:spPr>
          <a:xfrm>
            <a:off x="3624010" y="3363686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3 499</a:t>
            </a:r>
          </a:p>
        </p:txBody>
      </p:sp>
      <p:sp>
        <p:nvSpPr>
          <p:cNvPr id="89" name="Hộp Văn bản 54">
            <a:extLst>
              <a:ext uri="{FF2B5EF4-FFF2-40B4-BE49-F238E27FC236}">
                <a16:creationId xmlns:a16="http://schemas.microsoft.com/office/drawing/2014/main" id="{7C49A559-27B1-40D2-88AA-75728BB29185}"/>
              </a:ext>
            </a:extLst>
          </p:cNvPr>
          <p:cNvSpPr txBox="1"/>
          <p:nvPr/>
        </p:nvSpPr>
        <p:spPr>
          <a:xfrm>
            <a:off x="4663731" y="3365734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3 500</a:t>
            </a:r>
          </a:p>
        </p:txBody>
      </p:sp>
      <p:sp>
        <p:nvSpPr>
          <p:cNvPr id="90" name="Hộp Văn bản 55">
            <a:extLst>
              <a:ext uri="{FF2B5EF4-FFF2-40B4-BE49-F238E27FC236}">
                <a16:creationId xmlns:a16="http://schemas.microsoft.com/office/drawing/2014/main" id="{C9790AF3-872C-4644-A8DC-09A00DB6CFE8}"/>
              </a:ext>
            </a:extLst>
          </p:cNvPr>
          <p:cNvSpPr txBox="1"/>
          <p:nvPr/>
        </p:nvSpPr>
        <p:spPr>
          <a:xfrm>
            <a:off x="5811469" y="3380315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3 501</a:t>
            </a:r>
          </a:p>
        </p:txBody>
      </p:sp>
      <p:sp>
        <p:nvSpPr>
          <p:cNvPr id="91" name="Hộp Văn bản 57">
            <a:extLst>
              <a:ext uri="{FF2B5EF4-FFF2-40B4-BE49-F238E27FC236}">
                <a16:creationId xmlns:a16="http://schemas.microsoft.com/office/drawing/2014/main" id="{7A434709-1A83-4E6D-AB54-A23A4280DCD2}"/>
              </a:ext>
            </a:extLst>
          </p:cNvPr>
          <p:cNvSpPr txBox="1"/>
          <p:nvPr/>
        </p:nvSpPr>
        <p:spPr>
          <a:xfrm>
            <a:off x="7929987" y="3363686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3 503</a:t>
            </a:r>
          </a:p>
        </p:txBody>
      </p:sp>
      <p:sp>
        <p:nvSpPr>
          <p:cNvPr id="92" name="Hộp Văn bản 58">
            <a:extLst>
              <a:ext uri="{FF2B5EF4-FFF2-40B4-BE49-F238E27FC236}">
                <a16:creationId xmlns:a16="http://schemas.microsoft.com/office/drawing/2014/main" id="{1EF5156F-2C13-4618-B5DA-98BF76B2AB82}"/>
              </a:ext>
            </a:extLst>
          </p:cNvPr>
          <p:cNvSpPr txBox="1"/>
          <p:nvPr/>
        </p:nvSpPr>
        <p:spPr>
          <a:xfrm>
            <a:off x="8965044" y="3363686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3 504</a:t>
            </a:r>
          </a:p>
        </p:txBody>
      </p:sp>
      <p:sp>
        <p:nvSpPr>
          <p:cNvPr id="93" name="Hộp Văn bản 62">
            <a:extLst>
              <a:ext uri="{FF2B5EF4-FFF2-40B4-BE49-F238E27FC236}">
                <a16:creationId xmlns:a16="http://schemas.microsoft.com/office/drawing/2014/main" id="{1A6B5BFF-F824-4143-B174-876861B30BCE}"/>
              </a:ext>
            </a:extLst>
          </p:cNvPr>
          <p:cNvSpPr txBox="1"/>
          <p:nvPr/>
        </p:nvSpPr>
        <p:spPr>
          <a:xfrm>
            <a:off x="790959" y="388803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96" name="Group 22">
            <a:extLst>
              <a:ext uri="{FF2B5EF4-FFF2-40B4-BE49-F238E27FC236}">
                <a16:creationId xmlns:a16="http://schemas.microsoft.com/office/drawing/2014/main" id="{1DCC89E5-68E2-454B-A667-CC7321C5517D}"/>
              </a:ext>
            </a:extLst>
          </p:cNvPr>
          <p:cNvGrpSpPr/>
          <p:nvPr/>
        </p:nvGrpSpPr>
        <p:grpSpPr>
          <a:xfrm>
            <a:off x="1154811" y="4574420"/>
            <a:ext cx="9030360" cy="363070"/>
            <a:chOff x="932331" y="2944906"/>
            <a:chExt cx="7092754" cy="363070"/>
          </a:xfrm>
        </p:grpSpPr>
        <p:cxnSp>
          <p:nvCxnSpPr>
            <p:cNvPr id="108" name="Straight Arrow Connector 8">
              <a:extLst>
                <a:ext uri="{FF2B5EF4-FFF2-40B4-BE49-F238E27FC236}">
                  <a16:creationId xmlns:a16="http://schemas.microsoft.com/office/drawing/2014/main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">
              <a:extLst>
                <a:ext uri="{FF2B5EF4-FFF2-40B4-BE49-F238E27FC236}">
                  <a16:creationId xmlns:a16="http://schemas.microsoft.com/office/drawing/2014/main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1">
              <a:extLst>
                <a:ext uri="{FF2B5EF4-FFF2-40B4-BE49-F238E27FC236}">
                  <a16:creationId xmlns:a16="http://schemas.microsoft.com/office/drawing/2014/main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2">
              <a:extLst>
                <a:ext uri="{FF2B5EF4-FFF2-40B4-BE49-F238E27FC236}">
                  <a16:creationId xmlns:a16="http://schemas.microsoft.com/office/drawing/2014/main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3">
              <a:extLst>
                <a:ext uri="{FF2B5EF4-FFF2-40B4-BE49-F238E27FC236}">
                  <a16:creationId xmlns:a16="http://schemas.microsoft.com/office/drawing/2014/main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4">
              <a:extLst>
                <a:ext uri="{FF2B5EF4-FFF2-40B4-BE49-F238E27FC236}">
                  <a16:creationId xmlns:a16="http://schemas.microsoft.com/office/drawing/2014/main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5">
              <a:extLst>
                <a:ext uri="{FF2B5EF4-FFF2-40B4-BE49-F238E27FC236}">
                  <a16:creationId xmlns:a16="http://schemas.microsoft.com/office/drawing/2014/main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6">
              <a:extLst>
                <a:ext uri="{FF2B5EF4-FFF2-40B4-BE49-F238E27FC236}">
                  <a16:creationId xmlns:a16="http://schemas.microsoft.com/office/drawing/2014/main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7">
              <a:extLst>
                <a:ext uri="{FF2B5EF4-FFF2-40B4-BE49-F238E27FC236}">
                  <a16:creationId xmlns:a16="http://schemas.microsoft.com/office/drawing/2014/main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8">
              <a:extLst>
                <a:ext uri="{FF2B5EF4-FFF2-40B4-BE49-F238E27FC236}">
                  <a16:creationId xmlns:a16="http://schemas.microsoft.com/office/drawing/2014/main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Hộp Văn bản 93">
            <a:extLst>
              <a:ext uri="{FF2B5EF4-FFF2-40B4-BE49-F238E27FC236}">
                <a16:creationId xmlns:a16="http://schemas.microsoft.com/office/drawing/2014/main" id="{09894A38-12E3-4171-B7BC-37FC3618754A}"/>
              </a:ext>
            </a:extLst>
          </p:cNvPr>
          <p:cNvSpPr txBox="1"/>
          <p:nvPr/>
        </p:nvSpPr>
        <p:spPr>
          <a:xfrm>
            <a:off x="693401" y="4924733"/>
            <a:ext cx="986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9 992</a:t>
            </a:r>
          </a:p>
        </p:txBody>
      </p:sp>
      <p:sp>
        <p:nvSpPr>
          <p:cNvPr id="119" name="Hộp Văn bản 94">
            <a:extLst>
              <a:ext uri="{FF2B5EF4-FFF2-40B4-BE49-F238E27FC236}">
                <a16:creationId xmlns:a16="http://schemas.microsoft.com/office/drawing/2014/main" id="{F5763F62-4B04-4356-8814-755813FB36F0}"/>
              </a:ext>
            </a:extLst>
          </p:cNvPr>
          <p:cNvSpPr txBox="1"/>
          <p:nvPr/>
        </p:nvSpPr>
        <p:spPr>
          <a:xfrm>
            <a:off x="1629568" y="4917578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9 993</a:t>
            </a:r>
          </a:p>
        </p:txBody>
      </p:sp>
      <p:sp>
        <p:nvSpPr>
          <p:cNvPr id="120" name="Hộp Văn bản 97">
            <a:extLst>
              <a:ext uri="{FF2B5EF4-FFF2-40B4-BE49-F238E27FC236}">
                <a16:creationId xmlns:a16="http://schemas.microsoft.com/office/drawing/2014/main" id="{E7C8B251-47B0-48BA-8409-058E8D5272FB}"/>
              </a:ext>
            </a:extLst>
          </p:cNvPr>
          <p:cNvSpPr txBox="1"/>
          <p:nvPr/>
        </p:nvSpPr>
        <p:spPr>
          <a:xfrm>
            <a:off x="2755437" y="495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9 994</a:t>
            </a:r>
          </a:p>
        </p:txBody>
      </p:sp>
      <p:sp>
        <p:nvSpPr>
          <p:cNvPr id="121" name="Hộp Văn bản 98">
            <a:extLst>
              <a:ext uri="{FF2B5EF4-FFF2-40B4-BE49-F238E27FC236}">
                <a16:creationId xmlns:a16="http://schemas.microsoft.com/office/drawing/2014/main" id="{E2467E2B-BFCE-471D-AE55-2975CD26BD86}"/>
              </a:ext>
            </a:extLst>
          </p:cNvPr>
          <p:cNvSpPr txBox="1"/>
          <p:nvPr/>
        </p:nvSpPr>
        <p:spPr>
          <a:xfrm>
            <a:off x="3700392" y="4924733"/>
            <a:ext cx="1062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9 995</a:t>
            </a:r>
          </a:p>
        </p:txBody>
      </p:sp>
      <p:sp>
        <p:nvSpPr>
          <p:cNvPr id="122" name="Hộp Văn bản 100">
            <a:extLst>
              <a:ext uri="{FF2B5EF4-FFF2-40B4-BE49-F238E27FC236}">
                <a16:creationId xmlns:a16="http://schemas.microsoft.com/office/drawing/2014/main" id="{3EFA8235-FF44-4277-9BAA-475554357242}"/>
              </a:ext>
            </a:extLst>
          </p:cNvPr>
          <p:cNvSpPr txBox="1"/>
          <p:nvPr/>
        </p:nvSpPr>
        <p:spPr>
          <a:xfrm>
            <a:off x="4816166" y="4964876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9 996</a:t>
            </a:r>
          </a:p>
        </p:txBody>
      </p:sp>
      <p:sp>
        <p:nvSpPr>
          <p:cNvPr id="123" name="Hộp Văn bản 102">
            <a:extLst>
              <a:ext uri="{FF2B5EF4-FFF2-40B4-BE49-F238E27FC236}">
                <a16:creationId xmlns:a16="http://schemas.microsoft.com/office/drawing/2014/main" id="{41F5166E-AEE0-4077-9D45-18ABA78BF70E}"/>
              </a:ext>
            </a:extLst>
          </p:cNvPr>
          <p:cNvSpPr txBox="1"/>
          <p:nvPr/>
        </p:nvSpPr>
        <p:spPr>
          <a:xfrm>
            <a:off x="5851067" y="4939554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9 997</a:t>
            </a:r>
          </a:p>
        </p:txBody>
      </p:sp>
      <p:pic>
        <p:nvPicPr>
          <p:cNvPr id="124" name="Hình ảnh 2">
            <a:extLst>
              <a:ext uri="{FF2B5EF4-FFF2-40B4-BE49-F238E27FC236}">
                <a16:creationId xmlns:a16="http://schemas.microsoft.com/office/drawing/2014/main" id="{7A15B0E0-9143-05BA-CA68-77618FE6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6" y="1178447"/>
            <a:ext cx="1042506" cy="1286367"/>
          </a:xfrm>
          <a:prstGeom prst="rect">
            <a:avLst/>
          </a:prstGeom>
        </p:spPr>
      </p:pic>
      <p:grpSp>
        <p:nvGrpSpPr>
          <p:cNvPr id="140" name="Group 139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41" name="Group 14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2" name="Straight Connector 14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5" name="Text Box 14"/>
          <p:cNvSpPr txBox="1">
            <a:spLocks noChangeArrowheads="1"/>
          </p:cNvSpPr>
          <p:nvPr/>
        </p:nvSpPr>
        <p:spPr bwMode="auto">
          <a:xfrm>
            <a:off x="2063744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1)</a:t>
            </a:r>
          </a:p>
        </p:txBody>
      </p:sp>
      <p:sp>
        <p:nvSpPr>
          <p:cNvPr id="146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3931085" y="3366460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9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5027981" y="4954394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0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1888921" y="4959230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1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9229719" y="4954394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06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02" grpId="0"/>
      <p:bldP spid="102" grpId="1"/>
      <p:bldP spid="104" grpId="0"/>
      <p:bldP spid="105" grpId="0"/>
      <p:bldP spid="105" grpId="1"/>
      <p:bldP spid="106" grpId="0" animBg="1"/>
      <p:bldP spid="107" grpId="0" animBg="1"/>
      <p:bldP spid="57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118" grpId="0"/>
      <p:bldP spid="119" grpId="0"/>
      <p:bldP spid="120" grpId="0" animBg="1"/>
      <p:bldP spid="121" grpId="0"/>
      <p:bldP spid="122" grpId="0" animBg="1"/>
      <p:bldP spid="123" grpId="0" animBg="1"/>
      <p:bldP spid="146" grpId="0"/>
      <p:bldP spid="146" grpId="1"/>
      <p:bldP spid="149" grpId="0"/>
      <p:bldP spid="149" grpId="1"/>
      <p:bldP spid="150" grpId="0"/>
      <p:bldP spid="150" grpId="1"/>
      <p:bldP spid="151" grpId="0"/>
      <p:bldP spid="1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2" y="630795"/>
            <a:ext cx="11635740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61823" y="17999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8749862" y="3017519"/>
            <a:ext cx="2906006" cy="2434145"/>
          </a:xfrm>
          <a:prstGeom prst="cloudCallout">
            <a:avLst>
              <a:gd name="adj1" fmla="val 57091"/>
              <a:gd name="adj2" fmla="val 1043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97380" y="1708474"/>
            <a:ext cx="9166860" cy="1309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Mai, Nam,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Rô-bốt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2 150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1 650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2 300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1 850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49: LUYỆN TẬP CHUNG (TIẾT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70" y="3042525"/>
            <a:ext cx="832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b/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c/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5497" y="5105755"/>
            <a:ext cx="864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9935" y="4172606"/>
            <a:ext cx="729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5497" y="4631339"/>
            <a:ext cx="729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7527" y="5487415"/>
            <a:ext cx="8648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0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7" grpId="1" animBg="1"/>
      <p:bldP spid="38" grpId="0" animBg="1"/>
      <p:bldP spid="3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18" y="471495"/>
            <a:ext cx="11635740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61823" y="17999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97380" y="1708474"/>
            <a:ext cx="9166860" cy="1309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Mai, Nam,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Rô-bốt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2 150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1 650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2 300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1 850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49: LUYỆN TẬP CHUNG (TIẾT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1171" y="3089538"/>
            <a:ext cx="832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a/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b/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c/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0554" y="4367195"/>
            <a:ext cx="880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0554" y="4967743"/>
            <a:ext cx="8693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Rô-bốt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 animBg="1"/>
      <p:bldP spid="3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315645" y="1116028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2560" y="1382444"/>
            <a:ext cx="1034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VIII.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-39948" y="2697478"/>
            <a:ext cx="5904720" cy="2366009"/>
          </a:xfrm>
          <a:prstGeom prst="cloudCallout">
            <a:avLst>
              <a:gd name="adj1" fmla="val -39315"/>
              <a:gd name="adj2" fmla="val 11093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78066" y="3702"/>
            <a:ext cx="4733988" cy="930735"/>
            <a:chOff x="4539228" y="172432"/>
            <a:chExt cx="4654111" cy="930735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4654111" cy="930735"/>
              <a:chOff x="4539228" y="172432"/>
              <a:chExt cx="4654111" cy="93073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39228" y="172432"/>
                <a:ext cx="46541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22642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515540" y="929927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60" y="2579030"/>
            <a:ext cx="5720968" cy="393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loud Callout 24"/>
          <p:cNvSpPr/>
          <p:nvPr/>
        </p:nvSpPr>
        <p:spPr>
          <a:xfrm>
            <a:off x="152106" y="2697478"/>
            <a:ext cx="5904720" cy="2366009"/>
          </a:xfrm>
          <a:prstGeom prst="cloudCallout">
            <a:avLst>
              <a:gd name="adj1" fmla="val -43762"/>
              <a:gd name="adj2" fmla="val 1120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2190564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6" grpId="0" animBg="1"/>
      <p:bldP spid="16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2252" y="2016145"/>
            <a:ext cx="6827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325776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2093</TotalTime>
  <Words>480</Words>
  <Application>Microsoft Office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Arial</vt:lpstr>
      <vt:lpstr>Calibri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Acer</cp:lastModifiedBy>
  <cp:revision>102</cp:revision>
  <dcterms:created xsi:type="dcterms:W3CDTF">2021-07-11T03:43:43Z</dcterms:created>
  <dcterms:modified xsi:type="dcterms:W3CDTF">2025-04-04T01:35:45Z</dcterms:modified>
</cp:coreProperties>
</file>