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333" r:id="rId11"/>
    <p:sldId id="319" r:id="rId12"/>
    <p:sldId id="313" r:id="rId13"/>
    <p:sldId id="329" r:id="rId14"/>
    <p:sldId id="314" r:id="rId15"/>
    <p:sldId id="324" r:id="rId16"/>
    <p:sldId id="32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124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42" y="201614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4582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5"/>
            <a:ext cx="2123323" cy="553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55315"/>
              </p:ext>
            </p:extLst>
          </p:nvPr>
        </p:nvGraphicFramePr>
        <p:xfrm>
          <a:off x="1666240" y="3302846"/>
          <a:ext cx="89636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2100" y="389382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47135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70695" y="387477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04710" y="492633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6829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0852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75420" y="489966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72100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6"/>
            <a:ext cx="8432683" cy="10621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4 128, 5 062, 6 704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7 053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88826" y="3444916"/>
            <a:ext cx="5493843" cy="1965960"/>
          </a:xfrm>
          <a:prstGeom prst="wedgeRoundRectCallout">
            <a:avLst>
              <a:gd name="adj1" fmla="val -47464"/>
              <a:gd name="adj2" fmla="val 965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776961" y="3657960"/>
            <a:ext cx="6245743" cy="2106926"/>
          </a:xfrm>
          <a:prstGeom prst="wedgeRoundRectCallout">
            <a:avLst>
              <a:gd name="adj1" fmla="val -46877"/>
              <a:gd name="adj2" fmla="val 827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18460" y="3657960"/>
            <a:ext cx="5493843" cy="1965960"/>
          </a:xfrm>
          <a:prstGeom prst="wedgeRoundRectCallout">
            <a:avLst>
              <a:gd name="adj1" fmla="val -47464"/>
              <a:gd name="adj2" fmla="val 965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4 100; 5 000; 6 700; 7 000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70646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  <p:bldP spid="3" grpId="1" animBg="1"/>
      <p:bldP spid="7" grpId="0" animBg="1"/>
      <p:bldP spid="7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15484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960120" y="24003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25980" y="1548454"/>
            <a:ext cx="9166860" cy="844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2962688"/>
            <a:ext cx="5548898" cy="31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Callout 31"/>
          <p:cNvSpPr/>
          <p:nvPr/>
        </p:nvSpPr>
        <p:spPr>
          <a:xfrm>
            <a:off x="1112520" y="25527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1264920" y="27051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1417320" y="2857500"/>
            <a:ext cx="4111943" cy="2891345"/>
          </a:xfrm>
          <a:prstGeom prst="cloudCallout">
            <a:avLst>
              <a:gd name="adj1" fmla="val -56768"/>
              <a:gd name="adj2" fmla="val 88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8" grpId="0" animBg="1"/>
      <p:bldP spid="32" grpId="0" animBg="1"/>
      <p:bldP spid="32" grpId="1" animBg="1"/>
      <p:bldP spid="33" grpId="0" animBg="1"/>
      <p:bldP spid="33" grpId="1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2 287kg,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1 687kg.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4309110" y="3177540"/>
            <a:ext cx="7143750" cy="2366009"/>
          </a:xfrm>
          <a:prstGeom prst="cloudCallout">
            <a:avLst>
              <a:gd name="adj1" fmla="val -64707"/>
              <a:gd name="adj2" fmla="val 2855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4636770" y="3482983"/>
            <a:ext cx="7143750" cy="2286001"/>
          </a:xfrm>
          <a:prstGeom prst="cloudCallout">
            <a:avLst>
              <a:gd name="adj1" fmla="val -66438"/>
              <a:gd name="adj2" fmla="val 183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309110" y="3557893"/>
            <a:ext cx="7143750" cy="1828801"/>
          </a:xfrm>
          <a:prstGeom prst="cloudCallout">
            <a:avLst>
              <a:gd name="adj1" fmla="val -65158"/>
              <a:gd name="adj2" fmla="val 320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4499610" y="2952104"/>
            <a:ext cx="7303770" cy="3040380"/>
          </a:xfrm>
          <a:prstGeom prst="cloudCallout">
            <a:avLst>
              <a:gd name="adj1" fmla="val -66438"/>
              <a:gd name="adj2" fmla="val 2110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hươu cao cổ nhẹ hơn tê giác trắng nên hươu cao cổ cân nặng 1 687kg và tê giác trắng cân nặng 2 287kg.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32560" y="1797894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32560" y="2125980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3540" y="2514600"/>
            <a:ext cx="8953500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32560" y="2952104"/>
            <a:ext cx="5303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878066" y="3702"/>
            <a:ext cx="4733988" cy="930735"/>
            <a:chOff x="4539228" y="172432"/>
            <a:chExt cx="4654111" cy="930735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4654111" cy="930735"/>
              <a:chOff x="4539228" y="172432"/>
              <a:chExt cx="4654111" cy="93073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4654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52" y="2016145"/>
            <a:ext cx="68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2017</TotalTime>
  <Words>465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Acer</cp:lastModifiedBy>
  <cp:revision>93</cp:revision>
  <dcterms:created xsi:type="dcterms:W3CDTF">2021-07-11T03:43:43Z</dcterms:created>
  <dcterms:modified xsi:type="dcterms:W3CDTF">2025-04-04T01:36:04Z</dcterms:modified>
</cp:coreProperties>
</file>