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1" r:id="rId4"/>
    <p:sldId id="270" r:id="rId5"/>
    <p:sldId id="272" r:id="rId6"/>
    <p:sldId id="274" r:id="rId7"/>
    <p:sldId id="277" r:id="rId8"/>
    <p:sldId id="275" r:id="rId9"/>
    <p:sldId id="27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65" d="100"/>
          <a:sy n="65" d="100"/>
        </p:scale>
        <p:origin x="432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29049" y="4044660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8" y="658386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553" y="46653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DIỆN TÍCH CỦA MỘT HÌNH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19" y="2082022"/>
            <a:ext cx="12115799" cy="66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2093746"/>
            <a:ext cx="3585918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639" y="2636671"/>
            <a:ext cx="10286999" cy="2038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6278" y="2093746"/>
            <a:ext cx="61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9586" y="5334966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5791200"/>
            <a:ext cx="4876800" cy="2971800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38853" y="6167367"/>
            <a:ext cx="8397985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Hình </a:t>
            </a:r>
            <a:r>
              <a:rPr lang="en-US" sz="48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B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4100" y="7322284"/>
            <a:ext cx="843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Diện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diện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2667000"/>
            <a:ext cx="4486275" cy="2905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719" y="2667000"/>
            <a:ext cx="61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063526" y="2667000"/>
            <a:ext cx="8923393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E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gồm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10 ô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cắt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ra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hai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D.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gồm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6 ô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D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cũng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gồm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ô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63525" y="5028082"/>
            <a:ext cx="8923393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Ta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: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Diện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E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D.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DIỆN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TÍCH CỦA MỘT HÌNH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5478" y="2286000"/>
            <a:ext cx="15329041" cy="1478072"/>
            <a:chOff x="1470819" y="2019300"/>
            <a:chExt cx="16400497" cy="1478072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ADC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266" y="3141785"/>
            <a:ext cx="4081463" cy="4548188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93863" y="4327670"/>
            <a:ext cx="8791599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</a:t>
            </a:r>
          </a:p>
        </p:txBody>
      </p:sp>
    </p:spTree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919" y="1812392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75683" y="6032252"/>
            <a:ext cx="1010278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352" y="2430835"/>
            <a:ext cx="10833240" cy="3424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9910" y="5916503"/>
            <a:ext cx="966308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ô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184097" y="6915361"/>
            <a:ext cx="10698438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3023" y="6823161"/>
            <a:ext cx="1046058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ô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7449" y="7915213"/>
            <a:ext cx="1094989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20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37319" y="1765598"/>
            <a:ext cx="15849600" cy="16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Khoang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tên lửa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Commercial ScriptH" panose="020B72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tên lửa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6844" y="3200400"/>
            <a:ext cx="5450075" cy="5715000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1162" y="3578311"/>
            <a:ext cx="10596978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diện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</a:t>
            </a:r>
            <a:r>
              <a:rPr lang="en-US" sz="40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358" y="3418794"/>
            <a:ext cx="10515600" cy="1543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Diện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51162" y="5363100"/>
            <a:ext cx="10596978" cy="22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Sau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khi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bay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cao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tầm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1000 km, hai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351" y="5562601"/>
            <a:ext cx="10515600" cy="2016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919" y="1812392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AristoteH" panose="020B7200000000000000" pitchFamily="34" charset="0"/>
                  <a:cs typeface="Times New Roman" panose="02020603050405020304" pitchFamily="18" charset="0"/>
                </a:rPr>
                <a:t> A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AristoteH" panose="020B72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81108" y="4495800"/>
            <a:ext cx="822447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r>
              <a:rPr lang="en-US" sz="4400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400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anose="02020603050405020304" pitchFamily="18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780" y="2971800"/>
            <a:ext cx="7423395" cy="50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523</Words>
  <Application>Microsoft Office PowerPoint</Application>
  <PresentationFormat>Custom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.VnAristoteH</vt:lpstr>
      <vt:lpstr>.VnCommercial ScriptH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114</cp:revision>
  <dcterms:created xsi:type="dcterms:W3CDTF">2022-07-10T01:37:20Z</dcterms:created>
  <dcterms:modified xsi:type="dcterms:W3CDTF">2025-04-04T01:50:30Z</dcterms:modified>
</cp:coreProperties>
</file>