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8" r:id="rId7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2FCFE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55" d="100"/>
          <a:sy n="55" d="100"/>
        </p:scale>
        <p:origin x="90" y="48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46919" y="4343401"/>
            <a:ext cx="15011400" cy="3207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75: THỰC HÀNH VÀ TRẢI NGHIỆM THU THẬP, PHÂN LOẠI, GHI CHÉP SỐ LIỆU, ĐỌC BẢNG SỐ LIỆU- t 2- </a:t>
            </a:r>
            <a:r>
              <a:rPr 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111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036953" y="2750852"/>
            <a:ext cx="13667611" cy="1851005"/>
            <a:chOff x="1470819" y="1943100"/>
            <a:chExt cx="13667611" cy="1851005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3019911" cy="1846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Bây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giờ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cả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lớp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hãy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cùng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lựa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đồ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ăn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mang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chuyến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</a:p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Hãy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thảo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luận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biết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ba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món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ăn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nhiều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bạn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lựa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nhất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D3E8D486-7277-24DE-3F9F-183AFE12C145}"/>
              </a:ext>
            </a:extLst>
          </p:cNvPr>
          <p:cNvSpPr txBox="1"/>
          <p:nvPr/>
        </p:nvSpPr>
        <p:spPr>
          <a:xfrm>
            <a:off x="1036953" y="1327143"/>
            <a:ext cx="15087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75: THỰC HÀNH VÀ TRẢI NGHIỆM THU THẬP, PHÂN LOẠI, GHI CHÉP SỐ LIỆU, ĐỌC BẢNG SỐ LIỆU- t2-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111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DDD1F78-5AAB-B790-9CA5-4748F3262BC6}"/>
              </a:ext>
            </a:extLst>
          </p:cNvPr>
          <p:cNvGrpSpPr/>
          <p:nvPr/>
        </p:nvGrpSpPr>
        <p:grpSpPr>
          <a:xfrm>
            <a:off x="1451194" y="2230253"/>
            <a:ext cx="14259118" cy="3020556"/>
            <a:chOff x="1470819" y="1943100"/>
            <a:chExt cx="14259118" cy="3020556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C265BC64-AACD-0B7C-A0CF-B4E0B46EF339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CF1AF35E-8CDB-7CFE-18F2-28E5603042AC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00B64F1-01F1-4E39-7CAF-52DC90AA7275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AADF756-25E9-BA73-EF14-CB38C4B02309}"/>
                </a:ext>
              </a:extLst>
            </p:cNvPr>
            <p:cNvSpPr txBox="1"/>
            <p:nvPr/>
          </p:nvSpPr>
          <p:spPr>
            <a:xfrm>
              <a:off x="2118519" y="1947446"/>
              <a:ext cx="13611418" cy="3016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Cuối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cùng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chúng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mình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sẽ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cùng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màu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áo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đồng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phục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lớp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Do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cửa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hàng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chỉ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đủ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lượng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áo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ba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màu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trắng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đỏ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vàng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cả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lớp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sẽ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chỉ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ba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màu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áo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đó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742950" indent="-742950">
                <a:buAutoNum type="alphaLcPeriod"/>
              </a:pP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Hãy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thập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ý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kiến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bạn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ghi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vào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bảng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liệu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dưới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đây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7" name="Table 13">
            <a:extLst>
              <a:ext uri="{FF2B5EF4-FFF2-40B4-BE49-F238E27FC236}">
                <a16:creationId xmlns:a16="http://schemas.microsoft.com/office/drawing/2014/main" id="{82CBEDBA-B2BC-DEFC-39AE-EEB396F9ED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402551"/>
              </p:ext>
            </p:extLst>
          </p:nvPr>
        </p:nvGraphicFramePr>
        <p:xfrm>
          <a:off x="3647999" y="5330176"/>
          <a:ext cx="10323858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2272">
                  <a:extLst>
                    <a:ext uri="{9D8B030D-6E8A-4147-A177-3AD203B41FA5}">
                      <a16:colId xmlns:a16="http://schemas.microsoft.com/office/drawing/2014/main" val="1804449463"/>
                    </a:ext>
                  </a:extLst>
                </a:gridCol>
                <a:gridCol w="5381586">
                  <a:extLst>
                    <a:ext uri="{9D8B030D-6E8A-4147-A177-3AD203B41FA5}">
                      <a16:colId xmlns:a16="http://schemas.microsoft.com/office/drawing/2014/main" val="39572771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áo</a:t>
                      </a:r>
                      <a:endParaRPr lang="en-US" sz="36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-(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FC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794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Trắng</a:t>
                      </a:r>
                      <a:endParaRPr lang="en-US" sz="36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8040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endParaRPr lang="en-US" sz="36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692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36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301649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50E972F9-CEFF-D8EF-C6BA-E6615427142A}"/>
              </a:ext>
            </a:extLst>
          </p:cNvPr>
          <p:cNvSpPr txBox="1"/>
          <p:nvPr/>
        </p:nvSpPr>
        <p:spPr>
          <a:xfrm>
            <a:off x="2321832" y="7859526"/>
            <a:ext cx="135611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93C7A4C-FC8A-58F0-CC19-EE0619E60AE3}"/>
              </a:ext>
            </a:extLst>
          </p:cNvPr>
          <p:cNvSpPr txBox="1"/>
          <p:nvPr/>
        </p:nvSpPr>
        <p:spPr>
          <a:xfrm>
            <a:off x="795358" y="1050688"/>
            <a:ext cx="15087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75: THỰC HÀNH VÀ TRẢI NGHIỆM THU THẬP, PHÂN LOẠI, GHI CHÉP SỐ LIỆU, ĐỌC BẢNG SỐ LIỆU- t2-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111</a:t>
            </a: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3A9D1FA2-90C0-C532-DD01-6785B820499A}"/>
              </a:ext>
            </a:extLst>
          </p:cNvPr>
          <p:cNvSpPr txBox="1"/>
          <p:nvPr/>
        </p:nvSpPr>
        <p:spPr>
          <a:xfrm>
            <a:off x="819699" y="2595564"/>
            <a:ext cx="1463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gieo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xắc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xắc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994F876-53C5-0A4D-7730-7575871DF1E0}"/>
              </a:ext>
            </a:extLst>
          </p:cNvPr>
          <p:cNvSpPr txBox="1"/>
          <p:nvPr/>
        </p:nvSpPr>
        <p:spPr>
          <a:xfrm>
            <a:off x="2347119" y="7057875"/>
            <a:ext cx="13411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Bây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gieo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xắc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xắc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Theo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áođồng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F835A2-B459-9999-7224-E7FD0EF75A08}"/>
              </a:ext>
            </a:extLst>
          </p:cNvPr>
          <p:cNvSpPr/>
          <p:nvPr/>
        </p:nvSpPr>
        <p:spPr>
          <a:xfrm>
            <a:off x="1236151" y="4377277"/>
            <a:ext cx="10026368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>
                <a:solidFill>
                  <a:srgbClr val="0000FF"/>
                </a:solidFill>
              </a:rPr>
              <a:t>Nếu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mặt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trên</a:t>
            </a:r>
            <a:r>
              <a:rPr lang="en-US" b="1" dirty="0">
                <a:solidFill>
                  <a:srgbClr val="0000FF"/>
                </a:solidFill>
              </a:rPr>
              <a:t>                </a:t>
            </a:r>
            <a:r>
              <a:rPr lang="en-US" b="1" dirty="0" err="1">
                <a:solidFill>
                  <a:srgbClr val="0000FF"/>
                </a:solidFill>
              </a:rPr>
              <a:t>hoặc</a:t>
            </a:r>
            <a:r>
              <a:rPr lang="en-US" b="1" dirty="0">
                <a:solidFill>
                  <a:srgbClr val="0000FF"/>
                </a:solidFill>
              </a:rPr>
              <a:t>              </a:t>
            </a:r>
            <a:r>
              <a:rPr lang="en-US" b="1" dirty="0" err="1">
                <a:solidFill>
                  <a:srgbClr val="0000FF"/>
                </a:solidFill>
              </a:rPr>
              <a:t>thì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chọn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áo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màu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trắng</a:t>
            </a:r>
            <a:r>
              <a:rPr lang="en-US" b="1" dirty="0">
                <a:solidFill>
                  <a:srgbClr val="0000FF"/>
                </a:solidFill>
              </a:rPr>
              <a:t>             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BD161CA-170C-1451-B16F-0F3C58233DD7}"/>
              </a:ext>
            </a:extLst>
          </p:cNvPr>
          <p:cNvSpPr/>
          <p:nvPr/>
        </p:nvSpPr>
        <p:spPr>
          <a:xfrm>
            <a:off x="1206735" y="5850816"/>
            <a:ext cx="11831552" cy="7164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>
                <a:solidFill>
                  <a:srgbClr val="0000FF"/>
                </a:solidFill>
              </a:rPr>
              <a:t>Nếu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mặt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trên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là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mặt</a:t>
            </a:r>
            <a:r>
              <a:rPr lang="en-US" b="1" dirty="0">
                <a:solidFill>
                  <a:srgbClr val="0000FF"/>
                </a:solidFill>
              </a:rPr>
              <a:t>          </a:t>
            </a:r>
            <a:r>
              <a:rPr lang="en-US" b="1" dirty="0" err="1">
                <a:solidFill>
                  <a:srgbClr val="0000FF"/>
                </a:solidFill>
              </a:rPr>
              <a:t>hoặc</a:t>
            </a:r>
            <a:r>
              <a:rPr lang="en-US" b="1" dirty="0">
                <a:solidFill>
                  <a:srgbClr val="0000FF"/>
                </a:solidFill>
              </a:rPr>
              <a:t>                   </a:t>
            </a:r>
            <a:r>
              <a:rPr lang="en-US" b="1" dirty="0" err="1">
                <a:solidFill>
                  <a:srgbClr val="0000FF"/>
                </a:solidFill>
              </a:rPr>
              <a:t>thì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chọn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áo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màu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đỏ</a:t>
            </a:r>
            <a:r>
              <a:rPr lang="en-US" b="1" dirty="0">
                <a:solidFill>
                  <a:srgbClr val="0000FF"/>
                </a:solidFill>
              </a:rPr>
              <a:t>   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D3F49C-B2D4-06C0-489E-82D6649C309B}"/>
              </a:ext>
            </a:extLst>
          </p:cNvPr>
          <p:cNvSpPr/>
          <p:nvPr/>
        </p:nvSpPr>
        <p:spPr>
          <a:xfrm>
            <a:off x="1206735" y="5177140"/>
            <a:ext cx="11831552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>
                <a:solidFill>
                  <a:srgbClr val="0000FF"/>
                </a:solidFill>
              </a:rPr>
              <a:t>Nếu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mặt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trên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là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mặt</a:t>
            </a:r>
            <a:r>
              <a:rPr lang="en-US" b="1" dirty="0">
                <a:solidFill>
                  <a:srgbClr val="0000FF"/>
                </a:solidFill>
              </a:rPr>
              <a:t>          </a:t>
            </a:r>
            <a:r>
              <a:rPr lang="en-US" b="1" dirty="0" err="1">
                <a:solidFill>
                  <a:srgbClr val="0000FF"/>
                </a:solidFill>
              </a:rPr>
              <a:t>hoặc</a:t>
            </a:r>
            <a:r>
              <a:rPr lang="en-US" b="1" dirty="0">
                <a:solidFill>
                  <a:srgbClr val="0000FF"/>
                </a:solidFill>
              </a:rPr>
              <a:t>                   </a:t>
            </a:r>
            <a:r>
              <a:rPr lang="en-US" b="1" dirty="0" err="1">
                <a:solidFill>
                  <a:srgbClr val="0000FF"/>
                </a:solidFill>
              </a:rPr>
              <a:t>thì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chọn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áo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màu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vàng</a:t>
            </a:r>
            <a:r>
              <a:rPr lang="en-US" b="1" dirty="0">
                <a:solidFill>
                  <a:srgbClr val="0000FF"/>
                </a:solidFill>
              </a:rPr>
              <a:t> 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1EE584D-4C1E-3990-9029-F7597827289D}"/>
              </a:ext>
            </a:extLst>
          </p:cNvPr>
          <p:cNvSpPr txBox="1"/>
          <p:nvPr/>
        </p:nvSpPr>
        <p:spPr>
          <a:xfrm>
            <a:off x="871129" y="1208962"/>
            <a:ext cx="15087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75: THỰC HÀNH VÀ TRẢI NGHIỆM THU THẬP, PHÂN LOẠI, GHI CHÉP SỐ LIỆU, ĐỌC BẢNG SỐ LIỆU- t2-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111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46A03584-84EB-DCBC-9F2F-6DC7602C93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642519" y="4423030"/>
            <a:ext cx="756400" cy="680969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E9922DE7-DB4F-1FD0-8042-D175B0989D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650945" y="4436226"/>
            <a:ext cx="598390" cy="598390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D1D62067-F123-BAF0-9EBE-74AA4A17C6D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8724" b="10687"/>
          <a:stretch/>
        </p:blipFill>
        <p:spPr>
          <a:xfrm>
            <a:off x="6331949" y="5177140"/>
            <a:ext cx="534230" cy="575013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485B456E-60AD-61C4-6B22-C4821BFCD9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20255" y="5328487"/>
            <a:ext cx="534229" cy="465297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2FA0D458-58C0-D88C-9AAB-29A8D72FC6B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67460" y="6063434"/>
            <a:ext cx="439820" cy="439820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510FE2EF-3B79-A2B2-164B-1C22ECD063BB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-1" r="7113" b="23523"/>
          <a:stretch/>
        </p:blipFill>
        <p:spPr>
          <a:xfrm>
            <a:off x="6331949" y="6028240"/>
            <a:ext cx="555829" cy="543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5" grpId="0" animBg="1"/>
      <p:bldP spid="17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398</Words>
  <Application>Microsoft Office PowerPoint</Application>
  <PresentationFormat>Custom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111</cp:revision>
  <dcterms:created xsi:type="dcterms:W3CDTF">2022-07-10T01:37:20Z</dcterms:created>
  <dcterms:modified xsi:type="dcterms:W3CDTF">2022-08-16T13:41:19Z</dcterms:modified>
</cp:coreProperties>
</file>