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8" d="100"/>
          <a:sy n="78" d="100"/>
        </p:scale>
        <p:origin x="1272"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5" name="TextBox 4">
            <a:extLst>
              <a:ext uri="{FF2B5EF4-FFF2-40B4-BE49-F238E27FC236}">
                <a16:creationId xmlns:a16="http://schemas.microsoft.com/office/drawing/2014/main" id="{8F368007-FB48-A220-C5BB-E06919B2DF71}"/>
              </a:ext>
            </a:extLst>
          </p:cNvPr>
          <p:cNvSpPr txBox="1"/>
          <p:nvPr/>
        </p:nvSpPr>
        <p:spPr>
          <a:xfrm>
            <a:off x="3010334" y="13334"/>
            <a:ext cx="6567948"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rô-bốt</a:t>
            </a:r>
          </a:p>
          <a:p>
            <a:pPr defTabSz="342900">
              <a:lnSpc>
                <a:spcPct val="150000"/>
              </a:lnSpc>
            </a:pPr>
            <a:r>
              <a:rPr lang="vi-VN" altLang="vi-VN" sz="2000" b="1" dirty="0">
                <a:latin typeface="UTM Avo" panose="02040603050506020204" pitchFamily="18" charset="0"/>
                <a:cs typeface="Times New Roman" panose="02020603050405020304" pitchFamily="18" charset="0"/>
              </a:rPr>
              <a:t>Chuẩn 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p>
          <a:p>
            <a:pPr defTabSz="342900">
              <a:lnSpc>
                <a:spcPct val="150000"/>
              </a:lnSpc>
            </a:pPr>
            <a:r>
              <a:rPr lang="vi-VN" altLang="vi-VN" sz="2000" b="1" dirty="0">
                <a:latin typeface="UTM Avo" panose="02040603050506020204" pitchFamily="18" charset="0"/>
                <a:cs typeface="Times New Roman" panose="02020603050405020304" pitchFamily="18" charset="0"/>
              </a:rPr>
              <a:t>Cách 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1: Lần lượt đưa ra chỉ dẫn để rô-bốt thực hiện.</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a:latin typeface="UTM Avo" panose="02040603050506020204"/>
              </a:rPr>
              <a:t>             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a:latin typeface="UTM Avo" panose="02040603050506020204" pitchFamily="18" charset="0"/>
                <a:cs typeface="Times New Roman" panose="02020603050405020304" pitchFamily="18" charset="0"/>
              </a:rPr>
              <a:t>Nhân vật</a:t>
            </a: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a:solidFill>
                    <a:srgbClr val="F03C69"/>
                  </a:solidFill>
                  <a:latin typeface="Times New Roman" panose="02020603050405020304" pitchFamily="18" charset="0"/>
                  <a:cs typeface="Times New Roman" panose="02020603050405020304" pitchFamily="18" charset="0"/>
                </a:rPr>
                <a:t>        Các trò chơi trên máy tính được tạo ra bằng cách viết chương trình trong một ngôn ngữ lập trình. Chương 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p>
          <a:p>
            <a:r>
              <a:rPr lang="vi-VN" sz="2000" dirty="0">
                <a:latin typeface="UTM Avo" panose="02040603050506020204"/>
              </a:rPr>
              <a:t>              A.   Đi thẳng.                                         B. Đi theo một hình tam giác.   </a:t>
            </a:r>
          </a:p>
          <a:p>
            <a:endParaRPr lang="vi-VN" sz="2000" dirty="0">
              <a:latin typeface="UTM Avo" panose="02040603050506020204"/>
            </a:endParaRPr>
          </a:p>
          <a:p>
            <a:r>
              <a:rPr lang="vi-VN" sz="2000" dirty="0">
                <a:latin typeface="UTM Avo" panose="02040603050506020204"/>
              </a:rPr>
              <a:t>              C.   Đi theo một hình vuông.                D.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Nháy đúp chuột vào biểu tượng       trên màn hình nền để khởi động phần mềm Scratch.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cầu            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Nháy  chuột  chọn </a:t>
            </a:r>
            <a:r>
              <a:rPr lang="vi-VN" sz="2000" b="1" dirty="0">
                <a:latin typeface="UTM Avo" panose="02040603050506020204" pitchFamily="18" charset="0"/>
                <a:cs typeface="Times New Roman" panose="02020603050405020304" pitchFamily="18" charset="0"/>
              </a:rPr>
              <a:t>Tập tin </a:t>
            </a:r>
            <a:r>
              <a:rPr lang="vi-VN" sz="2000" dirty="0">
                <a:latin typeface="UTM Avo" panose="02040603050506020204" pitchFamily="18" charset="0"/>
                <a:cs typeface="Times New Roman" panose="02020603050405020304" pitchFamily="18" charset="0"/>
              </a:rPr>
              <a:t>và  chọn  lệnh </a:t>
            </a:r>
            <a:r>
              <a:rPr lang="vi-VN" sz="2000" b="1" dirty="0">
                <a:latin typeface="UTM Avo" panose="02040603050506020204" pitchFamily="18" charset="0"/>
                <a:cs typeface="Times New Roman" panose="02020603050405020304" pitchFamily="18" charset="0"/>
              </a:rPr>
              <a:t>Mở từ máy tính</a:t>
            </a:r>
            <a:r>
              <a:rPr lang="vi-VN" sz="2000" dirty="0">
                <a:latin typeface="UTM Avo" panose="02040603050506020204" pitchFamily="18" charset="0"/>
                <a:cs typeface="Times New Roman" panose="02020603050405020304" pitchFamily="18" charset="0"/>
              </a:rPr>
              <a:t>. 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xanh       để chạy chương trình.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Nháy chuột vào nút lệnh        để dừng chương trình.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Em có thể nháy chuột vào nút lệnh         để tiếp tục lượt chơi khác.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 </a:t>
            </a:r>
            <a:r>
              <a:rPr lang="vi-VN" sz="2000" dirty="0">
                <a:latin typeface="UTM Avo" panose="02040603050506020204" pitchFamily="18" charset="0"/>
                <a:cs typeface="Times New Roman" panose="02020603050405020304" pitchFamily="18" charset="0"/>
              </a:rPr>
              <a:t>Nháy chuột vào nút        ở góc trên bên phải của màn hình Scratch để thoát khỏi phần mềm. </a:t>
            </a: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a:latin typeface="UTM Avo" panose="02040603050506020204" pitchFamily="18" charset="0"/>
                <a:cs typeface="Times New Roman" panose="02020603050405020304" pitchFamily="18" charset="0"/>
              </a:rPr>
              <a:t>Chọn câu đúng trong các câu sau:</a:t>
            </a:r>
          </a:p>
          <a:p>
            <a:pPr algn="just" defTabSz="342900">
              <a:lnSpc>
                <a:spcPct val="150000"/>
              </a:lnSpc>
            </a:pPr>
            <a:r>
              <a:rPr lang="vi-VN" sz="2000" dirty="0">
                <a:latin typeface="UTM Avo" panose="02040603050506020204" pitchFamily="18" charset="0"/>
                <a:cs typeface="Times New Roman" panose="02020603050405020304" pitchFamily="18" charset="0"/>
              </a:rPr>
              <a:t>a) Em có thể dùng ngôn ngữ lập trình Scratch để diễn tả từng bước thực hiện một trò chơi trên máy tính.</a:t>
            </a:r>
          </a:p>
          <a:p>
            <a:pPr algn="just" defTabSz="342900">
              <a:lnSpc>
                <a:spcPct val="150000"/>
              </a:lnSpc>
            </a:pPr>
            <a:r>
              <a:rPr lang="vi-VN" sz="2000" dirty="0">
                <a:latin typeface="UTM Avo" panose="02040603050506020204" pitchFamily="18" charset="0"/>
                <a:cs typeface="Times New Roman" panose="02020603050405020304" pitchFamily="18" charset="0"/>
              </a:rPr>
              <a:t>b) Các câu lệnh của Scratch được sắp xếp theo một thứ tự nhất định tạo thành một chương trình máy tính.</a:t>
            </a:r>
          </a:p>
          <a:p>
            <a:pPr algn="just" defTabSz="342900">
              <a:lnSpc>
                <a:spcPct val="150000"/>
              </a:lnSpc>
            </a:pPr>
            <a:r>
              <a:rPr lang="vi-VN" sz="2000" dirty="0">
                <a:latin typeface="UTM Avo" panose="02040603050506020204" pitchFamily="18" charset="0"/>
                <a:cs typeface="Times New Roman" panose="02020603050405020304" pitchFamily="18" charset="0"/>
              </a:rPr>
              <a:t>c) Máy tính không thể thực hiện trò chơi</a:t>
            </a:r>
          </a:p>
          <a:p>
            <a:pPr algn="just" defTabSz="342900">
              <a:lnSpc>
                <a:spcPct val="150000"/>
              </a:lnSpc>
            </a:pPr>
            <a:r>
              <a:rPr lang="vi-VN" sz="2000" dirty="0">
                <a:latin typeface="UTM Avo" panose="02040603050506020204" pitchFamily="18" charset="0"/>
                <a:cs typeface="Times New Roman" panose="02020603050405020304" pitchFamily="18" charset="0"/>
              </a:rPr>
              <a:t>d) Trong Scratch các lệnh của chương trình máy tính có thể được thể hiện bằng ngôn ngữ tiếng Việt.</a:t>
            </a: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8115</TotalTime>
  <Words>865</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等线</vt:lpstr>
      <vt:lpstr>Arial</vt:lpstr>
      <vt:lpstr>Calibri</vt:lpstr>
      <vt:lpstr>iCiel Cadena</vt:lpstr>
      <vt:lpstr>Sitka Subheading</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Pham Dung</cp:lastModifiedBy>
  <cp:revision>230</cp:revision>
  <dcterms:created xsi:type="dcterms:W3CDTF">2021-11-14T08:33:55Z</dcterms:created>
  <dcterms:modified xsi:type="dcterms:W3CDTF">2025-03-16T15:34:42Z</dcterms:modified>
</cp:coreProperties>
</file>