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37" r:id="rId3"/>
    <p:sldMasterId id="2147483749" r:id="rId4"/>
  </p:sldMasterIdLst>
  <p:notesMasterIdLst>
    <p:notesMasterId r:id="rId37"/>
  </p:notesMasterIdLst>
  <p:sldIdLst>
    <p:sldId id="257" r:id="rId5"/>
    <p:sldId id="309" r:id="rId6"/>
    <p:sldId id="332" r:id="rId7"/>
    <p:sldId id="333" r:id="rId8"/>
    <p:sldId id="256" r:id="rId9"/>
    <p:sldId id="312" r:id="rId10"/>
    <p:sldId id="311" r:id="rId11"/>
    <p:sldId id="310" r:id="rId12"/>
    <p:sldId id="314" r:id="rId13"/>
    <p:sldId id="432" r:id="rId14"/>
    <p:sldId id="313" r:id="rId15"/>
    <p:sldId id="428" r:id="rId16"/>
    <p:sldId id="429" r:id="rId17"/>
    <p:sldId id="426" r:id="rId18"/>
    <p:sldId id="427" r:id="rId19"/>
    <p:sldId id="430" r:id="rId20"/>
    <p:sldId id="328" r:id="rId21"/>
    <p:sldId id="329" r:id="rId22"/>
    <p:sldId id="433" r:id="rId23"/>
    <p:sldId id="434" r:id="rId24"/>
    <p:sldId id="435" r:id="rId25"/>
    <p:sldId id="436" r:id="rId26"/>
    <p:sldId id="438" r:id="rId27"/>
    <p:sldId id="439" r:id="rId28"/>
    <p:sldId id="440" r:id="rId29"/>
    <p:sldId id="441" r:id="rId30"/>
    <p:sldId id="442" r:id="rId31"/>
    <p:sldId id="443" r:id="rId32"/>
    <p:sldId id="445" r:id="rId33"/>
    <p:sldId id="330" r:id="rId34"/>
    <p:sldId id="327"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5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t>‹#›</a:t>
            </a:fld>
            <a:endParaRPr lang="en-US"/>
          </a:p>
        </p:txBody>
      </p:sp>
    </p:spTree>
    <p:extLst>
      <p:ext uri="{BB962C8B-B14F-4D97-AF65-F5344CB8AC3E}">
        <p14:creationId xmlns:p14="http://schemas.microsoft.com/office/powerpoint/2010/main" val="389159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92F-2EFD-6F0E-E53E-25FBB527C2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A100FE-4F6D-1CDF-FBDB-EA685796A4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1A8B06-009E-AAB1-C64D-9A39490266C2}"/>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5" name="Footer Placeholder 4">
            <a:extLst>
              <a:ext uri="{FF2B5EF4-FFF2-40B4-BE49-F238E27FC236}">
                <a16:creationId xmlns:a16="http://schemas.microsoft.com/office/drawing/2014/main" id="{03ED3CE6-2A37-3E9A-EF14-1CD89F4775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3A0154-50F8-E817-83C4-FD8C5E7D4EA3}"/>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9373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95D2-A4AA-26A0-85AC-488BDC93F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6ED7C-BC61-B290-0222-9659DA037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96A3E-797C-2AD6-95CD-D68873C28257}"/>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5" name="Footer Placeholder 4">
            <a:extLst>
              <a:ext uri="{FF2B5EF4-FFF2-40B4-BE49-F238E27FC236}">
                <a16:creationId xmlns:a16="http://schemas.microsoft.com/office/drawing/2014/main" id="{54060D89-FC38-AE61-0FB2-9FC41BF2E9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F80632-B046-DF29-3BB3-A1BBBDAE431B}"/>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208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61693-08AE-F813-F061-C943ACC9BF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DC9D5-27A4-FD05-84FC-F63FF58F4FA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6CC1C-9911-8CF5-B5D9-92BAA43C6F2E}"/>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5" name="Footer Placeholder 4">
            <a:extLst>
              <a:ext uri="{FF2B5EF4-FFF2-40B4-BE49-F238E27FC236}">
                <a16:creationId xmlns:a16="http://schemas.microsoft.com/office/drawing/2014/main" id="{E7689E97-15F5-2A96-2A1F-8DADF7F5B5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6DAA12-A7A0-9DDD-33A8-D4C9CC5ADEF5}"/>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80240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3/21/2025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5613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093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9097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95221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1975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611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29447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9662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91D7-C27D-D417-CB35-9774C127AF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3F52E8-43D3-E719-B4F4-B12E208C125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B7D32-9C57-929D-12EA-546AE9435EB4}"/>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5" name="Footer Placeholder 4">
            <a:extLst>
              <a:ext uri="{FF2B5EF4-FFF2-40B4-BE49-F238E27FC236}">
                <a16:creationId xmlns:a16="http://schemas.microsoft.com/office/drawing/2014/main" id="{B05D544A-676E-65AB-75F1-FE9332C2D8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F3EEF3-6F83-28CC-0F7E-A367A79EF5DE}"/>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5709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9453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9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32622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93914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37539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46723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7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6788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grpSp>
        <p:nvGrpSpPr>
          <p:cNvPr id="171" name="Google Shape;171;p6"/>
          <p:cNvGrpSpPr/>
          <p:nvPr/>
        </p:nvGrpSpPr>
        <p:grpSpPr>
          <a:xfrm>
            <a:off x="-173633" y="5880169"/>
            <a:ext cx="12402767" cy="1838899"/>
            <a:chOff x="-130236" y="3689600"/>
            <a:chExt cx="9302075" cy="1886953"/>
          </a:xfrm>
        </p:grpSpPr>
        <p:sp>
          <p:nvSpPr>
            <p:cNvPr id="172" name="Google Shape;172;p6"/>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6"/>
          <p:cNvGrpSpPr/>
          <p:nvPr/>
        </p:nvGrpSpPr>
        <p:grpSpPr>
          <a:xfrm rot="2223056" flipH="1">
            <a:off x="9826856" y="587009"/>
            <a:ext cx="1016624" cy="966371"/>
            <a:chOff x="4020775" y="3204850"/>
            <a:chExt cx="344150" cy="327150"/>
          </a:xfrm>
        </p:grpSpPr>
        <p:sp>
          <p:nvSpPr>
            <p:cNvPr id="178" name="Google Shape;178;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6"/>
          <p:cNvGrpSpPr/>
          <p:nvPr/>
        </p:nvGrpSpPr>
        <p:grpSpPr>
          <a:xfrm rot="6003038" flipH="1">
            <a:off x="10792759" y="1067385"/>
            <a:ext cx="792744" cy="753584"/>
            <a:chOff x="4020775" y="3204850"/>
            <a:chExt cx="344150" cy="327150"/>
          </a:xfrm>
        </p:grpSpPr>
        <p:sp>
          <p:nvSpPr>
            <p:cNvPr id="186" name="Google Shape;186;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6"/>
          <p:cNvGrpSpPr/>
          <p:nvPr/>
        </p:nvGrpSpPr>
        <p:grpSpPr>
          <a:xfrm flipH="1">
            <a:off x="220311" y="5214964"/>
            <a:ext cx="501768" cy="1029121"/>
            <a:chOff x="1705414" y="2870585"/>
            <a:chExt cx="376326" cy="771841"/>
          </a:xfrm>
        </p:grpSpPr>
        <p:sp>
          <p:nvSpPr>
            <p:cNvPr id="194" name="Google Shape;194;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6"/>
          <p:cNvGrpSpPr/>
          <p:nvPr/>
        </p:nvGrpSpPr>
        <p:grpSpPr>
          <a:xfrm flipH="1">
            <a:off x="799003" y="5728335"/>
            <a:ext cx="399608" cy="819592"/>
            <a:chOff x="1705414" y="2870585"/>
            <a:chExt cx="376326" cy="771841"/>
          </a:xfrm>
        </p:grpSpPr>
        <p:sp>
          <p:nvSpPr>
            <p:cNvPr id="198" name="Google Shape;198;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6"/>
          <p:cNvGrpSpPr/>
          <p:nvPr/>
        </p:nvGrpSpPr>
        <p:grpSpPr>
          <a:xfrm flipH="1">
            <a:off x="11240955" y="4947864"/>
            <a:ext cx="657023" cy="1348017"/>
            <a:chOff x="2445888" y="3197759"/>
            <a:chExt cx="334283" cy="685851"/>
          </a:xfrm>
        </p:grpSpPr>
        <p:sp>
          <p:nvSpPr>
            <p:cNvPr id="202" name="Google Shape;202;p6"/>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8413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402136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12E4-460C-3209-1FEF-905EE1ECC3B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B62E0B-227B-E5D1-2E37-8EC5E56909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24773-2FDE-D4F4-4D9E-5C1153DBDEAF}"/>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5" name="Footer Placeholder 4">
            <a:extLst>
              <a:ext uri="{FF2B5EF4-FFF2-40B4-BE49-F238E27FC236}">
                <a16:creationId xmlns:a16="http://schemas.microsoft.com/office/drawing/2014/main" id="{61F48E5B-4A10-BD15-8A2F-890B0445FC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12FF32-2C14-17EF-D4E4-41597CB952B1}"/>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6942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 name="Google Shape;702;p20"/>
          <p:cNvGrpSpPr/>
          <p:nvPr/>
        </p:nvGrpSpPr>
        <p:grpSpPr>
          <a:xfrm flipH="1">
            <a:off x="-173633" y="5189903"/>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1057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5440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3865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585" lvl="0" indent="-393690" rtl="0">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3">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5408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9997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0746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t>‹#›</a:t>
            </a:fld>
            <a:endParaRPr lang="zh-CN" altLang="en-US"/>
          </a:p>
        </p:txBody>
      </p:sp>
      <p:grpSp>
        <p:nvGrpSpPr>
          <p:cNvPr id="7" name="Google Shape;1223;p33">
            <a:extLst>
              <a:ext uri="{FF2B5EF4-FFF2-40B4-BE49-F238E27FC236}">
                <a16:creationId xmlns:a16="http://schemas.microsoft.com/office/drawing/2014/main" id="{777FE964-1A0E-B7DA-B291-B9B06495D8C7}"/>
              </a:ext>
            </a:extLst>
          </p:cNvPr>
          <p:cNvGrpSpPr/>
          <p:nvPr userDrawn="1"/>
        </p:nvGrpSpPr>
        <p:grpSpPr>
          <a:xfrm>
            <a:off x="8508934" y="1306835"/>
            <a:ext cx="2719972" cy="4295547"/>
            <a:chOff x="6381700" y="980126"/>
            <a:chExt cx="2039979" cy="3221660"/>
          </a:xfrm>
        </p:grpSpPr>
        <p:sp>
          <p:nvSpPr>
            <p:cNvPr id="8" name="Google Shape;1224;p33">
              <a:extLst>
                <a:ext uri="{FF2B5EF4-FFF2-40B4-BE49-F238E27FC236}">
                  <a16:creationId xmlns:a16="http://schemas.microsoft.com/office/drawing/2014/main" id="{B5BD2EBE-ACB2-382E-502D-B00AE21675FD}"/>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a:extLst>
                <a:ext uri="{FF2B5EF4-FFF2-40B4-BE49-F238E27FC236}">
                  <a16:creationId xmlns:a16="http://schemas.microsoft.com/office/drawing/2014/main" id="{2C145A3E-1708-9C54-6AF8-95AE0131F687}"/>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a:extLst>
              <a:ext uri="{FF2B5EF4-FFF2-40B4-BE49-F238E27FC236}">
                <a16:creationId xmlns:a16="http://schemas.microsoft.com/office/drawing/2014/main" id="{B4D7A193-580E-3813-3DF4-614CCDA0B564}"/>
              </a:ext>
            </a:extLst>
          </p:cNvPr>
          <p:cNvGrpSpPr/>
          <p:nvPr userDrawn="1"/>
        </p:nvGrpSpPr>
        <p:grpSpPr>
          <a:xfrm>
            <a:off x="10820265" y="1940974"/>
            <a:ext cx="1843000" cy="3752244"/>
            <a:chOff x="7876599" y="1455730"/>
            <a:chExt cx="1382250" cy="2814183"/>
          </a:xfrm>
        </p:grpSpPr>
        <p:sp>
          <p:nvSpPr>
            <p:cNvPr id="11" name="Google Shape;1227;p33">
              <a:extLst>
                <a:ext uri="{FF2B5EF4-FFF2-40B4-BE49-F238E27FC236}">
                  <a16:creationId xmlns:a16="http://schemas.microsoft.com/office/drawing/2014/main" id="{259BAD16-AE5B-867E-2432-E9A76EA2990B}"/>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a:extLst>
                <a:ext uri="{FF2B5EF4-FFF2-40B4-BE49-F238E27FC236}">
                  <a16:creationId xmlns:a16="http://schemas.microsoft.com/office/drawing/2014/main" id="{70C00120-0641-D20B-8F70-09B9023B5D0C}"/>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a:extLst>
              <a:ext uri="{FF2B5EF4-FFF2-40B4-BE49-F238E27FC236}">
                <a16:creationId xmlns:a16="http://schemas.microsoft.com/office/drawing/2014/main" id="{DF1562AF-5201-CCDF-A8FD-DF887E64D54E}"/>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a:extLst>
              <a:ext uri="{FF2B5EF4-FFF2-40B4-BE49-F238E27FC236}">
                <a16:creationId xmlns:a16="http://schemas.microsoft.com/office/drawing/2014/main" id="{F2C89C40-88AE-9A98-8BE3-5515982D32A0}"/>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a:extLst>
              <a:ext uri="{FF2B5EF4-FFF2-40B4-BE49-F238E27FC236}">
                <a16:creationId xmlns:a16="http://schemas.microsoft.com/office/drawing/2014/main" id="{C5F46E26-C9A3-DF47-E04B-25164E9DCA75}"/>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82847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1"/>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1"/>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1"/>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grpSp>
        <p:nvGrpSpPr>
          <p:cNvPr id="6" name="Google Shape;1223;p33">
            <a:extLst>
              <a:ext uri="{FF2B5EF4-FFF2-40B4-BE49-F238E27FC236}">
                <a16:creationId xmlns:a16="http://schemas.microsoft.com/office/drawing/2014/main" id="{BEA0058C-157F-7F6D-2CF6-906AB15AA884}"/>
              </a:ext>
            </a:extLst>
          </p:cNvPr>
          <p:cNvGrpSpPr/>
          <p:nvPr userDrawn="1"/>
        </p:nvGrpSpPr>
        <p:grpSpPr>
          <a:xfrm>
            <a:off x="8508934" y="1306835"/>
            <a:ext cx="2719972" cy="4295547"/>
            <a:chOff x="6381700" y="980126"/>
            <a:chExt cx="2039979" cy="3221660"/>
          </a:xfrm>
        </p:grpSpPr>
        <p:sp>
          <p:nvSpPr>
            <p:cNvPr id="7" name="Google Shape;1224;p33">
              <a:extLst>
                <a:ext uri="{FF2B5EF4-FFF2-40B4-BE49-F238E27FC236}">
                  <a16:creationId xmlns:a16="http://schemas.microsoft.com/office/drawing/2014/main" id="{224D4F0B-10E1-5681-B3CA-A5D2982589D3}"/>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25;p33">
              <a:extLst>
                <a:ext uri="{FF2B5EF4-FFF2-40B4-BE49-F238E27FC236}">
                  <a16:creationId xmlns:a16="http://schemas.microsoft.com/office/drawing/2014/main" id="{DAFF58E8-448C-21EA-D95B-5C38CFD2BA1A}"/>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 name="Google Shape;1226;p33">
            <a:extLst>
              <a:ext uri="{FF2B5EF4-FFF2-40B4-BE49-F238E27FC236}">
                <a16:creationId xmlns:a16="http://schemas.microsoft.com/office/drawing/2014/main" id="{27CE1541-C477-CD58-A991-5BD7EF00A15E}"/>
              </a:ext>
            </a:extLst>
          </p:cNvPr>
          <p:cNvGrpSpPr/>
          <p:nvPr userDrawn="1"/>
        </p:nvGrpSpPr>
        <p:grpSpPr>
          <a:xfrm>
            <a:off x="10820265" y="1940974"/>
            <a:ext cx="1843000" cy="3752244"/>
            <a:chOff x="7876599" y="1455730"/>
            <a:chExt cx="1382250" cy="2814183"/>
          </a:xfrm>
        </p:grpSpPr>
        <p:sp>
          <p:nvSpPr>
            <p:cNvPr id="10" name="Google Shape;1227;p33">
              <a:extLst>
                <a:ext uri="{FF2B5EF4-FFF2-40B4-BE49-F238E27FC236}">
                  <a16:creationId xmlns:a16="http://schemas.microsoft.com/office/drawing/2014/main" id="{FF4B2C48-AFEB-B061-FA2E-CC31CC95DEFF}"/>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28;p33">
              <a:extLst>
                <a:ext uri="{FF2B5EF4-FFF2-40B4-BE49-F238E27FC236}">
                  <a16:creationId xmlns:a16="http://schemas.microsoft.com/office/drawing/2014/main" id="{8ACD4C2F-F963-9C56-D380-177D9D638C2A}"/>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29;p33">
            <a:extLst>
              <a:ext uri="{FF2B5EF4-FFF2-40B4-BE49-F238E27FC236}">
                <a16:creationId xmlns:a16="http://schemas.microsoft.com/office/drawing/2014/main" id="{D9322A8C-BACE-BAA4-1CC3-3E95B38FA179}"/>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230;p33">
            <a:extLst>
              <a:ext uri="{FF2B5EF4-FFF2-40B4-BE49-F238E27FC236}">
                <a16:creationId xmlns:a16="http://schemas.microsoft.com/office/drawing/2014/main" id="{6479BD8B-47DA-5E48-5582-23C918236CDD}"/>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1;p33">
            <a:extLst>
              <a:ext uri="{FF2B5EF4-FFF2-40B4-BE49-F238E27FC236}">
                <a16:creationId xmlns:a16="http://schemas.microsoft.com/office/drawing/2014/main" id="{8239BD23-1767-8125-F3BB-B2726F30A180}"/>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074920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146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grpSp>
        <p:nvGrpSpPr>
          <p:cNvPr id="171" name="Google Shape;171;p6"/>
          <p:cNvGrpSpPr/>
          <p:nvPr/>
        </p:nvGrpSpPr>
        <p:grpSpPr>
          <a:xfrm>
            <a:off x="-173633" y="5880169"/>
            <a:ext cx="12402767" cy="1838899"/>
            <a:chOff x="-130236" y="3689600"/>
            <a:chExt cx="9302075" cy="1886953"/>
          </a:xfrm>
        </p:grpSpPr>
        <p:sp>
          <p:nvSpPr>
            <p:cNvPr id="172" name="Google Shape;172;p6"/>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6"/>
          <p:cNvGrpSpPr/>
          <p:nvPr/>
        </p:nvGrpSpPr>
        <p:grpSpPr>
          <a:xfrm rot="2223056" flipH="1">
            <a:off x="9826856" y="587009"/>
            <a:ext cx="1016624" cy="966371"/>
            <a:chOff x="4020775" y="3204850"/>
            <a:chExt cx="344150" cy="327150"/>
          </a:xfrm>
        </p:grpSpPr>
        <p:sp>
          <p:nvSpPr>
            <p:cNvPr id="178" name="Google Shape;178;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6"/>
          <p:cNvGrpSpPr/>
          <p:nvPr/>
        </p:nvGrpSpPr>
        <p:grpSpPr>
          <a:xfrm rot="6003038" flipH="1">
            <a:off x="10792759" y="1067385"/>
            <a:ext cx="792744" cy="753584"/>
            <a:chOff x="4020775" y="3204850"/>
            <a:chExt cx="344150" cy="327150"/>
          </a:xfrm>
        </p:grpSpPr>
        <p:sp>
          <p:nvSpPr>
            <p:cNvPr id="186" name="Google Shape;186;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6"/>
          <p:cNvGrpSpPr/>
          <p:nvPr/>
        </p:nvGrpSpPr>
        <p:grpSpPr>
          <a:xfrm flipH="1">
            <a:off x="220311" y="5214964"/>
            <a:ext cx="501768" cy="1029121"/>
            <a:chOff x="1705414" y="2870585"/>
            <a:chExt cx="376326" cy="771841"/>
          </a:xfrm>
        </p:grpSpPr>
        <p:sp>
          <p:nvSpPr>
            <p:cNvPr id="194" name="Google Shape;194;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6"/>
          <p:cNvGrpSpPr/>
          <p:nvPr/>
        </p:nvGrpSpPr>
        <p:grpSpPr>
          <a:xfrm flipH="1">
            <a:off x="799003" y="5728335"/>
            <a:ext cx="399608" cy="819592"/>
            <a:chOff x="1705414" y="2870585"/>
            <a:chExt cx="376326" cy="771841"/>
          </a:xfrm>
        </p:grpSpPr>
        <p:sp>
          <p:nvSpPr>
            <p:cNvPr id="198" name="Google Shape;198;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6"/>
          <p:cNvGrpSpPr/>
          <p:nvPr/>
        </p:nvGrpSpPr>
        <p:grpSpPr>
          <a:xfrm flipH="1">
            <a:off x="11240955" y="4947864"/>
            <a:ext cx="657023" cy="1348017"/>
            <a:chOff x="2445888" y="3197759"/>
            <a:chExt cx="334283" cy="685851"/>
          </a:xfrm>
        </p:grpSpPr>
        <p:sp>
          <p:nvSpPr>
            <p:cNvPr id="202" name="Google Shape;202;p6"/>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906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3882-7E43-2921-EC5B-732B064AB8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498846-62BE-1CC3-D94C-5DB698D19E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666B1-011E-58C6-E509-9C0DD90BEBC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DF616-322B-3EB8-8117-ABFCB9DFA9CE}"/>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6" name="Footer Placeholder 5">
            <a:extLst>
              <a:ext uri="{FF2B5EF4-FFF2-40B4-BE49-F238E27FC236}">
                <a16:creationId xmlns:a16="http://schemas.microsoft.com/office/drawing/2014/main" id="{7CAB01CE-AF82-20B3-11AD-83780F23BC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83FD09-6F48-7088-33CE-FD19EAF206CF}"/>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37189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02922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 name="Google Shape;702;p20"/>
          <p:cNvGrpSpPr/>
          <p:nvPr/>
        </p:nvGrpSpPr>
        <p:grpSpPr>
          <a:xfrm flipH="1">
            <a:off x="-173633" y="5189903"/>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332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80598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80696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585" lvl="0" indent="-393690" rtl="0">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3">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3722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94250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75025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t>2025/3/21</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t>‹#›</a:t>
            </a:fld>
            <a:endParaRPr lang="zh-CN" altLang="en-US"/>
          </a:p>
        </p:txBody>
      </p:sp>
      <p:grpSp>
        <p:nvGrpSpPr>
          <p:cNvPr id="7" name="Google Shape;1223;p33">
            <a:extLst>
              <a:ext uri="{FF2B5EF4-FFF2-40B4-BE49-F238E27FC236}">
                <a16:creationId xmlns:a16="http://schemas.microsoft.com/office/drawing/2014/main" id="{777FE964-1A0E-B7DA-B291-B9B06495D8C7}"/>
              </a:ext>
            </a:extLst>
          </p:cNvPr>
          <p:cNvGrpSpPr/>
          <p:nvPr userDrawn="1"/>
        </p:nvGrpSpPr>
        <p:grpSpPr>
          <a:xfrm>
            <a:off x="8508934" y="1306835"/>
            <a:ext cx="2719972" cy="4295547"/>
            <a:chOff x="6381700" y="980126"/>
            <a:chExt cx="2039979" cy="3221660"/>
          </a:xfrm>
        </p:grpSpPr>
        <p:sp>
          <p:nvSpPr>
            <p:cNvPr id="8" name="Google Shape;1224;p33">
              <a:extLst>
                <a:ext uri="{FF2B5EF4-FFF2-40B4-BE49-F238E27FC236}">
                  <a16:creationId xmlns:a16="http://schemas.microsoft.com/office/drawing/2014/main" id="{B5BD2EBE-ACB2-382E-502D-B00AE21675FD}"/>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a:extLst>
                <a:ext uri="{FF2B5EF4-FFF2-40B4-BE49-F238E27FC236}">
                  <a16:creationId xmlns:a16="http://schemas.microsoft.com/office/drawing/2014/main" id="{2C145A3E-1708-9C54-6AF8-95AE0131F687}"/>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a:extLst>
              <a:ext uri="{FF2B5EF4-FFF2-40B4-BE49-F238E27FC236}">
                <a16:creationId xmlns:a16="http://schemas.microsoft.com/office/drawing/2014/main" id="{B4D7A193-580E-3813-3DF4-614CCDA0B564}"/>
              </a:ext>
            </a:extLst>
          </p:cNvPr>
          <p:cNvGrpSpPr/>
          <p:nvPr userDrawn="1"/>
        </p:nvGrpSpPr>
        <p:grpSpPr>
          <a:xfrm>
            <a:off x="10820265" y="1940974"/>
            <a:ext cx="1843000" cy="3752244"/>
            <a:chOff x="7876599" y="1455730"/>
            <a:chExt cx="1382250" cy="2814183"/>
          </a:xfrm>
        </p:grpSpPr>
        <p:sp>
          <p:nvSpPr>
            <p:cNvPr id="11" name="Google Shape;1227;p33">
              <a:extLst>
                <a:ext uri="{FF2B5EF4-FFF2-40B4-BE49-F238E27FC236}">
                  <a16:creationId xmlns:a16="http://schemas.microsoft.com/office/drawing/2014/main" id="{259BAD16-AE5B-867E-2432-E9A76EA2990B}"/>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a:extLst>
                <a:ext uri="{FF2B5EF4-FFF2-40B4-BE49-F238E27FC236}">
                  <a16:creationId xmlns:a16="http://schemas.microsoft.com/office/drawing/2014/main" id="{70C00120-0641-D20B-8F70-09B9023B5D0C}"/>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a:extLst>
              <a:ext uri="{FF2B5EF4-FFF2-40B4-BE49-F238E27FC236}">
                <a16:creationId xmlns:a16="http://schemas.microsoft.com/office/drawing/2014/main" id="{DF1562AF-5201-CCDF-A8FD-DF887E64D54E}"/>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a:extLst>
              <a:ext uri="{FF2B5EF4-FFF2-40B4-BE49-F238E27FC236}">
                <a16:creationId xmlns:a16="http://schemas.microsoft.com/office/drawing/2014/main" id="{F2C89C40-88AE-9A98-8BE3-5515982D32A0}"/>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a:extLst>
              <a:ext uri="{FF2B5EF4-FFF2-40B4-BE49-F238E27FC236}">
                <a16:creationId xmlns:a16="http://schemas.microsoft.com/office/drawing/2014/main" id="{C5F46E26-C9A3-DF47-E04B-25164E9DCA75}"/>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1620704"/>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1"/>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1"/>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1"/>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grpSp>
        <p:nvGrpSpPr>
          <p:cNvPr id="6" name="Google Shape;1223;p33">
            <a:extLst>
              <a:ext uri="{FF2B5EF4-FFF2-40B4-BE49-F238E27FC236}">
                <a16:creationId xmlns:a16="http://schemas.microsoft.com/office/drawing/2014/main" id="{BEA0058C-157F-7F6D-2CF6-906AB15AA884}"/>
              </a:ext>
            </a:extLst>
          </p:cNvPr>
          <p:cNvGrpSpPr/>
          <p:nvPr userDrawn="1"/>
        </p:nvGrpSpPr>
        <p:grpSpPr>
          <a:xfrm>
            <a:off x="8508934" y="1306835"/>
            <a:ext cx="2719972" cy="4295547"/>
            <a:chOff x="6381700" y="980126"/>
            <a:chExt cx="2039979" cy="3221660"/>
          </a:xfrm>
        </p:grpSpPr>
        <p:sp>
          <p:nvSpPr>
            <p:cNvPr id="7" name="Google Shape;1224;p33">
              <a:extLst>
                <a:ext uri="{FF2B5EF4-FFF2-40B4-BE49-F238E27FC236}">
                  <a16:creationId xmlns:a16="http://schemas.microsoft.com/office/drawing/2014/main" id="{224D4F0B-10E1-5681-B3CA-A5D2982589D3}"/>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25;p33">
              <a:extLst>
                <a:ext uri="{FF2B5EF4-FFF2-40B4-BE49-F238E27FC236}">
                  <a16:creationId xmlns:a16="http://schemas.microsoft.com/office/drawing/2014/main" id="{DAFF58E8-448C-21EA-D95B-5C38CFD2BA1A}"/>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 name="Google Shape;1226;p33">
            <a:extLst>
              <a:ext uri="{FF2B5EF4-FFF2-40B4-BE49-F238E27FC236}">
                <a16:creationId xmlns:a16="http://schemas.microsoft.com/office/drawing/2014/main" id="{27CE1541-C477-CD58-A991-5BD7EF00A15E}"/>
              </a:ext>
            </a:extLst>
          </p:cNvPr>
          <p:cNvGrpSpPr/>
          <p:nvPr userDrawn="1"/>
        </p:nvGrpSpPr>
        <p:grpSpPr>
          <a:xfrm>
            <a:off x="10820265" y="1940974"/>
            <a:ext cx="1843000" cy="3752244"/>
            <a:chOff x="7876599" y="1455730"/>
            <a:chExt cx="1382250" cy="2814183"/>
          </a:xfrm>
        </p:grpSpPr>
        <p:sp>
          <p:nvSpPr>
            <p:cNvPr id="10" name="Google Shape;1227;p33">
              <a:extLst>
                <a:ext uri="{FF2B5EF4-FFF2-40B4-BE49-F238E27FC236}">
                  <a16:creationId xmlns:a16="http://schemas.microsoft.com/office/drawing/2014/main" id="{FF4B2C48-AFEB-B061-FA2E-CC31CC95DEFF}"/>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28;p33">
              <a:extLst>
                <a:ext uri="{FF2B5EF4-FFF2-40B4-BE49-F238E27FC236}">
                  <a16:creationId xmlns:a16="http://schemas.microsoft.com/office/drawing/2014/main" id="{8ACD4C2F-F963-9C56-D380-177D9D638C2A}"/>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 name="Google Shape;1229;p33">
            <a:extLst>
              <a:ext uri="{FF2B5EF4-FFF2-40B4-BE49-F238E27FC236}">
                <a16:creationId xmlns:a16="http://schemas.microsoft.com/office/drawing/2014/main" id="{D9322A8C-BACE-BAA4-1CC3-3E95B38FA179}"/>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230;p33">
            <a:extLst>
              <a:ext uri="{FF2B5EF4-FFF2-40B4-BE49-F238E27FC236}">
                <a16:creationId xmlns:a16="http://schemas.microsoft.com/office/drawing/2014/main" id="{6479BD8B-47DA-5E48-5582-23C918236CDD}"/>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1;p33">
            <a:extLst>
              <a:ext uri="{FF2B5EF4-FFF2-40B4-BE49-F238E27FC236}">
                <a16:creationId xmlns:a16="http://schemas.microsoft.com/office/drawing/2014/main" id="{8239BD23-1767-8125-F3BB-B2726F30A180}"/>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5079132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6A4D-3FE3-AC1E-7F67-90908F8AE66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3D3C90-195B-EAA5-721B-A44EBD7BE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4B2AE-75CD-8410-8E92-C6EBCFF3ED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04A70-F74A-18C2-BCD9-00EE97B43B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3A2569-CB59-E799-BEE3-21C1824B19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F8FBF5-432F-E56B-4198-CEA1BD5F7123}"/>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8" name="Footer Placeholder 7">
            <a:extLst>
              <a:ext uri="{FF2B5EF4-FFF2-40B4-BE49-F238E27FC236}">
                <a16:creationId xmlns:a16="http://schemas.microsoft.com/office/drawing/2014/main" id="{414035B2-6A33-6419-C559-237AC1D63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8562AA-A5CA-61BB-99BD-2F09EAB5C267}"/>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7156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C147-03C8-39CE-EB76-5F3A75318F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262405F-6DE9-7AD8-CEE6-2EBC238C30D1}"/>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4" name="Footer Placeholder 3">
            <a:extLst>
              <a:ext uri="{FF2B5EF4-FFF2-40B4-BE49-F238E27FC236}">
                <a16:creationId xmlns:a16="http://schemas.microsoft.com/office/drawing/2014/main" id="{E92FABAF-C44B-6229-60F6-BC33E57006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3F66FF-CEAD-6929-3860-B02BB4041FD2}"/>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278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19C16-FDB2-9BE8-27AF-F764F597D1BD}"/>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3" name="Footer Placeholder 2">
            <a:extLst>
              <a:ext uri="{FF2B5EF4-FFF2-40B4-BE49-F238E27FC236}">
                <a16:creationId xmlns:a16="http://schemas.microsoft.com/office/drawing/2014/main" id="{AC85A44D-3569-7068-FAC2-B9CD759E8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03A411C-4397-6716-A503-F6805717AA9C}"/>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14823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DBA3-BF2A-F1EE-C82D-7A51F2DD50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0B929E-424B-3A7C-3222-0637D8E378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642BD-0788-57BD-A754-78215E394C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C92F8-3750-472D-C677-61D4DC131BAE}"/>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6" name="Footer Placeholder 5">
            <a:extLst>
              <a:ext uri="{FF2B5EF4-FFF2-40B4-BE49-F238E27FC236}">
                <a16:creationId xmlns:a16="http://schemas.microsoft.com/office/drawing/2014/main" id="{529A0D5D-30E3-5A07-3015-8669D9715F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48D004-D380-C1C2-ECBE-179462C93B13}"/>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4430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F45B-D428-1E95-D195-F23173BD5F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8F756-10D4-E2B2-0446-A7D74EEAE5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4D2CC7-4EE4-A8D3-06F8-FF3A429061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3EBEE-30B1-114A-1BD5-94C41C523648}"/>
              </a:ext>
            </a:extLst>
          </p:cNvPr>
          <p:cNvSpPr>
            <a:spLocks noGrp="1"/>
          </p:cNvSpPr>
          <p:nvPr>
            <p:ph type="dt" sz="half" idx="10"/>
          </p:nvPr>
        </p:nvSpPr>
        <p:spPr>
          <a:xfrm>
            <a:off x="838200" y="6356350"/>
            <a:ext cx="2743200" cy="365125"/>
          </a:xfrm>
          <a:prstGeom prst="rect">
            <a:avLst/>
          </a:prstGeom>
        </p:spPr>
        <p:txBody>
          <a:bodyPr/>
          <a:lstStyle/>
          <a:p>
            <a:fld id="{B24D013A-6DDD-4F86-9CDD-09655C043FD6}" type="datetimeFigureOut">
              <a:rPr lang="en-US" smtClean="0"/>
              <a:t>3/21/2025</a:t>
            </a:fld>
            <a:endParaRPr lang="en-US"/>
          </a:p>
        </p:txBody>
      </p:sp>
      <p:sp>
        <p:nvSpPr>
          <p:cNvPr id="6" name="Footer Placeholder 5">
            <a:extLst>
              <a:ext uri="{FF2B5EF4-FFF2-40B4-BE49-F238E27FC236}">
                <a16:creationId xmlns:a16="http://schemas.microsoft.com/office/drawing/2014/main" id="{E0E548D7-55EC-A530-8EC0-30AB4C695B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20E746-9204-CF27-4D29-FFE17864CA81}"/>
              </a:ext>
            </a:extLst>
          </p:cNvPr>
          <p:cNvSpPr>
            <a:spLocks noGrp="1"/>
          </p:cNvSpPr>
          <p:nvPr>
            <p:ph type="sldNum" sz="quarter" idx="12"/>
          </p:nvPr>
        </p:nvSpPr>
        <p:spPr>
          <a:xfrm>
            <a:off x="8610600" y="6356350"/>
            <a:ext cx="2743200" cy="365125"/>
          </a:xfrm>
          <a:prstGeom prst="rect">
            <a:avLst/>
          </a:prstGeom>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7992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9000" b="-9000"/>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B7AB117-DBC3-D278-F7C6-0268366E8C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Picture 16">
            <a:extLst>
              <a:ext uri="{FF2B5EF4-FFF2-40B4-BE49-F238E27FC236}">
                <a16:creationId xmlns:a16="http://schemas.microsoft.com/office/drawing/2014/main" id="{21246F86-981C-0BAF-F4C2-4B70BBC4728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417800" y="0"/>
            <a:ext cx="6858000" cy="6858000"/>
          </a:xfrm>
          <a:prstGeom prst="rect">
            <a:avLst/>
          </a:prstGeom>
        </p:spPr>
      </p:pic>
    </p:spTree>
    <p:extLst>
      <p:ext uri="{BB962C8B-B14F-4D97-AF65-F5344CB8AC3E}">
        <p14:creationId xmlns:p14="http://schemas.microsoft.com/office/powerpoint/2010/main" val="216072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73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6C2BBF1E-2548-44CC-3662-4C5953991F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id="{20570BD5-39A8-CA42-2C09-3478676FDFC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417800" y="0"/>
            <a:ext cx="6858000" cy="6858000"/>
          </a:xfrm>
          <a:prstGeom prst="rect">
            <a:avLst/>
          </a:prstGeom>
        </p:spPr>
      </p:pic>
    </p:spTree>
    <p:extLst>
      <p:ext uri="{BB962C8B-B14F-4D97-AF65-F5344CB8AC3E}">
        <p14:creationId xmlns:p14="http://schemas.microsoft.com/office/powerpoint/2010/main" val="20322118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8" name="9Slide.vn - 2019">
            <a:extLst>
              <a:ext uri="{FF2B5EF4-FFF2-40B4-BE49-F238E27FC236}">
                <a16:creationId xmlns:a16="http://schemas.microsoft.com/office/drawing/2014/main" id="{32BAAB32-71D8-495A-5864-34CC2E0E64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6" name="Picture 15">
            <a:extLst>
              <a:ext uri="{FF2B5EF4-FFF2-40B4-BE49-F238E27FC236}">
                <a16:creationId xmlns:a16="http://schemas.microsoft.com/office/drawing/2014/main" id="{483FE446-7E37-20BF-028C-8CEAF6D11AD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17800" y="0"/>
            <a:ext cx="6858000" cy="6858000"/>
          </a:xfrm>
          <a:prstGeom prst="rect">
            <a:avLst/>
          </a:prstGeom>
        </p:spPr>
      </p:pic>
    </p:spTree>
    <p:extLst>
      <p:ext uri="{BB962C8B-B14F-4D97-AF65-F5344CB8AC3E}">
        <p14:creationId xmlns:p14="http://schemas.microsoft.com/office/powerpoint/2010/main" val="139027449"/>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9Slide.vn - 2019">
            <a:extLst>
              <a:ext uri="{FF2B5EF4-FFF2-40B4-BE49-F238E27FC236}">
                <a16:creationId xmlns:a16="http://schemas.microsoft.com/office/drawing/2014/main" id="{3B75EFB3-6145-3819-21AA-BAA76B14B5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1E5B0225-C345-DF10-CC1D-31BE652A28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17800" y="0"/>
            <a:ext cx="6858000" cy="6858000"/>
          </a:xfrm>
          <a:prstGeom prst="rect">
            <a:avLst/>
          </a:prstGeom>
        </p:spPr>
      </p:pic>
    </p:spTree>
    <p:extLst>
      <p:ext uri="{BB962C8B-B14F-4D97-AF65-F5344CB8AC3E}">
        <p14:creationId xmlns:p14="http://schemas.microsoft.com/office/powerpoint/2010/main" val="1326302796"/>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bin"/><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bin"/><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21.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2.xml"/><Relationship Id="rId6" Type="http://schemas.openxmlformats.org/officeDocument/2006/relationships/image" Target="../media/image47.bin"/><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7BDB2CF-8F72-DFB9-4BEF-48A1CE239FB2}"/>
              </a:ext>
            </a:extLst>
          </p:cNvPr>
          <p:cNvSpPr/>
          <p:nvPr/>
        </p:nvSpPr>
        <p:spPr>
          <a:xfrm>
            <a:off x="1541978" y="161715"/>
            <a:ext cx="9583222" cy="47531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8" name="TextBox 7">
            <a:extLst>
              <a:ext uri="{FF2B5EF4-FFF2-40B4-BE49-F238E27FC236}">
                <a16:creationId xmlns:a16="http://schemas.microsoft.com/office/drawing/2014/main" id="{751380A1-2FD8-849F-D679-7F48387AF85D}"/>
              </a:ext>
            </a:extLst>
          </p:cNvPr>
          <p:cNvSpPr txBox="1"/>
          <p:nvPr/>
        </p:nvSpPr>
        <p:spPr>
          <a:xfrm>
            <a:off x="2464101" y="161715"/>
            <a:ext cx="722569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effectLst>
                  <a:outerShdw blurRad="38100" dist="38100" dir="2700000" algn="tl">
                    <a:srgbClr val="000000">
                      <a:alpha val="43137"/>
                    </a:srgbClr>
                  </a:outerShdw>
                </a:effectLst>
                <a:latin typeface="Calibri"/>
                <a:cs typeface="Times New Roman" panose="02020603050405020304" pitchFamily="18" charset="0"/>
              </a:rPr>
              <a:t>TRƯỜNG </a:t>
            </a:r>
            <a:r>
              <a:rPr lang="en-US" sz="3200" b="1" u="sng">
                <a:solidFill>
                  <a:srgbClr val="002060"/>
                </a:solidFill>
                <a:effectLst>
                  <a:outerShdw blurRad="38100" dist="38100" dir="2700000" algn="tl">
                    <a:srgbClr val="000000">
                      <a:alpha val="43137"/>
                    </a:srgbClr>
                  </a:outerShdw>
                </a:effectLst>
                <a:latin typeface="Calibri"/>
                <a:cs typeface="Times New Roman" panose="02020603050405020304" pitchFamily="18" charset="0"/>
              </a:rPr>
              <a:t>TIỂU HỌC ANH </a:t>
            </a:r>
            <a:r>
              <a:rPr lang="en-US" sz="3200" b="1">
                <a:solidFill>
                  <a:srgbClr val="002060"/>
                </a:solidFill>
                <a:effectLst>
                  <a:outerShdw blurRad="38100" dist="38100" dir="2700000" algn="tl">
                    <a:srgbClr val="000000">
                      <a:alpha val="43137"/>
                    </a:srgbClr>
                  </a:outerShdw>
                </a:effectLst>
                <a:latin typeface="Calibri"/>
                <a:cs typeface="Times New Roman" panose="02020603050405020304" pitchFamily="18" charset="0"/>
              </a:rPr>
              <a:t>DŨNG</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E3FAC606-9257-0FC8-9477-81F79D114071}"/>
              </a:ext>
            </a:extLst>
          </p:cNvPr>
          <p:cNvPicPr>
            <a:picLocks noChangeAspect="1"/>
          </p:cNvPicPr>
          <p:nvPr/>
        </p:nvPicPr>
        <p:blipFill>
          <a:blip r:embed="rId3"/>
          <a:stretch>
            <a:fillRect/>
          </a:stretch>
        </p:blipFill>
        <p:spPr>
          <a:xfrm>
            <a:off x="4071952" y="1098314"/>
            <a:ext cx="4048095" cy="963251"/>
          </a:xfrm>
          <a:prstGeom prst="rect">
            <a:avLst/>
          </a:prstGeom>
        </p:spPr>
      </p:pic>
      <p:pic>
        <p:nvPicPr>
          <p:cNvPr id="3" name="Picture 2">
            <a:extLst>
              <a:ext uri="{FF2B5EF4-FFF2-40B4-BE49-F238E27FC236}">
                <a16:creationId xmlns:a16="http://schemas.microsoft.com/office/drawing/2014/main" id="{660AA1BE-3D53-26E2-C069-834CEEDD8732}"/>
              </a:ext>
            </a:extLst>
          </p:cNvPr>
          <p:cNvPicPr>
            <a:picLocks noChangeAspect="1"/>
          </p:cNvPicPr>
          <p:nvPr/>
        </p:nvPicPr>
        <p:blipFill>
          <a:blip r:embed="rId4"/>
          <a:stretch>
            <a:fillRect/>
          </a:stretch>
        </p:blipFill>
        <p:spPr>
          <a:xfrm>
            <a:off x="1681678" y="1661007"/>
            <a:ext cx="9443522" cy="3535986"/>
          </a:xfrm>
          <a:prstGeom prst="rect">
            <a:avLst/>
          </a:prstGeom>
        </p:spPr>
      </p:pic>
      <p:pic>
        <p:nvPicPr>
          <p:cNvPr id="1026" name="Picture 2" descr="Hình ảnh Lễ Hội Dân Tộc Thiểu Số Yao Quốc Tịch Danu Lễ Hội Vẽ Tay Cậu Bé PNG  Miễn Phí Tải Về - Lovepik">
            <a:extLst>
              <a:ext uri="{FF2B5EF4-FFF2-40B4-BE49-F238E27FC236}">
                <a16:creationId xmlns:a16="http://schemas.microsoft.com/office/drawing/2014/main" id="{6BEBA76E-5BD2-8C6E-0241-0FC18D0EB35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56" b="95233" l="10000" r="90000">
                        <a14:foregroundMark x1="42558" y1="8372" x2="59186" y2="9767"/>
                        <a14:foregroundMark x1="54767" y1="9767" x2="56163" y2="20000"/>
                        <a14:foregroundMark x1="56163" y1="20000" x2="56163" y2="20000"/>
                        <a14:foregroundMark x1="49419" y1="9186" x2="51163" y2="20814"/>
                        <a14:foregroundMark x1="40000" y1="29419" x2="41628" y2="33837"/>
                        <a14:foregroundMark x1="50233" y1="33372" x2="51163" y2="36977"/>
                        <a14:foregroundMark x1="40000" y1="31395" x2="41395" y2="33837"/>
                        <a14:foregroundMark x1="51977" y1="50581" x2="48023" y2="92209"/>
                        <a14:foregroundMark x1="50000" y1="80000" x2="49419" y2="90000"/>
                        <a14:foregroundMark x1="46628" y1="90233" x2="47209" y2="95233"/>
                        <a14:foregroundMark x1="52791" y1="91163" x2="55000" y2="91395"/>
                        <a14:foregroundMark x1="54186" y1="87209" x2="53605" y2="85000"/>
                        <a14:foregroundMark x1="49419" y1="42558" x2="49767" y2="51395"/>
                        <a14:foregroundMark x1="48605" y1="31977" x2="50581" y2="38023"/>
                        <a14:backgroundMark x1="43372" y1="30233" x2="46628" y2="32791"/>
                        <a14:backgroundMark x1="42791" y1="29767" x2="42791" y2="29767"/>
                      </a14:backgroundRemoval>
                    </a14:imgEffect>
                  </a14:imgLayer>
                </a14:imgProps>
              </a:ext>
              <a:ext uri="{28A0092B-C50C-407E-A947-70E740481C1C}">
                <a14:useLocalDpi xmlns:a14="http://schemas.microsoft.com/office/drawing/2010/main" val="0"/>
              </a:ext>
            </a:extLst>
          </a:blip>
          <a:srcRect/>
          <a:stretch>
            <a:fillRect/>
          </a:stretch>
        </p:blipFill>
        <p:spPr bwMode="auto">
          <a:xfrm>
            <a:off x="-2422483" y="32385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8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252788" y="1877049"/>
            <a:ext cx="5686424" cy="2554545"/>
          </a:xfrm>
          <a:prstGeom prst="rect">
            <a:avLst/>
          </a:prstGeom>
          <a:noFill/>
        </p:spPr>
        <p:txBody>
          <a:bodyPr wrap="square" rtlCol="0">
            <a:spAutoFit/>
          </a:bodyPr>
          <a:lstStyle/>
          <a:p>
            <a:pPr lvl="0" algn="ctr">
              <a:defRPr/>
            </a:pPr>
            <a:r>
              <a:rPr lang="vi-VN" sz="8000" b="1">
                <a:solidFill>
                  <a:prstClr val="white"/>
                </a:solidFill>
                <a:latin typeface="Calibri" panose="020F0502020204030204" pitchFamily="34" charset="0"/>
                <a:ea typeface="Times New Roman" panose="02020603050405020304" pitchFamily="18" charset="0"/>
                <a:cs typeface="Calibri" panose="020F0502020204030204" pitchFamily="34" charset="0"/>
              </a:rPr>
              <a:t>Tìm hiểu</a:t>
            </a:r>
            <a:endParaRPr lang="en-US" sz="8000" b="1">
              <a:solidFill>
                <a:prstClr val="white"/>
              </a:solidFill>
              <a:latin typeface="Calibri" panose="020F0502020204030204" pitchFamily="34" charset="0"/>
              <a:ea typeface="Times New Roman" panose="02020603050405020304" pitchFamily="18" charset="0"/>
              <a:cs typeface="Calibri" panose="020F0502020204030204" pitchFamily="34" charset="0"/>
            </a:endParaRPr>
          </a:p>
          <a:p>
            <a:pPr lvl="0" algn="ctr">
              <a:defRPr/>
            </a:pPr>
            <a:r>
              <a:rPr lang="vi-VN" sz="8000" b="1">
                <a:solidFill>
                  <a:prstClr val="white"/>
                </a:solidFill>
                <a:latin typeface="Calibri" panose="020F0502020204030204" pitchFamily="34" charset="0"/>
                <a:ea typeface="Times New Roman" panose="02020603050405020304" pitchFamily="18" charset="0"/>
                <a:cs typeface="Calibri" panose="020F0502020204030204" pitchFamily="34" charset="0"/>
              </a:rPr>
              <a:t> nhà Rông</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7088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a16="http://schemas.microsoft.com/office/drawing/2014/main" id="{A080DD9E-A9DE-80E0-27B7-99DA37368B94}"/>
              </a:ext>
            </a:extLst>
          </p:cNvPr>
          <p:cNvGrpSpPr/>
          <p:nvPr/>
        </p:nvGrpSpPr>
        <p:grpSpPr>
          <a:xfrm>
            <a:off x="-18664" y="438167"/>
            <a:ext cx="11744325" cy="1191816"/>
            <a:chOff x="949299" y="926145"/>
            <a:chExt cx="14104748" cy="597296"/>
          </a:xfrm>
        </p:grpSpPr>
        <p:sp>
          <p:nvSpPr>
            <p:cNvPr id="6" name="TextBox 5">
              <a:extLst>
                <a:ext uri="{FF2B5EF4-FFF2-40B4-BE49-F238E27FC236}">
                  <a16:creationId xmlns:a16="http://schemas.microsoft.com/office/drawing/2014/main" id="{573C199E-23B3-8D23-64FF-C81A30ABA549}"/>
                </a:ext>
              </a:extLst>
            </p:cNvPr>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Đọc thông tin và quan sát các hình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từ 1,</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em hãy mô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tả </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 Rông,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pic>
        <p:nvPicPr>
          <p:cNvPr id="8" name="Picture 7">
            <a:extLst>
              <a:ext uri="{FF2B5EF4-FFF2-40B4-BE49-F238E27FC236}">
                <a16:creationId xmlns:a16="http://schemas.microsoft.com/office/drawing/2014/main" id="{5C336BB7-17E9-7ECB-2387-8BCA3051E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436" y="1636783"/>
            <a:ext cx="3350033" cy="4536934"/>
          </a:xfrm>
          <a:prstGeom prst="rect">
            <a:avLst/>
          </a:prstGeom>
        </p:spPr>
      </p:pic>
      <p:pic>
        <p:nvPicPr>
          <p:cNvPr id="11" name="Picture 10">
            <a:extLst>
              <a:ext uri="{FF2B5EF4-FFF2-40B4-BE49-F238E27FC236}">
                <a16:creationId xmlns:a16="http://schemas.microsoft.com/office/drawing/2014/main" id="{9016F778-5A5C-721C-5880-0D19C0924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906" y="2672712"/>
            <a:ext cx="2835137" cy="3667111"/>
          </a:xfrm>
          <a:prstGeom prst="rect">
            <a:avLst/>
          </a:prstGeom>
        </p:spPr>
      </p:pic>
      <p:sp>
        <p:nvSpPr>
          <p:cNvPr id="13" name="TextBox 12">
            <a:extLst>
              <a:ext uri="{FF2B5EF4-FFF2-40B4-BE49-F238E27FC236}">
                <a16:creationId xmlns:a16="http://schemas.microsoft.com/office/drawing/2014/main" id="{C847ABCE-6A56-DC80-0790-9282D8FEE391}"/>
              </a:ext>
            </a:extLst>
          </p:cNvPr>
          <p:cNvSpPr txBox="1"/>
          <p:nvPr/>
        </p:nvSpPr>
        <p:spPr>
          <a:xfrm>
            <a:off x="7874793" y="2237081"/>
            <a:ext cx="3727382" cy="3539430"/>
          </a:xfrm>
          <a:prstGeom prst="rect">
            <a:avLst/>
          </a:prstGeom>
          <a:noFill/>
        </p:spPr>
        <p:txBody>
          <a:bodyPr wrap="square" rtlCol="0">
            <a:spAutoFit/>
          </a:bodyPr>
          <a:lstStyle/>
          <a:p>
            <a:pPr algn="just"/>
            <a:r>
              <a:rPr lang="vi-VN" sz="2800">
                <a:latin typeface="Arial" panose="020B0604020202020204" pitchFamily="34" charset="0"/>
                <a:cs typeface="Arial" panose="020B0604020202020204" pitchFamily="34" charset="0"/>
              </a:rPr>
              <a:t>Một trong những nét văn hoá nổi bật của các dân tộc ở vùng Tây Nguyên là nhà Rông.  Đây là nơi lưu giữ những nét đẹp truyền thống của các dân tộc Tây Nguyên. </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pic>
        <p:nvPicPr>
          <p:cNvPr id="8" name="Picture 7">
            <a:extLst>
              <a:ext uri="{FF2B5EF4-FFF2-40B4-BE49-F238E27FC236}">
                <a16:creationId xmlns:a16="http://schemas.microsoft.com/office/drawing/2014/main" id="{5C336BB7-17E9-7ECB-2387-8BCA3051E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436" y="1636783"/>
            <a:ext cx="3350033" cy="4536934"/>
          </a:xfrm>
          <a:prstGeom prst="rect">
            <a:avLst/>
          </a:prstGeom>
        </p:spPr>
      </p:pic>
      <p:sp>
        <p:nvSpPr>
          <p:cNvPr id="15" name="TextBox 14">
            <a:extLst>
              <a:ext uri="{FF2B5EF4-FFF2-40B4-BE49-F238E27FC236}">
                <a16:creationId xmlns:a16="http://schemas.microsoft.com/office/drawing/2014/main" id="{CD65DDA8-8CAA-A231-8C2F-6646A11B80E8}"/>
              </a:ext>
            </a:extLst>
          </p:cNvPr>
          <p:cNvSpPr txBox="1"/>
          <p:nvPr/>
        </p:nvSpPr>
        <p:spPr>
          <a:xfrm>
            <a:off x="4882880" y="1012954"/>
            <a:ext cx="644268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Nhà Rông càng to đẹp chứng tỏ buôn làng càng giàu có, thịnh vượng.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0049913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D7BA-F38F-2150-6EB1-0E5888898DD6}"/>
              </a:ext>
            </a:extLst>
          </p:cNvPr>
          <p:cNvSpPr>
            <a:spLocks noGrp="1"/>
          </p:cNvSpPr>
          <p:nvPr>
            <p:ph type="title"/>
          </p:nvPr>
        </p:nvSpPr>
        <p:spPr/>
        <p:txBody>
          <a:bodyPr/>
          <a:lstStyle/>
          <a:p>
            <a:endParaRPr lang="en-US"/>
          </a:p>
        </p:txBody>
      </p:sp>
      <p:pic>
        <p:nvPicPr>
          <p:cNvPr id="3" name="Picture 22" descr="images (4)">
            <a:extLst>
              <a:ext uri="{FF2B5EF4-FFF2-40B4-BE49-F238E27FC236}">
                <a16:creationId xmlns:a16="http://schemas.microsoft.com/office/drawing/2014/main" id="{8DEEAAD2-28AB-DD55-C2CA-783D3C49E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98" y="3575835"/>
            <a:ext cx="3200111" cy="3282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23" descr="images (5)">
            <a:extLst>
              <a:ext uri="{FF2B5EF4-FFF2-40B4-BE49-F238E27FC236}">
                <a16:creationId xmlns:a16="http://schemas.microsoft.com/office/drawing/2014/main" id="{3125D2D5-7D48-B4E7-D71A-ED91DBF03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665" y="3294821"/>
            <a:ext cx="2983011" cy="326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0058">
            <a:extLst>
              <a:ext uri="{FF2B5EF4-FFF2-40B4-BE49-F238E27FC236}">
                <a16:creationId xmlns:a16="http://schemas.microsoft.com/office/drawing/2014/main" id="{2098E186-67BF-411C-F30A-9A90F5424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63" y="28481"/>
            <a:ext cx="3362511" cy="3364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5F2FA34F-428B-0BE1-8F4F-F7DE3C2BA1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052" y="26331"/>
            <a:ext cx="4085613" cy="326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a:extLst>
              <a:ext uri="{FF2B5EF4-FFF2-40B4-BE49-F238E27FC236}">
                <a16:creationId xmlns:a16="http://schemas.microsoft.com/office/drawing/2014/main" id="{4FC0C79E-24D5-36BA-DF19-012484963AC1}"/>
              </a:ext>
            </a:extLst>
          </p:cNvPr>
          <p:cNvGrpSpPr/>
          <p:nvPr/>
        </p:nvGrpSpPr>
        <p:grpSpPr>
          <a:xfrm>
            <a:off x="6195001" y="-121920"/>
            <a:ext cx="6831340" cy="9446339"/>
            <a:chOff x="3209261" y="-160793"/>
            <a:chExt cx="8107717" cy="6626942"/>
          </a:xfrm>
        </p:grpSpPr>
        <p:pic>
          <p:nvPicPr>
            <p:cNvPr id="9" name="Picture 8">
              <a:extLst>
                <a:ext uri="{FF2B5EF4-FFF2-40B4-BE49-F238E27FC236}">
                  <a16:creationId xmlns:a16="http://schemas.microsoft.com/office/drawing/2014/main" id="{24C9D4F9-6FC5-487D-F964-1B9C329C4F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850852" y="-160793"/>
              <a:ext cx="7466126" cy="6626942"/>
            </a:xfrm>
            <a:prstGeom prst="rect">
              <a:avLst/>
            </a:prstGeom>
          </p:spPr>
        </p:pic>
        <p:sp>
          <p:nvSpPr>
            <p:cNvPr id="10" name="TextBox 9">
              <a:extLst>
                <a:ext uri="{FF2B5EF4-FFF2-40B4-BE49-F238E27FC236}">
                  <a16:creationId xmlns:a16="http://schemas.microsoft.com/office/drawing/2014/main" id="{7DDF15AC-FDD4-D807-5D55-B4797EBD524D}"/>
                </a:ext>
              </a:extLst>
            </p:cNvPr>
            <p:cNvSpPr txBox="1"/>
            <p:nvPr/>
          </p:nvSpPr>
          <p:spPr>
            <a:xfrm>
              <a:off x="3209261" y="2125670"/>
              <a:ext cx="3954839" cy="410240"/>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2" name="TextBox 11">
            <a:extLst>
              <a:ext uri="{FF2B5EF4-FFF2-40B4-BE49-F238E27FC236}">
                <a16:creationId xmlns:a16="http://schemas.microsoft.com/office/drawing/2014/main" id="{1DCDC3F0-FF57-C738-022E-6FE5DD9F61D2}"/>
              </a:ext>
            </a:extLst>
          </p:cNvPr>
          <p:cNvSpPr txBox="1"/>
          <p:nvPr/>
        </p:nvSpPr>
        <p:spPr>
          <a:xfrm>
            <a:off x="7861119" y="3575835"/>
            <a:ext cx="4178944" cy="1938992"/>
          </a:xfrm>
          <a:prstGeom prst="rect">
            <a:avLst/>
          </a:prstGeom>
          <a:noFill/>
        </p:spPr>
        <p:txBody>
          <a:bodyPr wrap="square">
            <a:spAutoFit/>
          </a:bodyPr>
          <a:lstStyle/>
          <a:p>
            <a:pPr lvl="0" algn="ctr" defTabSz="1219170">
              <a:buClr>
                <a:srgbClr val="000000"/>
              </a:buClr>
            </a:pPr>
            <a:r>
              <a:rPr lang="vi-VN" sz="2400" kern="0">
                <a:solidFill>
                  <a:srgbClr val="000000"/>
                </a:solidFill>
                <a:latin typeface="UTM Avo" panose="02040603050506020204" pitchFamily="18" charset="0"/>
                <a:cs typeface="Arial"/>
                <a:sym typeface="Arial"/>
              </a:rPr>
              <a:t>Nhà Rông được xây dựng ở vị trí trung tâm, cao ráo, có mặt bằng rộng, thuận lợi cho sinh hoạt cộng đồng. </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11743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D7BA-F38F-2150-6EB1-0E5888898DD6}"/>
              </a:ext>
            </a:extLst>
          </p:cNvPr>
          <p:cNvSpPr>
            <a:spLocks noGrp="1"/>
          </p:cNvSpPr>
          <p:nvPr>
            <p:ph type="title"/>
          </p:nvPr>
        </p:nvSpPr>
        <p:spPr/>
        <p:txBody>
          <a:bodyPr/>
          <a:lstStyle/>
          <a:p>
            <a:endParaRPr lang="en-US"/>
          </a:p>
        </p:txBody>
      </p:sp>
      <p:pic>
        <p:nvPicPr>
          <p:cNvPr id="3" name="Picture 22" descr="images (4)">
            <a:extLst>
              <a:ext uri="{FF2B5EF4-FFF2-40B4-BE49-F238E27FC236}">
                <a16:creationId xmlns:a16="http://schemas.microsoft.com/office/drawing/2014/main" id="{8DEEAAD2-28AB-DD55-C2CA-783D3C49E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98" y="3575835"/>
            <a:ext cx="3200111" cy="3282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23" descr="images (5)">
            <a:extLst>
              <a:ext uri="{FF2B5EF4-FFF2-40B4-BE49-F238E27FC236}">
                <a16:creationId xmlns:a16="http://schemas.microsoft.com/office/drawing/2014/main" id="{3125D2D5-7D48-B4E7-D71A-ED91DBF03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665" y="3294821"/>
            <a:ext cx="2983011" cy="326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0058">
            <a:extLst>
              <a:ext uri="{FF2B5EF4-FFF2-40B4-BE49-F238E27FC236}">
                <a16:creationId xmlns:a16="http://schemas.microsoft.com/office/drawing/2014/main" id="{2098E186-67BF-411C-F30A-9A90F5424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63" y="28481"/>
            <a:ext cx="3362511" cy="3364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5F2FA34F-428B-0BE1-8F4F-F7DE3C2BA1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052" y="26331"/>
            <a:ext cx="4085613" cy="3268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a:extLst>
              <a:ext uri="{FF2B5EF4-FFF2-40B4-BE49-F238E27FC236}">
                <a16:creationId xmlns:a16="http://schemas.microsoft.com/office/drawing/2014/main" id="{4FC0C79E-24D5-36BA-DF19-012484963AC1}"/>
              </a:ext>
            </a:extLst>
          </p:cNvPr>
          <p:cNvGrpSpPr/>
          <p:nvPr/>
        </p:nvGrpSpPr>
        <p:grpSpPr>
          <a:xfrm>
            <a:off x="6195001" y="-121920"/>
            <a:ext cx="6831340" cy="9446339"/>
            <a:chOff x="3209261" y="-160793"/>
            <a:chExt cx="8107717" cy="6626942"/>
          </a:xfrm>
        </p:grpSpPr>
        <p:pic>
          <p:nvPicPr>
            <p:cNvPr id="9" name="Picture 8">
              <a:extLst>
                <a:ext uri="{FF2B5EF4-FFF2-40B4-BE49-F238E27FC236}">
                  <a16:creationId xmlns:a16="http://schemas.microsoft.com/office/drawing/2014/main" id="{24C9D4F9-6FC5-487D-F964-1B9C329C4F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850852" y="-160793"/>
              <a:ext cx="7466126" cy="6626942"/>
            </a:xfrm>
            <a:prstGeom prst="rect">
              <a:avLst/>
            </a:prstGeom>
          </p:spPr>
        </p:pic>
        <p:sp>
          <p:nvSpPr>
            <p:cNvPr id="10" name="TextBox 9">
              <a:extLst>
                <a:ext uri="{FF2B5EF4-FFF2-40B4-BE49-F238E27FC236}">
                  <a16:creationId xmlns:a16="http://schemas.microsoft.com/office/drawing/2014/main" id="{7DDF15AC-FDD4-D807-5D55-B4797EBD524D}"/>
                </a:ext>
              </a:extLst>
            </p:cNvPr>
            <p:cNvSpPr txBox="1"/>
            <p:nvPr/>
          </p:nvSpPr>
          <p:spPr>
            <a:xfrm>
              <a:off x="3209261" y="2125670"/>
              <a:ext cx="3954839" cy="410240"/>
            </a:xfrm>
            <a:prstGeom prst="rect">
              <a:avLst/>
            </a:prstGeom>
            <a:noFill/>
          </p:spPr>
          <p:txBody>
            <a:bodyPr wrap="square">
              <a:spAutoFit/>
            </a:bodyPr>
            <a:lstStyle/>
            <a:p>
              <a:pPr algn="just" defTabSz="1219170">
                <a:buClr>
                  <a:srgbClr val="000000"/>
                </a:buClr>
              </a:pP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2" name="TextBox 11">
            <a:extLst>
              <a:ext uri="{FF2B5EF4-FFF2-40B4-BE49-F238E27FC236}">
                <a16:creationId xmlns:a16="http://schemas.microsoft.com/office/drawing/2014/main" id="{1DCDC3F0-FF57-C738-022E-6FE5DD9F61D2}"/>
              </a:ext>
            </a:extLst>
          </p:cNvPr>
          <p:cNvSpPr txBox="1"/>
          <p:nvPr/>
        </p:nvSpPr>
        <p:spPr>
          <a:xfrm>
            <a:off x="7861119" y="3575835"/>
            <a:ext cx="4178944" cy="2308324"/>
          </a:xfrm>
          <a:prstGeom prst="rect">
            <a:avLst/>
          </a:prstGeom>
          <a:noFill/>
        </p:spPr>
        <p:txBody>
          <a:bodyPr wrap="square">
            <a:spAutoFit/>
          </a:bodyPr>
          <a:lstStyle/>
          <a:p>
            <a:pPr algn="ctr" defTabSz="1219170">
              <a:buClr>
                <a:srgbClr val="000000"/>
              </a:buClr>
            </a:pPr>
            <a:r>
              <a:rPr lang="en-US" sz="2400" kern="0" dirty="0" err="1">
                <a:solidFill>
                  <a:srgbClr val="000000"/>
                </a:solidFill>
                <a:latin typeface="UTM Avo" panose="02040603050506020204" pitchFamily="18" charset="0"/>
                <a:cs typeface="Arial"/>
                <a:sym typeface="Arial"/>
              </a:rPr>
              <a:t>Mái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nhà</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cao</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mỗi</a:t>
            </a:r>
            <a:r>
              <a:rPr lang="en-US" sz="2400" kern="0" dirty="0">
                <a:solidFill>
                  <a:srgbClr val="000000"/>
                </a:solidFill>
                <a:latin typeface="UTM Avo" panose="02040603050506020204" pitchFamily="18" charset="0"/>
                <a:cs typeface="Arial"/>
                <a:sym typeface="Arial"/>
              </a:rPr>
              <a:t> </a:t>
            </a:r>
          </a:p>
          <a:p>
            <a:pPr algn="ctr" defTabSz="1219170">
              <a:buClr>
                <a:srgbClr val="000000"/>
              </a:buClr>
            </a:pPr>
            <a:r>
              <a:rPr lang="en-US" sz="2400" kern="0" dirty="0" err="1">
                <a:solidFill>
                  <a:srgbClr val="000000"/>
                </a:solidFill>
                <a:latin typeface="UTM Avo" panose="02040603050506020204" pitchFamily="18" charset="0"/>
                <a:cs typeface="Arial"/>
                <a:sym typeface="Arial"/>
              </a:rPr>
              <a:t>ngôi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nhà</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lại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một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đặc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điểm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trang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trí</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riêng</a:t>
            </a:r>
            <a:r>
              <a:rPr lang="en-US" sz="2400" kern="0" dirty="0">
                <a:solidFill>
                  <a:srgbClr val="000000"/>
                </a:solidFill>
                <a:latin typeface="UTM Avo" panose="02040603050506020204" pitchFamily="18" charset="0"/>
                <a:cs typeface="Arial"/>
                <a:sym typeface="Arial"/>
              </a:rPr>
              <a:t>.</a:t>
            </a:r>
          </a:p>
          <a:p>
            <a:pPr algn="ctr" defTabSz="1219170">
              <a:buClr>
                <a:srgbClr val="000000"/>
              </a:buClr>
            </a:pPr>
            <a:r>
              <a:rPr lang="en-US" sz="2400" kern="0" dirty="0" err="1">
                <a:solidFill>
                  <a:srgbClr val="000000"/>
                </a:solidFill>
                <a:latin typeface="UTM Avo" panose="02040603050506020204" pitchFamily="18" charset="0"/>
                <a:cs typeface="Arial"/>
                <a:sym typeface="Arial"/>
              </a:rPr>
              <a:t>Nhà</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Rông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càng</a:t>
            </a:r>
            <a:r>
              <a:rPr lang="en-US" sz="2400" kern="0" dirty="0">
                <a:solidFill>
                  <a:srgbClr val="000000"/>
                </a:solidFill>
                <a:latin typeface="UTM Avo" panose="02040603050506020204" pitchFamily="18" charset="0"/>
                <a:cs typeface="Arial"/>
                <a:sym typeface="Arial"/>
              </a:rPr>
              <a:t> to </a:t>
            </a:r>
            <a:r>
              <a:rPr lang="en-US" sz="2400" kern="0" dirty="0" err="1">
                <a:solidFill>
                  <a:srgbClr val="000000"/>
                </a:solidFill>
                <a:latin typeface="UTM Avo" panose="02040603050506020204" pitchFamily="18" charset="0"/>
                <a:cs typeface="Arial"/>
                <a:sym typeface="Arial"/>
              </a:rPr>
              <a:t>chứng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tỏ</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buôn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càng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giàu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và</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thịnh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vượng</a:t>
            </a:r>
            <a:endParaRPr lang="en-US" sz="2400" kern="0" dirty="0">
              <a:solidFill>
                <a:srgbClr val="000000"/>
              </a:solidFill>
              <a:latin typeface="Arial"/>
              <a:cs typeface="Arial"/>
              <a:sym typeface="Arial"/>
            </a:endParaRPr>
          </a:p>
        </p:txBody>
      </p:sp>
    </p:spTree>
    <p:extLst>
      <p:ext uri="{BB962C8B-B14F-4D97-AF65-F5344CB8AC3E}">
        <p14:creationId xmlns:p14="http://schemas.microsoft.com/office/powerpoint/2010/main" val="140197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C4DC-1C47-4FB5-D04A-A8EF8DC081D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1EB394C-AEA1-E118-F7B3-8B6C620F8E3D}"/>
              </a:ext>
            </a:extLst>
          </p:cNvPr>
          <p:cNvPicPr>
            <a:picLocks noChangeAspect="1"/>
          </p:cNvPicPr>
          <p:nvPr/>
        </p:nvPicPr>
        <p:blipFill>
          <a:blip r:embed="rId2"/>
          <a:stretch>
            <a:fillRect/>
          </a:stretch>
        </p:blipFill>
        <p:spPr>
          <a:xfrm>
            <a:off x="372930" y="254272"/>
            <a:ext cx="5857183" cy="4043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857634E5-C873-1FA8-F0D3-580867DCD756}"/>
              </a:ext>
            </a:extLst>
          </p:cNvPr>
          <p:cNvPicPr>
            <a:picLocks noChangeAspect="1"/>
          </p:cNvPicPr>
          <p:nvPr/>
        </p:nvPicPr>
        <p:blipFill>
          <a:blip r:embed="rId3"/>
          <a:stretch>
            <a:fillRect/>
          </a:stretch>
        </p:blipFill>
        <p:spPr>
          <a:xfrm>
            <a:off x="6532930" y="828335"/>
            <a:ext cx="5493405" cy="4123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 Box 3">
            <a:extLst>
              <a:ext uri="{FF2B5EF4-FFF2-40B4-BE49-F238E27FC236}">
                <a16:creationId xmlns:a16="http://schemas.microsoft.com/office/drawing/2014/main" id="{E0893AB5-4234-5F47-4F7B-D4DCBA3727A2}"/>
              </a:ext>
            </a:extLst>
          </p:cNvPr>
          <p:cNvSpPr txBox="1"/>
          <p:nvPr/>
        </p:nvSpPr>
        <p:spPr>
          <a:xfrm>
            <a:off x="2700336" y="5249511"/>
            <a:ext cx="6791329" cy="1323439"/>
          </a:xfrm>
          <a:custGeom>
            <a:avLst/>
            <a:gdLst>
              <a:gd name="connsiteX0" fmla="*/ 0 w 6791329"/>
              <a:gd name="connsiteY0" fmla="*/ 0 h 1323439"/>
              <a:gd name="connsiteX1" fmla="*/ 475393 w 6791329"/>
              <a:gd name="connsiteY1" fmla="*/ 0 h 1323439"/>
              <a:gd name="connsiteX2" fmla="*/ 1222438 w 6791329"/>
              <a:gd name="connsiteY2" fmla="*/ 0 h 1323439"/>
              <a:gd name="connsiteX3" fmla="*/ 1765745 w 6791329"/>
              <a:gd name="connsiteY3" fmla="*/ 0 h 1323439"/>
              <a:gd name="connsiteX4" fmla="*/ 2580703 w 6791329"/>
              <a:gd name="connsiteY4" fmla="*/ 0 h 1323439"/>
              <a:gd name="connsiteX5" fmla="*/ 3259837 w 6791329"/>
              <a:gd name="connsiteY5" fmla="*/ 0 h 1323439"/>
              <a:gd name="connsiteX6" fmla="*/ 3871055 w 6791329"/>
              <a:gd name="connsiteY6" fmla="*/ 0 h 1323439"/>
              <a:gd name="connsiteX7" fmla="*/ 4686015 w 6791329"/>
              <a:gd name="connsiteY7" fmla="*/ 0 h 1323439"/>
              <a:gd name="connsiteX8" fmla="*/ 5365150 w 6791329"/>
              <a:gd name="connsiteY8" fmla="*/ 0 h 1323439"/>
              <a:gd name="connsiteX9" fmla="*/ 6180109 w 6791329"/>
              <a:gd name="connsiteY9" fmla="*/ 0 h 1323439"/>
              <a:gd name="connsiteX10" fmla="*/ 6791328 w 6791329"/>
              <a:gd name="connsiteY10" fmla="*/ 0 h 1323439"/>
              <a:gd name="connsiteX11" fmla="*/ 6791328 w 6791329"/>
              <a:gd name="connsiteY11" fmla="*/ 648483 h 1323439"/>
              <a:gd name="connsiteX12" fmla="*/ 6791328 w 6791329"/>
              <a:gd name="connsiteY12" fmla="*/ 1323439 h 1323439"/>
              <a:gd name="connsiteX13" fmla="*/ 6112195 w 6791329"/>
              <a:gd name="connsiteY13" fmla="*/ 1323439 h 1323439"/>
              <a:gd name="connsiteX14" fmla="*/ 5433062 w 6791329"/>
              <a:gd name="connsiteY14" fmla="*/ 1323439 h 1323439"/>
              <a:gd name="connsiteX15" fmla="*/ 4753929 w 6791329"/>
              <a:gd name="connsiteY15" fmla="*/ 1323439 h 1323439"/>
              <a:gd name="connsiteX16" fmla="*/ 3938970 w 6791329"/>
              <a:gd name="connsiteY16" fmla="*/ 1323439 h 1323439"/>
              <a:gd name="connsiteX17" fmla="*/ 3327750 w 6791329"/>
              <a:gd name="connsiteY17" fmla="*/ 1323439 h 1323439"/>
              <a:gd name="connsiteX18" fmla="*/ 2784445 w 6791329"/>
              <a:gd name="connsiteY18" fmla="*/ 1323439 h 1323439"/>
              <a:gd name="connsiteX19" fmla="*/ 2309050 w 6791329"/>
              <a:gd name="connsiteY19" fmla="*/ 1323439 h 1323439"/>
              <a:gd name="connsiteX20" fmla="*/ 1697831 w 6791329"/>
              <a:gd name="connsiteY20" fmla="*/ 1323439 h 1323439"/>
              <a:gd name="connsiteX21" fmla="*/ 1018699 w 6791329"/>
              <a:gd name="connsiteY21" fmla="*/ 1323439 h 1323439"/>
              <a:gd name="connsiteX22" fmla="*/ 0 w 6791329"/>
              <a:gd name="connsiteY22" fmla="*/ 1323439 h 1323439"/>
              <a:gd name="connsiteX23" fmla="*/ 0 w 6791329"/>
              <a:gd name="connsiteY23" fmla="*/ 661718 h 1323439"/>
              <a:gd name="connsiteX24" fmla="*/ 0 w 6791329"/>
              <a:gd name="connsiteY24" fmla="*/ 0 h 1323439"/>
              <a:gd name="connsiteX0" fmla="*/ 0 w 6791329"/>
              <a:gd name="connsiteY0" fmla="*/ 0 h 1323439"/>
              <a:gd name="connsiteX1" fmla="*/ 679131 w 6791329"/>
              <a:gd name="connsiteY1" fmla="*/ 0 h 1323439"/>
              <a:gd name="connsiteX2" fmla="*/ 1290351 w 6791329"/>
              <a:gd name="connsiteY2" fmla="*/ 0 h 1323439"/>
              <a:gd name="connsiteX3" fmla="*/ 2037398 w 6791329"/>
              <a:gd name="connsiteY3" fmla="*/ 0 h 1323439"/>
              <a:gd name="connsiteX4" fmla="*/ 2512791 w 6791329"/>
              <a:gd name="connsiteY4" fmla="*/ 0 h 1323439"/>
              <a:gd name="connsiteX5" fmla="*/ 3327750 w 6791329"/>
              <a:gd name="connsiteY5" fmla="*/ 0 h 1323439"/>
              <a:gd name="connsiteX6" fmla="*/ 3871055 w 6791329"/>
              <a:gd name="connsiteY6" fmla="*/ 0 h 1323439"/>
              <a:gd name="connsiteX7" fmla="*/ 4686015 w 6791329"/>
              <a:gd name="connsiteY7" fmla="*/ 0 h 1323439"/>
              <a:gd name="connsiteX8" fmla="*/ 5433062 w 6791329"/>
              <a:gd name="connsiteY8" fmla="*/ 0 h 1323439"/>
              <a:gd name="connsiteX9" fmla="*/ 5908454 w 6791329"/>
              <a:gd name="connsiteY9" fmla="*/ 0 h 1323439"/>
              <a:gd name="connsiteX10" fmla="*/ 6791328 w 6791329"/>
              <a:gd name="connsiteY10" fmla="*/ 0 h 1323439"/>
              <a:gd name="connsiteX11" fmla="*/ 6791328 w 6791329"/>
              <a:gd name="connsiteY11" fmla="*/ 635249 h 1323439"/>
              <a:gd name="connsiteX12" fmla="*/ 6791328 w 6791329"/>
              <a:gd name="connsiteY12" fmla="*/ 1323439 h 1323439"/>
              <a:gd name="connsiteX13" fmla="*/ 6044282 w 6791329"/>
              <a:gd name="connsiteY13" fmla="*/ 1323439 h 1323439"/>
              <a:gd name="connsiteX14" fmla="*/ 5433062 w 6791329"/>
              <a:gd name="connsiteY14" fmla="*/ 1323439 h 1323439"/>
              <a:gd name="connsiteX15" fmla="*/ 4753929 w 6791329"/>
              <a:gd name="connsiteY15" fmla="*/ 1323439 h 1323439"/>
              <a:gd name="connsiteX16" fmla="*/ 4074797 w 6791329"/>
              <a:gd name="connsiteY16" fmla="*/ 1323439 h 1323439"/>
              <a:gd name="connsiteX17" fmla="*/ 3531490 w 6791329"/>
              <a:gd name="connsiteY17" fmla="*/ 1323439 h 1323439"/>
              <a:gd name="connsiteX18" fmla="*/ 2716530 w 6791329"/>
              <a:gd name="connsiteY18" fmla="*/ 1323439 h 1323439"/>
              <a:gd name="connsiteX19" fmla="*/ 2105310 w 6791329"/>
              <a:gd name="connsiteY19" fmla="*/ 1323439 h 1323439"/>
              <a:gd name="connsiteX20" fmla="*/ 1494091 w 6791329"/>
              <a:gd name="connsiteY20" fmla="*/ 1323439 h 1323439"/>
              <a:gd name="connsiteX21" fmla="*/ 814958 w 6791329"/>
              <a:gd name="connsiteY21" fmla="*/ 1323439 h 1323439"/>
              <a:gd name="connsiteX22" fmla="*/ 0 w 6791329"/>
              <a:gd name="connsiteY22" fmla="*/ 1323439 h 1323439"/>
              <a:gd name="connsiteX23" fmla="*/ 0 w 6791329"/>
              <a:gd name="connsiteY23" fmla="*/ 648483 h 1323439"/>
              <a:gd name="connsiteX24" fmla="*/ 0 w 6791329"/>
              <a:gd name="connsiteY24" fmla="*/ 0 h 1323439"/>
              <a:gd name="connsiteX0" fmla="*/ 0 w 6791329"/>
              <a:gd name="connsiteY0" fmla="*/ 0 h 1323439"/>
              <a:gd name="connsiteX1" fmla="*/ 475393 w 6791329"/>
              <a:gd name="connsiteY1" fmla="*/ 0 h 1323439"/>
              <a:gd name="connsiteX2" fmla="*/ 1222438 w 6791329"/>
              <a:gd name="connsiteY2" fmla="*/ 0 h 1323439"/>
              <a:gd name="connsiteX3" fmla="*/ 1765745 w 6791329"/>
              <a:gd name="connsiteY3" fmla="*/ 0 h 1323439"/>
              <a:gd name="connsiteX4" fmla="*/ 2580703 w 6791329"/>
              <a:gd name="connsiteY4" fmla="*/ 0 h 1323439"/>
              <a:gd name="connsiteX5" fmla="*/ 3259837 w 6791329"/>
              <a:gd name="connsiteY5" fmla="*/ 0 h 1323439"/>
              <a:gd name="connsiteX6" fmla="*/ 3871055 w 6791329"/>
              <a:gd name="connsiteY6" fmla="*/ 0 h 1323439"/>
              <a:gd name="connsiteX7" fmla="*/ 4686015 w 6791329"/>
              <a:gd name="connsiteY7" fmla="*/ 0 h 1323439"/>
              <a:gd name="connsiteX8" fmla="*/ 5365150 w 6791329"/>
              <a:gd name="connsiteY8" fmla="*/ 0 h 1323439"/>
              <a:gd name="connsiteX9" fmla="*/ 6180109 w 6791329"/>
              <a:gd name="connsiteY9" fmla="*/ 0 h 1323439"/>
              <a:gd name="connsiteX10" fmla="*/ 6791328 w 6791329"/>
              <a:gd name="connsiteY10" fmla="*/ 0 h 1323439"/>
              <a:gd name="connsiteX11" fmla="*/ 6791328 w 6791329"/>
              <a:gd name="connsiteY11" fmla="*/ 648483 h 1323439"/>
              <a:gd name="connsiteX12" fmla="*/ 6791328 w 6791329"/>
              <a:gd name="connsiteY12" fmla="*/ 1323439 h 1323439"/>
              <a:gd name="connsiteX13" fmla="*/ 6112195 w 6791329"/>
              <a:gd name="connsiteY13" fmla="*/ 1323439 h 1323439"/>
              <a:gd name="connsiteX14" fmla="*/ 5433062 w 6791329"/>
              <a:gd name="connsiteY14" fmla="*/ 1323439 h 1323439"/>
              <a:gd name="connsiteX15" fmla="*/ 4753929 w 6791329"/>
              <a:gd name="connsiteY15" fmla="*/ 1323439 h 1323439"/>
              <a:gd name="connsiteX16" fmla="*/ 3938970 w 6791329"/>
              <a:gd name="connsiteY16" fmla="*/ 1323439 h 1323439"/>
              <a:gd name="connsiteX17" fmla="*/ 3327750 w 6791329"/>
              <a:gd name="connsiteY17" fmla="*/ 1323439 h 1323439"/>
              <a:gd name="connsiteX18" fmla="*/ 2784445 w 6791329"/>
              <a:gd name="connsiteY18" fmla="*/ 1323439 h 1323439"/>
              <a:gd name="connsiteX19" fmla="*/ 2309050 w 6791329"/>
              <a:gd name="connsiteY19" fmla="*/ 1323439 h 1323439"/>
              <a:gd name="connsiteX20" fmla="*/ 1697831 w 6791329"/>
              <a:gd name="connsiteY20" fmla="*/ 1323439 h 1323439"/>
              <a:gd name="connsiteX21" fmla="*/ 1018699 w 6791329"/>
              <a:gd name="connsiteY21" fmla="*/ 1323439 h 1323439"/>
              <a:gd name="connsiteX22" fmla="*/ 0 w 6791329"/>
              <a:gd name="connsiteY22" fmla="*/ 1323439 h 1323439"/>
              <a:gd name="connsiteX23" fmla="*/ 0 w 6791329"/>
              <a:gd name="connsiteY23" fmla="*/ 661718 h 1323439"/>
              <a:gd name="connsiteX24" fmla="*/ 0 w 6791329"/>
              <a:gd name="connsiteY2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91329" h="1323439" fill="none" extrusionOk="0">
                <a:moveTo>
                  <a:pt x="0" y="0"/>
                </a:moveTo>
                <a:cubicBezTo>
                  <a:pt x="270313" y="-33308"/>
                  <a:pt x="388075" y="65549"/>
                  <a:pt x="475393" y="0"/>
                </a:cubicBezTo>
                <a:cubicBezTo>
                  <a:pt x="695754" y="-108812"/>
                  <a:pt x="926173" y="188952"/>
                  <a:pt x="1222438" y="0"/>
                </a:cubicBezTo>
                <a:cubicBezTo>
                  <a:pt x="1488509" y="-123937"/>
                  <a:pt x="1533642" y="602"/>
                  <a:pt x="1765745" y="0"/>
                </a:cubicBezTo>
                <a:cubicBezTo>
                  <a:pt x="1992012" y="-133815"/>
                  <a:pt x="2352799" y="2403"/>
                  <a:pt x="2580703" y="0"/>
                </a:cubicBezTo>
                <a:cubicBezTo>
                  <a:pt x="2900886" y="-71572"/>
                  <a:pt x="2957750" y="59500"/>
                  <a:pt x="3259837" y="0"/>
                </a:cubicBezTo>
                <a:cubicBezTo>
                  <a:pt x="3604239" y="-39056"/>
                  <a:pt x="3662188" y="136932"/>
                  <a:pt x="3871055" y="0"/>
                </a:cubicBezTo>
                <a:cubicBezTo>
                  <a:pt x="4137991" y="-54417"/>
                  <a:pt x="4310386" y="54747"/>
                  <a:pt x="4686015" y="0"/>
                </a:cubicBezTo>
                <a:cubicBezTo>
                  <a:pt x="5059565" y="-33538"/>
                  <a:pt x="5148363" y="158911"/>
                  <a:pt x="5365150" y="0"/>
                </a:cubicBezTo>
                <a:cubicBezTo>
                  <a:pt x="5504481" y="-208528"/>
                  <a:pt x="5872843" y="-26742"/>
                  <a:pt x="6180109" y="0"/>
                </a:cubicBezTo>
                <a:cubicBezTo>
                  <a:pt x="6481650" y="-30889"/>
                  <a:pt x="6571308" y="-3965"/>
                  <a:pt x="6791328" y="0"/>
                </a:cubicBezTo>
                <a:cubicBezTo>
                  <a:pt x="6791309" y="302293"/>
                  <a:pt x="6752750" y="351224"/>
                  <a:pt x="6791328" y="648483"/>
                </a:cubicBezTo>
                <a:cubicBezTo>
                  <a:pt x="6842021" y="950906"/>
                  <a:pt x="6728028" y="991161"/>
                  <a:pt x="6791328" y="1323439"/>
                </a:cubicBezTo>
                <a:cubicBezTo>
                  <a:pt x="6524348" y="1383430"/>
                  <a:pt x="6328447" y="1283929"/>
                  <a:pt x="6112195" y="1323439"/>
                </a:cubicBezTo>
                <a:cubicBezTo>
                  <a:pt x="5790309" y="1480151"/>
                  <a:pt x="5693156" y="1251862"/>
                  <a:pt x="5433062" y="1323439"/>
                </a:cubicBezTo>
                <a:cubicBezTo>
                  <a:pt x="5172767" y="1514176"/>
                  <a:pt x="4909060" y="1121972"/>
                  <a:pt x="4753929" y="1323439"/>
                </a:cubicBezTo>
                <a:cubicBezTo>
                  <a:pt x="4497214" y="1422376"/>
                  <a:pt x="4320376" y="1121083"/>
                  <a:pt x="3938970" y="1323439"/>
                </a:cubicBezTo>
                <a:cubicBezTo>
                  <a:pt x="3644198" y="1466095"/>
                  <a:pt x="3551833" y="1289107"/>
                  <a:pt x="3327750" y="1323439"/>
                </a:cubicBezTo>
                <a:cubicBezTo>
                  <a:pt x="3091650" y="1314569"/>
                  <a:pt x="2962787" y="1301270"/>
                  <a:pt x="2784445" y="1323439"/>
                </a:cubicBezTo>
                <a:cubicBezTo>
                  <a:pt x="2541388" y="1369564"/>
                  <a:pt x="2553554" y="1269153"/>
                  <a:pt x="2309050" y="1323439"/>
                </a:cubicBezTo>
                <a:cubicBezTo>
                  <a:pt x="2092810" y="1329335"/>
                  <a:pt x="1902500" y="1280312"/>
                  <a:pt x="1697831" y="1323439"/>
                </a:cubicBezTo>
                <a:cubicBezTo>
                  <a:pt x="1393922" y="1323917"/>
                  <a:pt x="1278387" y="1309997"/>
                  <a:pt x="1018699" y="1323439"/>
                </a:cubicBezTo>
                <a:cubicBezTo>
                  <a:pt x="864309" y="1326820"/>
                  <a:pt x="177423" y="1273338"/>
                  <a:pt x="0" y="1323439"/>
                </a:cubicBezTo>
                <a:cubicBezTo>
                  <a:pt x="33020" y="1142193"/>
                  <a:pt x="34370" y="820255"/>
                  <a:pt x="0" y="661718"/>
                </a:cubicBezTo>
                <a:cubicBezTo>
                  <a:pt x="15205" y="556225"/>
                  <a:pt x="-49713" y="177514"/>
                  <a:pt x="0" y="0"/>
                </a:cubicBezTo>
                <a:close/>
              </a:path>
              <a:path w="6791329" h="1323439" stroke="0" extrusionOk="0">
                <a:moveTo>
                  <a:pt x="0" y="0"/>
                </a:moveTo>
                <a:cubicBezTo>
                  <a:pt x="256102" y="10145"/>
                  <a:pt x="492491" y="113879"/>
                  <a:pt x="679131" y="0"/>
                </a:cubicBezTo>
                <a:cubicBezTo>
                  <a:pt x="829587" y="-166201"/>
                  <a:pt x="1139755" y="80166"/>
                  <a:pt x="1290351" y="0"/>
                </a:cubicBezTo>
                <a:cubicBezTo>
                  <a:pt x="1471564" y="-138007"/>
                  <a:pt x="1692953" y="1309"/>
                  <a:pt x="2037398" y="0"/>
                </a:cubicBezTo>
                <a:cubicBezTo>
                  <a:pt x="2402401" y="-24660"/>
                  <a:pt x="2368882" y="39899"/>
                  <a:pt x="2512791" y="0"/>
                </a:cubicBezTo>
                <a:cubicBezTo>
                  <a:pt x="2670867" y="-85185"/>
                  <a:pt x="3217193" y="72402"/>
                  <a:pt x="3327750" y="0"/>
                </a:cubicBezTo>
                <a:cubicBezTo>
                  <a:pt x="3485474" y="-34108"/>
                  <a:pt x="3754438" y="4955"/>
                  <a:pt x="3871055" y="0"/>
                </a:cubicBezTo>
                <a:cubicBezTo>
                  <a:pt x="3990755" y="-48988"/>
                  <a:pt x="4293598" y="-37813"/>
                  <a:pt x="4686015" y="0"/>
                </a:cubicBezTo>
                <a:cubicBezTo>
                  <a:pt x="4960470" y="-110731"/>
                  <a:pt x="5172802" y="3932"/>
                  <a:pt x="5433062" y="0"/>
                </a:cubicBezTo>
                <a:cubicBezTo>
                  <a:pt x="5669621" y="-89606"/>
                  <a:pt x="5767515" y="11624"/>
                  <a:pt x="5908454" y="0"/>
                </a:cubicBezTo>
                <a:cubicBezTo>
                  <a:pt x="6058501" y="-137065"/>
                  <a:pt x="6522431" y="65990"/>
                  <a:pt x="6791328" y="0"/>
                </a:cubicBezTo>
                <a:cubicBezTo>
                  <a:pt x="6868851" y="246480"/>
                  <a:pt x="6737724" y="324707"/>
                  <a:pt x="6791328" y="635249"/>
                </a:cubicBezTo>
                <a:cubicBezTo>
                  <a:pt x="6863776" y="951250"/>
                  <a:pt x="6707035" y="1008290"/>
                  <a:pt x="6791328" y="1323439"/>
                </a:cubicBezTo>
                <a:cubicBezTo>
                  <a:pt x="6484025" y="1472404"/>
                  <a:pt x="6340214" y="1159549"/>
                  <a:pt x="6044282" y="1323439"/>
                </a:cubicBezTo>
                <a:cubicBezTo>
                  <a:pt x="5687165" y="1365080"/>
                  <a:pt x="5570568" y="1320863"/>
                  <a:pt x="5433062" y="1323439"/>
                </a:cubicBezTo>
                <a:cubicBezTo>
                  <a:pt x="5266335" y="1252575"/>
                  <a:pt x="5070222" y="1243314"/>
                  <a:pt x="4753929" y="1323439"/>
                </a:cubicBezTo>
                <a:cubicBezTo>
                  <a:pt x="4500787" y="1336026"/>
                  <a:pt x="4201008" y="1160073"/>
                  <a:pt x="4074797" y="1323439"/>
                </a:cubicBezTo>
                <a:cubicBezTo>
                  <a:pt x="3835483" y="1493999"/>
                  <a:pt x="3729569" y="1242648"/>
                  <a:pt x="3531490" y="1323439"/>
                </a:cubicBezTo>
                <a:cubicBezTo>
                  <a:pt x="3277648" y="1395624"/>
                  <a:pt x="2934568" y="1308257"/>
                  <a:pt x="2716530" y="1323439"/>
                </a:cubicBezTo>
                <a:cubicBezTo>
                  <a:pt x="2498435" y="1470460"/>
                  <a:pt x="2296049" y="1215649"/>
                  <a:pt x="2105310" y="1323439"/>
                </a:cubicBezTo>
                <a:cubicBezTo>
                  <a:pt x="1872866" y="1422320"/>
                  <a:pt x="1662824" y="1220102"/>
                  <a:pt x="1494091" y="1323439"/>
                </a:cubicBezTo>
                <a:cubicBezTo>
                  <a:pt x="1449139" y="1420660"/>
                  <a:pt x="1117454" y="1315993"/>
                  <a:pt x="814958" y="1323439"/>
                </a:cubicBezTo>
                <a:cubicBezTo>
                  <a:pt x="526285" y="1444710"/>
                  <a:pt x="252955" y="1163707"/>
                  <a:pt x="0" y="1323439"/>
                </a:cubicBezTo>
                <a:cubicBezTo>
                  <a:pt x="-3507" y="1075011"/>
                  <a:pt x="60641" y="857074"/>
                  <a:pt x="0" y="648483"/>
                </a:cubicBezTo>
                <a:cubicBezTo>
                  <a:pt x="-37224" y="343113"/>
                  <a:pt x="5673" y="162241"/>
                  <a:pt x="0" y="0"/>
                </a:cubicBezTo>
                <a:close/>
              </a:path>
              <a:path w="6791329" h="1323439" fill="none" stroke="0" extrusionOk="0">
                <a:moveTo>
                  <a:pt x="0" y="0"/>
                </a:moveTo>
                <a:cubicBezTo>
                  <a:pt x="173522" y="-25162"/>
                  <a:pt x="338967" y="46145"/>
                  <a:pt x="475393" y="0"/>
                </a:cubicBezTo>
                <a:cubicBezTo>
                  <a:pt x="579462" y="-18385"/>
                  <a:pt x="954597" y="91717"/>
                  <a:pt x="1222438" y="0"/>
                </a:cubicBezTo>
                <a:cubicBezTo>
                  <a:pt x="1495809" y="-108319"/>
                  <a:pt x="1513160" y="-202"/>
                  <a:pt x="1765745" y="0"/>
                </a:cubicBezTo>
                <a:cubicBezTo>
                  <a:pt x="2031474" y="-33147"/>
                  <a:pt x="2253796" y="-43208"/>
                  <a:pt x="2580703" y="0"/>
                </a:cubicBezTo>
                <a:cubicBezTo>
                  <a:pt x="2909398" y="-4414"/>
                  <a:pt x="3012057" y="59983"/>
                  <a:pt x="3259837" y="0"/>
                </a:cubicBezTo>
                <a:cubicBezTo>
                  <a:pt x="3624085" y="-49094"/>
                  <a:pt x="3660984" y="115119"/>
                  <a:pt x="3871055" y="0"/>
                </a:cubicBezTo>
                <a:cubicBezTo>
                  <a:pt x="4127404" y="-16300"/>
                  <a:pt x="4376332" y="30971"/>
                  <a:pt x="4686015" y="0"/>
                </a:cubicBezTo>
                <a:cubicBezTo>
                  <a:pt x="5039595" y="-57453"/>
                  <a:pt x="5148241" y="161347"/>
                  <a:pt x="5365150" y="0"/>
                </a:cubicBezTo>
                <a:cubicBezTo>
                  <a:pt x="5623594" y="-136952"/>
                  <a:pt x="5833212" y="4050"/>
                  <a:pt x="6180109" y="0"/>
                </a:cubicBezTo>
                <a:cubicBezTo>
                  <a:pt x="6510684" y="-17919"/>
                  <a:pt x="6584422" y="20353"/>
                  <a:pt x="6791328" y="0"/>
                </a:cubicBezTo>
                <a:cubicBezTo>
                  <a:pt x="6802334" y="314896"/>
                  <a:pt x="6772262" y="367926"/>
                  <a:pt x="6791328" y="648483"/>
                </a:cubicBezTo>
                <a:cubicBezTo>
                  <a:pt x="6835550" y="872967"/>
                  <a:pt x="6760125" y="1001542"/>
                  <a:pt x="6791328" y="1323439"/>
                </a:cubicBezTo>
                <a:cubicBezTo>
                  <a:pt x="6616537" y="1337045"/>
                  <a:pt x="6329321" y="1181306"/>
                  <a:pt x="6112195" y="1323439"/>
                </a:cubicBezTo>
                <a:cubicBezTo>
                  <a:pt x="5957655" y="1447015"/>
                  <a:pt x="5739798" y="1245308"/>
                  <a:pt x="5433062" y="1323439"/>
                </a:cubicBezTo>
                <a:cubicBezTo>
                  <a:pt x="5212286" y="1415204"/>
                  <a:pt x="4955356" y="1238515"/>
                  <a:pt x="4753929" y="1323439"/>
                </a:cubicBezTo>
                <a:cubicBezTo>
                  <a:pt x="4552316" y="1509417"/>
                  <a:pt x="4374063" y="1289956"/>
                  <a:pt x="3938970" y="1323439"/>
                </a:cubicBezTo>
                <a:cubicBezTo>
                  <a:pt x="3553819" y="1483199"/>
                  <a:pt x="3552357" y="1304646"/>
                  <a:pt x="3327750" y="1323439"/>
                </a:cubicBezTo>
                <a:cubicBezTo>
                  <a:pt x="3094366" y="1347241"/>
                  <a:pt x="3023803" y="1283191"/>
                  <a:pt x="2784445" y="1323439"/>
                </a:cubicBezTo>
                <a:cubicBezTo>
                  <a:pt x="2611114" y="1319217"/>
                  <a:pt x="2518054" y="1229021"/>
                  <a:pt x="2309050" y="1323439"/>
                </a:cubicBezTo>
                <a:cubicBezTo>
                  <a:pt x="2134732" y="1398960"/>
                  <a:pt x="1869195" y="1300213"/>
                  <a:pt x="1697831" y="1323439"/>
                </a:cubicBezTo>
                <a:cubicBezTo>
                  <a:pt x="1549060" y="1413025"/>
                  <a:pt x="1309413" y="1349528"/>
                  <a:pt x="1018699" y="1323439"/>
                </a:cubicBezTo>
                <a:cubicBezTo>
                  <a:pt x="763694" y="1436777"/>
                  <a:pt x="245536" y="1232018"/>
                  <a:pt x="0" y="1323439"/>
                </a:cubicBezTo>
                <a:cubicBezTo>
                  <a:pt x="-33874" y="1057764"/>
                  <a:pt x="2470" y="780299"/>
                  <a:pt x="0" y="661718"/>
                </a:cubicBezTo>
                <a:cubicBezTo>
                  <a:pt x="-27263" y="501273"/>
                  <a:pt x="28209" y="267157"/>
                  <a:pt x="0" y="0"/>
                </a:cubicBezTo>
                <a:close/>
              </a:path>
              <a:path w="6791329" h="1323439" fill="none" stroke="0" extrusionOk="0">
                <a:moveTo>
                  <a:pt x="0" y="0"/>
                </a:moveTo>
                <a:cubicBezTo>
                  <a:pt x="212444" y="-45400"/>
                  <a:pt x="387396" y="64588"/>
                  <a:pt x="475393" y="0"/>
                </a:cubicBezTo>
                <a:cubicBezTo>
                  <a:pt x="587466" y="-77144"/>
                  <a:pt x="1005809" y="222415"/>
                  <a:pt x="1222438" y="0"/>
                </a:cubicBezTo>
                <a:cubicBezTo>
                  <a:pt x="1503651" y="-123509"/>
                  <a:pt x="1512296" y="28320"/>
                  <a:pt x="1765745" y="0"/>
                </a:cubicBezTo>
                <a:cubicBezTo>
                  <a:pt x="2012731" y="-66152"/>
                  <a:pt x="2234034" y="-42268"/>
                  <a:pt x="2580703" y="0"/>
                </a:cubicBezTo>
                <a:cubicBezTo>
                  <a:pt x="2919094" y="-45517"/>
                  <a:pt x="2984929" y="16214"/>
                  <a:pt x="3259837" y="0"/>
                </a:cubicBezTo>
                <a:cubicBezTo>
                  <a:pt x="3606592" y="-44669"/>
                  <a:pt x="3665148" y="121398"/>
                  <a:pt x="3871055" y="0"/>
                </a:cubicBezTo>
                <a:cubicBezTo>
                  <a:pt x="4110795" y="-49482"/>
                  <a:pt x="4362573" y="20555"/>
                  <a:pt x="4686015" y="0"/>
                </a:cubicBezTo>
                <a:cubicBezTo>
                  <a:pt x="5046829" y="-65188"/>
                  <a:pt x="5139521" y="176593"/>
                  <a:pt x="5365150" y="0"/>
                </a:cubicBezTo>
                <a:cubicBezTo>
                  <a:pt x="5562416" y="-144386"/>
                  <a:pt x="5916240" y="-96688"/>
                  <a:pt x="6180109" y="0"/>
                </a:cubicBezTo>
                <a:cubicBezTo>
                  <a:pt x="6503978" y="-21294"/>
                  <a:pt x="6575659" y="15296"/>
                  <a:pt x="6791328" y="0"/>
                </a:cubicBezTo>
                <a:cubicBezTo>
                  <a:pt x="6800602" y="318931"/>
                  <a:pt x="6762563" y="361444"/>
                  <a:pt x="6791328" y="648483"/>
                </a:cubicBezTo>
                <a:cubicBezTo>
                  <a:pt x="6859269" y="911426"/>
                  <a:pt x="6741436" y="999880"/>
                  <a:pt x="6791328" y="1323439"/>
                </a:cubicBezTo>
                <a:cubicBezTo>
                  <a:pt x="6572680" y="1356650"/>
                  <a:pt x="6290840" y="1264076"/>
                  <a:pt x="6112195" y="1323439"/>
                </a:cubicBezTo>
                <a:cubicBezTo>
                  <a:pt x="5874783" y="1459780"/>
                  <a:pt x="5736617" y="1252822"/>
                  <a:pt x="5433062" y="1323439"/>
                </a:cubicBezTo>
                <a:cubicBezTo>
                  <a:pt x="5204315" y="1476014"/>
                  <a:pt x="4928952" y="1174982"/>
                  <a:pt x="4753929" y="1323439"/>
                </a:cubicBezTo>
                <a:cubicBezTo>
                  <a:pt x="4603759" y="1492907"/>
                  <a:pt x="4320566" y="1214728"/>
                  <a:pt x="3938970" y="1323439"/>
                </a:cubicBezTo>
                <a:cubicBezTo>
                  <a:pt x="3594707" y="1481092"/>
                  <a:pt x="3570356" y="1279955"/>
                  <a:pt x="3327750" y="1323439"/>
                </a:cubicBezTo>
                <a:cubicBezTo>
                  <a:pt x="3112479" y="1335868"/>
                  <a:pt x="2983432" y="1295816"/>
                  <a:pt x="2784445" y="1323439"/>
                </a:cubicBezTo>
                <a:cubicBezTo>
                  <a:pt x="2555476" y="1361944"/>
                  <a:pt x="2521834" y="1254622"/>
                  <a:pt x="2309050" y="1323439"/>
                </a:cubicBezTo>
                <a:cubicBezTo>
                  <a:pt x="2111095" y="1348302"/>
                  <a:pt x="1870752" y="1295616"/>
                  <a:pt x="1697831" y="1323439"/>
                </a:cubicBezTo>
                <a:cubicBezTo>
                  <a:pt x="1432686" y="1334799"/>
                  <a:pt x="1307839" y="1326804"/>
                  <a:pt x="1018699" y="1323439"/>
                </a:cubicBezTo>
                <a:cubicBezTo>
                  <a:pt x="778569" y="1418049"/>
                  <a:pt x="207307" y="1279914"/>
                  <a:pt x="0" y="1323439"/>
                </a:cubicBezTo>
                <a:cubicBezTo>
                  <a:pt x="-3706" y="1104806"/>
                  <a:pt x="20528" y="807401"/>
                  <a:pt x="0" y="661718"/>
                </a:cubicBezTo>
                <a:cubicBezTo>
                  <a:pt x="-24912" y="541050"/>
                  <a:pt x="-7086" y="220015"/>
                  <a:pt x="0" y="0"/>
                </a:cubicBezTo>
                <a:close/>
              </a:path>
            </a:pathLst>
          </a:custGeom>
          <a:ln w="38100">
            <a:solidFill>
              <a:srgbClr val="0070C0"/>
            </a:solidFill>
            <a:extLst>
              <a:ext uri="{C807C97D-BFC1-408E-A445-0C87EB9F89A2}">
                <ask:lineSketchStyleProps xmlns:ask="http://schemas.microsoft.com/office/drawing/2018/sketchyshapes" sd="3835293155">
                  <a:custGeom>
                    <a:avLst/>
                    <a:gdLst>
                      <a:gd name="connsiteX0" fmla="*/ 0 w 5093497"/>
                      <a:gd name="connsiteY0" fmla="*/ 0 h 1015663"/>
                      <a:gd name="connsiteX1" fmla="*/ 356545 w 5093497"/>
                      <a:gd name="connsiteY1" fmla="*/ 0 h 1015663"/>
                      <a:gd name="connsiteX2" fmla="*/ 916829 w 5093497"/>
                      <a:gd name="connsiteY2" fmla="*/ 0 h 1015663"/>
                      <a:gd name="connsiteX3" fmla="*/ 1324309 w 5093497"/>
                      <a:gd name="connsiteY3" fmla="*/ 0 h 1015663"/>
                      <a:gd name="connsiteX4" fmla="*/ 1935528 w 5093497"/>
                      <a:gd name="connsiteY4" fmla="*/ 0 h 1015663"/>
                      <a:gd name="connsiteX5" fmla="*/ 2444878 w 5093497"/>
                      <a:gd name="connsiteY5" fmla="*/ 0 h 1015663"/>
                      <a:gd name="connsiteX6" fmla="*/ 2903292 w 5093497"/>
                      <a:gd name="connsiteY6" fmla="*/ 0 h 1015663"/>
                      <a:gd name="connsiteX7" fmla="*/ 3514512 w 5093497"/>
                      <a:gd name="connsiteY7" fmla="*/ 0 h 1015663"/>
                      <a:gd name="connsiteX8" fmla="*/ 4023863 w 5093497"/>
                      <a:gd name="connsiteY8" fmla="*/ 0 h 1015663"/>
                      <a:gd name="connsiteX9" fmla="*/ 4635082 w 5093497"/>
                      <a:gd name="connsiteY9" fmla="*/ 0 h 1015663"/>
                      <a:gd name="connsiteX10" fmla="*/ 5093497 w 5093497"/>
                      <a:gd name="connsiteY10" fmla="*/ 0 h 1015663"/>
                      <a:gd name="connsiteX11" fmla="*/ 5093497 w 5093497"/>
                      <a:gd name="connsiteY11" fmla="*/ 497674 h 1015663"/>
                      <a:gd name="connsiteX12" fmla="*/ 5093497 w 5093497"/>
                      <a:gd name="connsiteY12" fmla="*/ 1015663 h 1015663"/>
                      <a:gd name="connsiteX13" fmla="*/ 4584147 w 5093497"/>
                      <a:gd name="connsiteY13" fmla="*/ 1015663 h 1015663"/>
                      <a:gd name="connsiteX14" fmla="*/ 4074797 w 5093497"/>
                      <a:gd name="connsiteY14" fmla="*/ 1015663 h 1015663"/>
                      <a:gd name="connsiteX15" fmla="*/ 3565447 w 5093497"/>
                      <a:gd name="connsiteY15" fmla="*/ 1015663 h 1015663"/>
                      <a:gd name="connsiteX16" fmla="*/ 2954228 w 5093497"/>
                      <a:gd name="connsiteY16" fmla="*/ 1015663 h 1015663"/>
                      <a:gd name="connsiteX17" fmla="*/ 2495813 w 5093497"/>
                      <a:gd name="connsiteY17" fmla="*/ 1015663 h 1015663"/>
                      <a:gd name="connsiteX18" fmla="*/ 2088334 w 5093497"/>
                      <a:gd name="connsiteY18" fmla="*/ 1015663 h 1015663"/>
                      <a:gd name="connsiteX19" fmla="*/ 1731788 w 5093497"/>
                      <a:gd name="connsiteY19" fmla="*/ 1015663 h 1015663"/>
                      <a:gd name="connsiteX20" fmla="*/ 1273374 w 5093497"/>
                      <a:gd name="connsiteY20" fmla="*/ 1015663 h 1015663"/>
                      <a:gd name="connsiteX21" fmla="*/ 764025 w 5093497"/>
                      <a:gd name="connsiteY21" fmla="*/ 1015663 h 1015663"/>
                      <a:gd name="connsiteX22" fmla="*/ 0 w 5093497"/>
                      <a:gd name="connsiteY22" fmla="*/ 1015663 h 1015663"/>
                      <a:gd name="connsiteX23" fmla="*/ 0 w 5093497"/>
                      <a:gd name="connsiteY23" fmla="*/ 507831 h 1015663"/>
                      <a:gd name="connsiteX24" fmla="*/ 0 w 5093497"/>
                      <a:gd name="connsiteY24" fmla="*/ 0 h 1015663"/>
                      <a:gd name="connsiteX0" fmla="*/ 0 w 5093497"/>
                      <a:gd name="connsiteY0" fmla="*/ 0 h 1015663"/>
                      <a:gd name="connsiteX1" fmla="*/ 509349 w 5093497"/>
                      <a:gd name="connsiteY1" fmla="*/ 0 h 1015663"/>
                      <a:gd name="connsiteX2" fmla="*/ 967764 w 5093497"/>
                      <a:gd name="connsiteY2" fmla="*/ 0 h 1015663"/>
                      <a:gd name="connsiteX3" fmla="*/ 1528049 w 5093497"/>
                      <a:gd name="connsiteY3" fmla="*/ 0 h 1015663"/>
                      <a:gd name="connsiteX4" fmla="*/ 1884594 w 5093497"/>
                      <a:gd name="connsiteY4" fmla="*/ 0 h 1015663"/>
                      <a:gd name="connsiteX5" fmla="*/ 2495813 w 5093497"/>
                      <a:gd name="connsiteY5" fmla="*/ 0 h 1015663"/>
                      <a:gd name="connsiteX6" fmla="*/ 2903292 w 5093497"/>
                      <a:gd name="connsiteY6" fmla="*/ 0 h 1015663"/>
                      <a:gd name="connsiteX7" fmla="*/ 3514512 w 5093497"/>
                      <a:gd name="connsiteY7" fmla="*/ 0 h 1015663"/>
                      <a:gd name="connsiteX8" fmla="*/ 4074797 w 5093497"/>
                      <a:gd name="connsiteY8" fmla="*/ 0 h 1015663"/>
                      <a:gd name="connsiteX9" fmla="*/ 4431341 w 5093497"/>
                      <a:gd name="connsiteY9" fmla="*/ 0 h 1015663"/>
                      <a:gd name="connsiteX10" fmla="*/ 5093497 w 5093497"/>
                      <a:gd name="connsiteY10" fmla="*/ 0 h 1015663"/>
                      <a:gd name="connsiteX11" fmla="*/ 5093497 w 5093497"/>
                      <a:gd name="connsiteY11" fmla="*/ 487517 h 1015663"/>
                      <a:gd name="connsiteX12" fmla="*/ 5093497 w 5093497"/>
                      <a:gd name="connsiteY12" fmla="*/ 1015663 h 1015663"/>
                      <a:gd name="connsiteX13" fmla="*/ 4533212 w 5093497"/>
                      <a:gd name="connsiteY13" fmla="*/ 1015663 h 1015663"/>
                      <a:gd name="connsiteX14" fmla="*/ 4074797 w 5093497"/>
                      <a:gd name="connsiteY14" fmla="*/ 1015663 h 1015663"/>
                      <a:gd name="connsiteX15" fmla="*/ 3565447 w 5093497"/>
                      <a:gd name="connsiteY15" fmla="*/ 1015663 h 1015663"/>
                      <a:gd name="connsiteX16" fmla="*/ 3056098 w 5093497"/>
                      <a:gd name="connsiteY16" fmla="*/ 1015663 h 1015663"/>
                      <a:gd name="connsiteX17" fmla="*/ 2648618 w 5093497"/>
                      <a:gd name="connsiteY17" fmla="*/ 1015663 h 1015663"/>
                      <a:gd name="connsiteX18" fmla="*/ 2037398 w 5093497"/>
                      <a:gd name="connsiteY18" fmla="*/ 1015663 h 1015663"/>
                      <a:gd name="connsiteX19" fmla="*/ 1578983 w 5093497"/>
                      <a:gd name="connsiteY19" fmla="*/ 1015663 h 1015663"/>
                      <a:gd name="connsiteX20" fmla="*/ 1120569 w 5093497"/>
                      <a:gd name="connsiteY20" fmla="*/ 1015663 h 1015663"/>
                      <a:gd name="connsiteX21" fmla="*/ 611219 w 5093497"/>
                      <a:gd name="connsiteY21" fmla="*/ 1015663 h 1015663"/>
                      <a:gd name="connsiteX22" fmla="*/ 0 w 5093497"/>
                      <a:gd name="connsiteY22" fmla="*/ 1015663 h 1015663"/>
                      <a:gd name="connsiteX23" fmla="*/ 0 w 5093497"/>
                      <a:gd name="connsiteY23" fmla="*/ 497674 h 1015663"/>
                      <a:gd name="connsiteX24" fmla="*/ 0 w 5093497"/>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93497" h="1015663" fill="none" extrusionOk="0">
                        <a:moveTo>
                          <a:pt x="0" y="0"/>
                        </a:moveTo>
                        <a:cubicBezTo>
                          <a:pt x="181798" y="-22119"/>
                          <a:pt x="262092" y="41290"/>
                          <a:pt x="356545" y="0"/>
                        </a:cubicBezTo>
                        <a:cubicBezTo>
                          <a:pt x="501375" y="-64290"/>
                          <a:pt x="702756" y="127142"/>
                          <a:pt x="916829" y="0"/>
                        </a:cubicBezTo>
                        <a:cubicBezTo>
                          <a:pt x="1110926" y="-83735"/>
                          <a:pt x="1145863" y="17238"/>
                          <a:pt x="1324309" y="0"/>
                        </a:cubicBezTo>
                        <a:cubicBezTo>
                          <a:pt x="1498648" y="-60766"/>
                          <a:pt x="1716787" y="16035"/>
                          <a:pt x="1935528" y="0"/>
                        </a:cubicBezTo>
                        <a:cubicBezTo>
                          <a:pt x="2175638" y="-51927"/>
                          <a:pt x="2234056" y="44661"/>
                          <a:pt x="2444878" y="0"/>
                        </a:cubicBezTo>
                        <a:cubicBezTo>
                          <a:pt x="2667692" y="-37047"/>
                          <a:pt x="2744150" y="72022"/>
                          <a:pt x="2903292" y="0"/>
                        </a:cubicBezTo>
                        <a:cubicBezTo>
                          <a:pt x="3080360" y="-54909"/>
                          <a:pt x="3256067" y="11970"/>
                          <a:pt x="3514512" y="0"/>
                        </a:cubicBezTo>
                        <a:cubicBezTo>
                          <a:pt x="3776208" y="-10865"/>
                          <a:pt x="3866731" y="99457"/>
                          <a:pt x="4023863" y="0"/>
                        </a:cubicBezTo>
                        <a:cubicBezTo>
                          <a:pt x="4166593" y="-104102"/>
                          <a:pt x="4401979" y="-14046"/>
                          <a:pt x="4635082" y="0"/>
                        </a:cubicBezTo>
                        <a:cubicBezTo>
                          <a:pt x="4874998" y="-26273"/>
                          <a:pt x="4929330" y="14450"/>
                          <a:pt x="5093497" y="0"/>
                        </a:cubicBezTo>
                        <a:cubicBezTo>
                          <a:pt x="5108187" y="240620"/>
                          <a:pt x="5063194" y="281739"/>
                          <a:pt x="5093497" y="497674"/>
                        </a:cubicBezTo>
                        <a:cubicBezTo>
                          <a:pt x="5129848" y="723125"/>
                          <a:pt x="5048401" y="765908"/>
                          <a:pt x="5093497" y="1015663"/>
                        </a:cubicBezTo>
                        <a:cubicBezTo>
                          <a:pt x="4899815" y="1076727"/>
                          <a:pt x="4751578" y="972309"/>
                          <a:pt x="4584147" y="1015663"/>
                        </a:cubicBezTo>
                        <a:cubicBezTo>
                          <a:pt x="4350206" y="1130932"/>
                          <a:pt x="4281330" y="943323"/>
                          <a:pt x="4074797" y="1015663"/>
                        </a:cubicBezTo>
                        <a:cubicBezTo>
                          <a:pt x="3863847" y="1128245"/>
                          <a:pt x="3695590" y="892007"/>
                          <a:pt x="3565447" y="1015663"/>
                        </a:cubicBezTo>
                        <a:cubicBezTo>
                          <a:pt x="3412836" y="1100953"/>
                          <a:pt x="3232818" y="890457"/>
                          <a:pt x="2954228" y="1015663"/>
                        </a:cubicBezTo>
                        <a:cubicBezTo>
                          <a:pt x="2712088" y="1119989"/>
                          <a:pt x="2660665" y="1002361"/>
                          <a:pt x="2495813" y="1015663"/>
                        </a:cubicBezTo>
                        <a:cubicBezTo>
                          <a:pt x="2331367" y="1016189"/>
                          <a:pt x="2234726" y="996563"/>
                          <a:pt x="2088334" y="1015663"/>
                        </a:cubicBezTo>
                        <a:cubicBezTo>
                          <a:pt x="1912818" y="1046221"/>
                          <a:pt x="1898198" y="973084"/>
                          <a:pt x="1731788" y="1015663"/>
                        </a:cubicBezTo>
                        <a:cubicBezTo>
                          <a:pt x="1573795" y="1029420"/>
                          <a:pt x="1425955" y="996749"/>
                          <a:pt x="1273374" y="1015663"/>
                        </a:cubicBezTo>
                        <a:cubicBezTo>
                          <a:pt x="1073478" y="1019750"/>
                          <a:pt x="951684" y="1002147"/>
                          <a:pt x="764025" y="1015663"/>
                        </a:cubicBezTo>
                        <a:cubicBezTo>
                          <a:pt x="606242" y="1037307"/>
                          <a:pt x="178792" y="962650"/>
                          <a:pt x="0" y="1015663"/>
                        </a:cubicBezTo>
                        <a:cubicBezTo>
                          <a:pt x="6978" y="853380"/>
                          <a:pt x="19872" y="629880"/>
                          <a:pt x="0" y="507831"/>
                        </a:cubicBezTo>
                        <a:cubicBezTo>
                          <a:pt x="4512" y="413450"/>
                          <a:pt x="-3009" y="162257"/>
                          <a:pt x="0" y="0"/>
                        </a:cubicBezTo>
                        <a:close/>
                      </a:path>
                      <a:path w="5093497" h="1015663" stroke="0" extrusionOk="0">
                        <a:moveTo>
                          <a:pt x="0" y="0"/>
                        </a:moveTo>
                        <a:cubicBezTo>
                          <a:pt x="201536" y="-922"/>
                          <a:pt x="385310" y="87713"/>
                          <a:pt x="509349" y="0"/>
                        </a:cubicBezTo>
                        <a:cubicBezTo>
                          <a:pt x="613359" y="-95579"/>
                          <a:pt x="844914" y="62077"/>
                          <a:pt x="967764" y="0"/>
                        </a:cubicBezTo>
                        <a:cubicBezTo>
                          <a:pt x="1115829" y="-91232"/>
                          <a:pt x="1262787" y="2703"/>
                          <a:pt x="1528049" y="0"/>
                        </a:cubicBezTo>
                        <a:cubicBezTo>
                          <a:pt x="1799694" y="-10090"/>
                          <a:pt x="1777448" y="21668"/>
                          <a:pt x="1884594" y="0"/>
                        </a:cubicBezTo>
                        <a:cubicBezTo>
                          <a:pt x="1998479" y="-47039"/>
                          <a:pt x="2390211" y="36731"/>
                          <a:pt x="2495813" y="0"/>
                        </a:cubicBezTo>
                        <a:cubicBezTo>
                          <a:pt x="2622943" y="-19047"/>
                          <a:pt x="2803290" y="31812"/>
                          <a:pt x="2903292" y="0"/>
                        </a:cubicBezTo>
                        <a:cubicBezTo>
                          <a:pt x="3010693" y="-57918"/>
                          <a:pt x="3223664" y="-17843"/>
                          <a:pt x="3514512" y="0"/>
                        </a:cubicBezTo>
                        <a:cubicBezTo>
                          <a:pt x="3758481" y="-63784"/>
                          <a:pt x="3877249" y="25540"/>
                          <a:pt x="4074797" y="0"/>
                        </a:cubicBezTo>
                        <a:cubicBezTo>
                          <a:pt x="4262968" y="-56943"/>
                          <a:pt x="4307344" y="22768"/>
                          <a:pt x="4431341" y="0"/>
                        </a:cubicBezTo>
                        <a:cubicBezTo>
                          <a:pt x="4555585" y="-74108"/>
                          <a:pt x="4932077" y="42038"/>
                          <a:pt x="5093497" y="0"/>
                        </a:cubicBezTo>
                        <a:cubicBezTo>
                          <a:pt x="5135726" y="202018"/>
                          <a:pt x="5075815" y="250539"/>
                          <a:pt x="5093497" y="487517"/>
                        </a:cubicBezTo>
                        <a:cubicBezTo>
                          <a:pt x="5123832" y="726606"/>
                          <a:pt x="5047262" y="785188"/>
                          <a:pt x="5093497" y="1015663"/>
                        </a:cubicBezTo>
                        <a:cubicBezTo>
                          <a:pt x="4864644" y="1122622"/>
                          <a:pt x="4751248" y="931208"/>
                          <a:pt x="4533212" y="1015663"/>
                        </a:cubicBezTo>
                        <a:cubicBezTo>
                          <a:pt x="4298496" y="1059840"/>
                          <a:pt x="4192237" y="999781"/>
                          <a:pt x="4074797" y="1015663"/>
                        </a:cubicBezTo>
                        <a:cubicBezTo>
                          <a:pt x="3948117" y="987753"/>
                          <a:pt x="3797432" y="954661"/>
                          <a:pt x="3565447" y="1015663"/>
                        </a:cubicBezTo>
                        <a:cubicBezTo>
                          <a:pt x="3382623" y="1053518"/>
                          <a:pt x="3191761" y="911486"/>
                          <a:pt x="3056098" y="1015663"/>
                        </a:cubicBezTo>
                        <a:cubicBezTo>
                          <a:pt x="2878078" y="1105720"/>
                          <a:pt x="2794286" y="964791"/>
                          <a:pt x="2648618" y="1015663"/>
                        </a:cubicBezTo>
                        <a:cubicBezTo>
                          <a:pt x="2478132" y="1067176"/>
                          <a:pt x="2187419" y="975705"/>
                          <a:pt x="2037398" y="1015663"/>
                        </a:cubicBezTo>
                        <a:cubicBezTo>
                          <a:pt x="1887770" y="1076727"/>
                          <a:pt x="1752994" y="949953"/>
                          <a:pt x="1578983" y="1015663"/>
                        </a:cubicBezTo>
                        <a:cubicBezTo>
                          <a:pt x="1401082" y="1088007"/>
                          <a:pt x="1230120" y="946387"/>
                          <a:pt x="1120569" y="1015663"/>
                        </a:cubicBezTo>
                        <a:cubicBezTo>
                          <a:pt x="1065748" y="1087388"/>
                          <a:pt x="829789" y="990429"/>
                          <a:pt x="611219" y="1015663"/>
                        </a:cubicBezTo>
                        <a:cubicBezTo>
                          <a:pt x="394909" y="1101788"/>
                          <a:pt x="183322" y="895961"/>
                          <a:pt x="0" y="1015663"/>
                        </a:cubicBezTo>
                        <a:cubicBezTo>
                          <a:pt x="-7916" y="824072"/>
                          <a:pt x="38525" y="666860"/>
                          <a:pt x="0" y="497674"/>
                        </a:cubicBezTo>
                        <a:cubicBezTo>
                          <a:pt x="-24567" y="272186"/>
                          <a:pt x="2930" y="111068"/>
                          <a:pt x="0" y="0"/>
                        </a:cubicBezTo>
                        <a:close/>
                      </a:path>
                      <a:path w="5093497" h="1015663" fill="none" stroke="0" extrusionOk="0">
                        <a:moveTo>
                          <a:pt x="0" y="0"/>
                        </a:moveTo>
                        <a:cubicBezTo>
                          <a:pt x="148656" y="-28129"/>
                          <a:pt x="252526" y="38192"/>
                          <a:pt x="356545" y="0"/>
                        </a:cubicBezTo>
                        <a:cubicBezTo>
                          <a:pt x="461799" y="-34826"/>
                          <a:pt x="744287" y="89153"/>
                          <a:pt x="916829" y="0"/>
                        </a:cubicBezTo>
                        <a:cubicBezTo>
                          <a:pt x="1118991" y="-82889"/>
                          <a:pt x="1136490" y="22719"/>
                          <a:pt x="1324309" y="0"/>
                        </a:cubicBezTo>
                        <a:cubicBezTo>
                          <a:pt x="1529447" y="4009"/>
                          <a:pt x="1664168" y="-14041"/>
                          <a:pt x="1935528" y="0"/>
                        </a:cubicBezTo>
                        <a:cubicBezTo>
                          <a:pt x="2193622" y="9"/>
                          <a:pt x="2255245" y="38974"/>
                          <a:pt x="2444878" y="0"/>
                        </a:cubicBezTo>
                        <a:cubicBezTo>
                          <a:pt x="2678374" y="-40248"/>
                          <a:pt x="2750312" y="94098"/>
                          <a:pt x="2903292" y="0"/>
                        </a:cubicBezTo>
                        <a:cubicBezTo>
                          <a:pt x="3071572" y="-12774"/>
                          <a:pt x="3317579" y="14832"/>
                          <a:pt x="3514512" y="0"/>
                        </a:cubicBezTo>
                        <a:cubicBezTo>
                          <a:pt x="3769149" y="-19049"/>
                          <a:pt x="3865167" y="100768"/>
                          <a:pt x="4023863" y="0"/>
                        </a:cubicBezTo>
                        <a:cubicBezTo>
                          <a:pt x="4215831" y="-135104"/>
                          <a:pt x="4406713" y="-9266"/>
                          <a:pt x="4635082" y="0"/>
                        </a:cubicBezTo>
                        <a:cubicBezTo>
                          <a:pt x="4890743" y="-12604"/>
                          <a:pt x="4939794" y="5520"/>
                          <a:pt x="5093497" y="0"/>
                        </a:cubicBezTo>
                        <a:cubicBezTo>
                          <a:pt x="5101345" y="250049"/>
                          <a:pt x="5077877" y="283726"/>
                          <a:pt x="5093497" y="497674"/>
                        </a:cubicBezTo>
                        <a:cubicBezTo>
                          <a:pt x="5136044" y="686303"/>
                          <a:pt x="5072460" y="781689"/>
                          <a:pt x="5093497" y="1015663"/>
                        </a:cubicBezTo>
                        <a:cubicBezTo>
                          <a:pt x="4942498" y="1066125"/>
                          <a:pt x="4712579" y="929859"/>
                          <a:pt x="4584147" y="1015663"/>
                        </a:cubicBezTo>
                        <a:cubicBezTo>
                          <a:pt x="4418166" y="1094676"/>
                          <a:pt x="4305025" y="931105"/>
                          <a:pt x="4074797" y="1015663"/>
                        </a:cubicBezTo>
                        <a:cubicBezTo>
                          <a:pt x="3886062" y="1112048"/>
                          <a:pt x="3716128" y="959739"/>
                          <a:pt x="3565447" y="1015663"/>
                        </a:cubicBezTo>
                        <a:cubicBezTo>
                          <a:pt x="3433552" y="1118813"/>
                          <a:pt x="3231781" y="950810"/>
                          <a:pt x="2954228" y="1015663"/>
                        </a:cubicBezTo>
                        <a:cubicBezTo>
                          <a:pt x="2663487" y="1132471"/>
                          <a:pt x="2677067" y="991644"/>
                          <a:pt x="2495813" y="1015663"/>
                        </a:cubicBezTo>
                        <a:cubicBezTo>
                          <a:pt x="2336132" y="1024370"/>
                          <a:pt x="2266054" y="983244"/>
                          <a:pt x="2088334" y="1015663"/>
                        </a:cubicBezTo>
                        <a:cubicBezTo>
                          <a:pt x="1948160" y="1031524"/>
                          <a:pt x="1863880" y="954345"/>
                          <a:pt x="1731788" y="1015663"/>
                        </a:cubicBezTo>
                        <a:cubicBezTo>
                          <a:pt x="1621040" y="1077621"/>
                          <a:pt x="1381158" y="1000761"/>
                          <a:pt x="1273374" y="1015663"/>
                        </a:cubicBezTo>
                        <a:cubicBezTo>
                          <a:pt x="1127929" y="1054610"/>
                          <a:pt x="952225" y="1004828"/>
                          <a:pt x="764025" y="1015663"/>
                        </a:cubicBezTo>
                        <a:cubicBezTo>
                          <a:pt x="578149" y="1089846"/>
                          <a:pt x="172296" y="971219"/>
                          <a:pt x="0" y="1015663"/>
                        </a:cubicBezTo>
                        <a:cubicBezTo>
                          <a:pt x="-23755" y="825500"/>
                          <a:pt x="4646" y="617733"/>
                          <a:pt x="0" y="507831"/>
                        </a:cubicBezTo>
                        <a:cubicBezTo>
                          <a:pt x="-50803" y="388207"/>
                          <a:pt x="-2180" y="207220"/>
                          <a:pt x="0" y="0"/>
                        </a:cubicBezTo>
                        <a:close/>
                      </a:path>
                    </a:pathLst>
                  </a:cu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219170" eaLnBrk="1" hangingPunct="1">
              <a:spcBef>
                <a:spcPct val="50000"/>
              </a:spcBef>
              <a:buClr>
                <a:srgbClr val="000000"/>
              </a:buClr>
              <a:buNone/>
            </a:pP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Nhà</a:t>
            </a: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Rông</a:t>
            </a: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là</a:t>
            </a: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nơi</a:t>
            </a: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hội</a:t>
            </a: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họp</a:t>
            </a: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và</a:t>
            </a: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tiếp</a:t>
            </a:r>
            <a:r>
              <a:rPr lang="en-US" altLang="en-US" sz="4000" kern="0" dirty="0">
                <a:solidFill>
                  <a:srgbClr val="000000"/>
                </a:solidFill>
                <a:latin typeface="UTM Avo" panose="02040603050506020204" pitchFamily="18" charset="0"/>
                <a:sym typeface="Arial"/>
              </a:rPr>
              <a:t> </a:t>
            </a:r>
            <a:r>
              <a:rPr lang="en-US" altLang="en-US" sz="4000" kern="0" dirty="0" err="1">
                <a:solidFill>
                  <a:srgbClr val="000000"/>
                </a:solidFill>
                <a:latin typeface="UTM Avo" panose="02040603050506020204" pitchFamily="18" charset="0"/>
                <a:sym typeface="Arial"/>
              </a:rPr>
              <a:t>khách</a:t>
            </a:r>
            <a:endParaRPr lang="en-US" altLang="en-US" sz="4000" kern="0" dirty="0">
              <a:solidFill>
                <a:srgbClr val="000000"/>
              </a:solidFill>
              <a:latin typeface="UTM Avo" panose="02040603050506020204" pitchFamily="18" charset="0"/>
              <a:sym typeface="Arial"/>
            </a:endParaRPr>
          </a:p>
        </p:txBody>
      </p:sp>
    </p:spTree>
    <p:extLst>
      <p:ext uri="{BB962C8B-B14F-4D97-AF65-F5344CB8AC3E}">
        <p14:creationId xmlns:p14="http://schemas.microsoft.com/office/powerpoint/2010/main" val="11888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C4DC-1C47-4FB5-D04A-A8EF8DC081D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1EB394C-AEA1-E118-F7B3-8B6C620F8E3D}"/>
              </a:ext>
            </a:extLst>
          </p:cNvPr>
          <p:cNvPicPr>
            <a:picLocks noChangeAspect="1"/>
          </p:cNvPicPr>
          <p:nvPr/>
        </p:nvPicPr>
        <p:blipFill>
          <a:blip r:embed="rId2"/>
          <a:stretch>
            <a:fillRect/>
          </a:stretch>
        </p:blipFill>
        <p:spPr>
          <a:xfrm>
            <a:off x="372930" y="254272"/>
            <a:ext cx="5857183" cy="4043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857634E5-C873-1FA8-F0D3-580867DCD756}"/>
              </a:ext>
            </a:extLst>
          </p:cNvPr>
          <p:cNvPicPr>
            <a:picLocks noChangeAspect="1"/>
          </p:cNvPicPr>
          <p:nvPr/>
        </p:nvPicPr>
        <p:blipFill>
          <a:blip r:embed="rId3"/>
          <a:stretch>
            <a:fillRect/>
          </a:stretch>
        </p:blipFill>
        <p:spPr>
          <a:xfrm>
            <a:off x="6532930" y="828335"/>
            <a:ext cx="5493405" cy="41239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 Box 3">
            <a:extLst>
              <a:ext uri="{FF2B5EF4-FFF2-40B4-BE49-F238E27FC236}">
                <a16:creationId xmlns:a16="http://schemas.microsoft.com/office/drawing/2014/main" id="{E0893AB5-4234-5F47-4F7B-D4DCBA3727A2}"/>
              </a:ext>
            </a:extLst>
          </p:cNvPr>
          <p:cNvSpPr txBox="1"/>
          <p:nvPr/>
        </p:nvSpPr>
        <p:spPr>
          <a:xfrm>
            <a:off x="960000" y="5249511"/>
            <a:ext cx="11231999" cy="1323439"/>
          </a:xfrm>
          <a:custGeom>
            <a:avLst/>
            <a:gdLst>
              <a:gd name="connsiteX0" fmla="*/ 0 w 11231999"/>
              <a:gd name="connsiteY0" fmla="*/ 0 h 1323439"/>
              <a:gd name="connsiteX1" fmla="*/ 786240 w 11231999"/>
              <a:gd name="connsiteY1" fmla="*/ 0 h 1323439"/>
              <a:gd name="connsiteX2" fmla="*/ 2021758 w 11231999"/>
              <a:gd name="connsiteY2" fmla="*/ 0 h 1323439"/>
              <a:gd name="connsiteX3" fmla="*/ 2920319 w 11231999"/>
              <a:gd name="connsiteY3" fmla="*/ 0 h 1323439"/>
              <a:gd name="connsiteX4" fmla="*/ 4268157 w 11231999"/>
              <a:gd name="connsiteY4" fmla="*/ 0 h 1323439"/>
              <a:gd name="connsiteX5" fmla="*/ 5391358 w 11231999"/>
              <a:gd name="connsiteY5" fmla="*/ 0 h 1323439"/>
              <a:gd name="connsiteX6" fmla="*/ 6402236 w 11231999"/>
              <a:gd name="connsiteY6" fmla="*/ 0 h 1323439"/>
              <a:gd name="connsiteX7" fmla="*/ 7750077 w 11231999"/>
              <a:gd name="connsiteY7" fmla="*/ 0 h 1323439"/>
              <a:gd name="connsiteX8" fmla="*/ 8873280 w 11231999"/>
              <a:gd name="connsiteY8" fmla="*/ 0 h 1323439"/>
              <a:gd name="connsiteX9" fmla="*/ 10221118 w 11231999"/>
              <a:gd name="connsiteY9" fmla="*/ 0 h 1323439"/>
              <a:gd name="connsiteX10" fmla="*/ 11231999 w 11231999"/>
              <a:gd name="connsiteY10" fmla="*/ 0 h 1323439"/>
              <a:gd name="connsiteX11" fmla="*/ 11231999 w 11231999"/>
              <a:gd name="connsiteY11" fmla="*/ 648483 h 1323439"/>
              <a:gd name="connsiteX12" fmla="*/ 11231999 w 11231999"/>
              <a:gd name="connsiteY12" fmla="*/ 1323439 h 1323439"/>
              <a:gd name="connsiteX13" fmla="*/ 10108798 w 11231999"/>
              <a:gd name="connsiteY13" fmla="*/ 1323439 h 1323439"/>
              <a:gd name="connsiteX14" fmla="*/ 8985597 w 11231999"/>
              <a:gd name="connsiteY14" fmla="*/ 1323439 h 1323439"/>
              <a:gd name="connsiteX15" fmla="*/ 7862397 w 11231999"/>
              <a:gd name="connsiteY15" fmla="*/ 1323439 h 1323439"/>
              <a:gd name="connsiteX16" fmla="*/ 6514558 w 11231999"/>
              <a:gd name="connsiteY16" fmla="*/ 1323439 h 1323439"/>
              <a:gd name="connsiteX17" fmla="*/ 5503678 w 11231999"/>
              <a:gd name="connsiteY17" fmla="*/ 1323439 h 1323439"/>
              <a:gd name="connsiteX18" fmla="*/ 4605120 w 11231999"/>
              <a:gd name="connsiteY18" fmla="*/ 1323439 h 1323439"/>
              <a:gd name="connsiteX19" fmla="*/ 3818877 w 11231999"/>
              <a:gd name="connsiteY19" fmla="*/ 1323439 h 1323439"/>
              <a:gd name="connsiteX20" fmla="*/ 2807999 w 11231999"/>
              <a:gd name="connsiteY20" fmla="*/ 1323439 h 1323439"/>
              <a:gd name="connsiteX21" fmla="*/ 1684800 w 11231999"/>
              <a:gd name="connsiteY21" fmla="*/ 1323439 h 1323439"/>
              <a:gd name="connsiteX22" fmla="*/ 0 w 11231999"/>
              <a:gd name="connsiteY22" fmla="*/ 1323439 h 1323439"/>
              <a:gd name="connsiteX23" fmla="*/ 0 w 11231999"/>
              <a:gd name="connsiteY23" fmla="*/ 661718 h 1323439"/>
              <a:gd name="connsiteX24" fmla="*/ 0 w 11231999"/>
              <a:gd name="connsiteY24" fmla="*/ 0 h 1323439"/>
              <a:gd name="connsiteX0" fmla="*/ 0 w 11231999"/>
              <a:gd name="connsiteY0" fmla="*/ 0 h 1323439"/>
              <a:gd name="connsiteX1" fmla="*/ 1123198 w 11231999"/>
              <a:gd name="connsiteY1" fmla="*/ 0 h 1323439"/>
              <a:gd name="connsiteX2" fmla="*/ 2134078 w 11231999"/>
              <a:gd name="connsiteY2" fmla="*/ 0 h 1323439"/>
              <a:gd name="connsiteX3" fmla="*/ 3369599 w 11231999"/>
              <a:gd name="connsiteY3" fmla="*/ 0 h 1323439"/>
              <a:gd name="connsiteX4" fmla="*/ 4155839 w 11231999"/>
              <a:gd name="connsiteY4" fmla="*/ 0 h 1323439"/>
              <a:gd name="connsiteX5" fmla="*/ 5503678 w 11231999"/>
              <a:gd name="connsiteY5" fmla="*/ 0 h 1323439"/>
              <a:gd name="connsiteX6" fmla="*/ 6402236 w 11231999"/>
              <a:gd name="connsiteY6" fmla="*/ 0 h 1323439"/>
              <a:gd name="connsiteX7" fmla="*/ 7750077 w 11231999"/>
              <a:gd name="connsiteY7" fmla="*/ 0 h 1323439"/>
              <a:gd name="connsiteX8" fmla="*/ 8985597 w 11231999"/>
              <a:gd name="connsiteY8" fmla="*/ 0 h 1323439"/>
              <a:gd name="connsiteX9" fmla="*/ 9771836 w 11231999"/>
              <a:gd name="connsiteY9" fmla="*/ 0 h 1323439"/>
              <a:gd name="connsiteX10" fmla="*/ 11231999 w 11231999"/>
              <a:gd name="connsiteY10" fmla="*/ 0 h 1323439"/>
              <a:gd name="connsiteX11" fmla="*/ 11231999 w 11231999"/>
              <a:gd name="connsiteY11" fmla="*/ 635249 h 1323439"/>
              <a:gd name="connsiteX12" fmla="*/ 11231999 w 11231999"/>
              <a:gd name="connsiteY12" fmla="*/ 1323439 h 1323439"/>
              <a:gd name="connsiteX13" fmla="*/ 9996478 w 11231999"/>
              <a:gd name="connsiteY13" fmla="*/ 1323439 h 1323439"/>
              <a:gd name="connsiteX14" fmla="*/ 8985597 w 11231999"/>
              <a:gd name="connsiteY14" fmla="*/ 1323439 h 1323439"/>
              <a:gd name="connsiteX15" fmla="*/ 7862397 w 11231999"/>
              <a:gd name="connsiteY15" fmla="*/ 1323439 h 1323439"/>
              <a:gd name="connsiteX16" fmla="*/ 6739198 w 11231999"/>
              <a:gd name="connsiteY16" fmla="*/ 1323439 h 1323439"/>
              <a:gd name="connsiteX17" fmla="*/ 5840638 w 11231999"/>
              <a:gd name="connsiteY17" fmla="*/ 1323439 h 1323439"/>
              <a:gd name="connsiteX18" fmla="*/ 4492797 w 11231999"/>
              <a:gd name="connsiteY18" fmla="*/ 1323439 h 1323439"/>
              <a:gd name="connsiteX19" fmla="*/ 3481917 w 11231999"/>
              <a:gd name="connsiteY19" fmla="*/ 1323439 h 1323439"/>
              <a:gd name="connsiteX20" fmla="*/ 2471039 w 11231999"/>
              <a:gd name="connsiteY20" fmla="*/ 1323439 h 1323439"/>
              <a:gd name="connsiteX21" fmla="*/ 1347838 w 11231999"/>
              <a:gd name="connsiteY21" fmla="*/ 1323439 h 1323439"/>
              <a:gd name="connsiteX22" fmla="*/ 0 w 11231999"/>
              <a:gd name="connsiteY22" fmla="*/ 1323439 h 1323439"/>
              <a:gd name="connsiteX23" fmla="*/ 0 w 11231999"/>
              <a:gd name="connsiteY23" fmla="*/ 648483 h 1323439"/>
              <a:gd name="connsiteX24" fmla="*/ 0 w 11231999"/>
              <a:gd name="connsiteY24" fmla="*/ 0 h 1323439"/>
              <a:gd name="connsiteX0" fmla="*/ 0 w 11231999"/>
              <a:gd name="connsiteY0" fmla="*/ 0 h 1323439"/>
              <a:gd name="connsiteX1" fmla="*/ 786240 w 11231999"/>
              <a:gd name="connsiteY1" fmla="*/ 0 h 1323439"/>
              <a:gd name="connsiteX2" fmla="*/ 2021758 w 11231999"/>
              <a:gd name="connsiteY2" fmla="*/ 0 h 1323439"/>
              <a:gd name="connsiteX3" fmla="*/ 2920319 w 11231999"/>
              <a:gd name="connsiteY3" fmla="*/ 0 h 1323439"/>
              <a:gd name="connsiteX4" fmla="*/ 4268157 w 11231999"/>
              <a:gd name="connsiteY4" fmla="*/ 0 h 1323439"/>
              <a:gd name="connsiteX5" fmla="*/ 5391358 w 11231999"/>
              <a:gd name="connsiteY5" fmla="*/ 0 h 1323439"/>
              <a:gd name="connsiteX6" fmla="*/ 6402236 w 11231999"/>
              <a:gd name="connsiteY6" fmla="*/ 0 h 1323439"/>
              <a:gd name="connsiteX7" fmla="*/ 7750077 w 11231999"/>
              <a:gd name="connsiteY7" fmla="*/ 0 h 1323439"/>
              <a:gd name="connsiteX8" fmla="*/ 8873280 w 11231999"/>
              <a:gd name="connsiteY8" fmla="*/ 0 h 1323439"/>
              <a:gd name="connsiteX9" fmla="*/ 10221118 w 11231999"/>
              <a:gd name="connsiteY9" fmla="*/ 0 h 1323439"/>
              <a:gd name="connsiteX10" fmla="*/ 11231999 w 11231999"/>
              <a:gd name="connsiteY10" fmla="*/ 0 h 1323439"/>
              <a:gd name="connsiteX11" fmla="*/ 11231999 w 11231999"/>
              <a:gd name="connsiteY11" fmla="*/ 648483 h 1323439"/>
              <a:gd name="connsiteX12" fmla="*/ 11231999 w 11231999"/>
              <a:gd name="connsiteY12" fmla="*/ 1323439 h 1323439"/>
              <a:gd name="connsiteX13" fmla="*/ 10108798 w 11231999"/>
              <a:gd name="connsiteY13" fmla="*/ 1323439 h 1323439"/>
              <a:gd name="connsiteX14" fmla="*/ 8985597 w 11231999"/>
              <a:gd name="connsiteY14" fmla="*/ 1323439 h 1323439"/>
              <a:gd name="connsiteX15" fmla="*/ 7862397 w 11231999"/>
              <a:gd name="connsiteY15" fmla="*/ 1323439 h 1323439"/>
              <a:gd name="connsiteX16" fmla="*/ 6514558 w 11231999"/>
              <a:gd name="connsiteY16" fmla="*/ 1323439 h 1323439"/>
              <a:gd name="connsiteX17" fmla="*/ 5503678 w 11231999"/>
              <a:gd name="connsiteY17" fmla="*/ 1323439 h 1323439"/>
              <a:gd name="connsiteX18" fmla="*/ 4605120 w 11231999"/>
              <a:gd name="connsiteY18" fmla="*/ 1323439 h 1323439"/>
              <a:gd name="connsiteX19" fmla="*/ 3818877 w 11231999"/>
              <a:gd name="connsiteY19" fmla="*/ 1323439 h 1323439"/>
              <a:gd name="connsiteX20" fmla="*/ 2807999 w 11231999"/>
              <a:gd name="connsiteY20" fmla="*/ 1323439 h 1323439"/>
              <a:gd name="connsiteX21" fmla="*/ 1684800 w 11231999"/>
              <a:gd name="connsiteY21" fmla="*/ 1323439 h 1323439"/>
              <a:gd name="connsiteX22" fmla="*/ 0 w 11231999"/>
              <a:gd name="connsiteY22" fmla="*/ 1323439 h 1323439"/>
              <a:gd name="connsiteX23" fmla="*/ 0 w 11231999"/>
              <a:gd name="connsiteY23" fmla="*/ 661718 h 1323439"/>
              <a:gd name="connsiteX24" fmla="*/ 0 w 11231999"/>
              <a:gd name="connsiteY2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31999" h="1323439" fill="none" extrusionOk="0">
                <a:moveTo>
                  <a:pt x="0" y="0"/>
                </a:moveTo>
                <a:cubicBezTo>
                  <a:pt x="425985" y="-32854"/>
                  <a:pt x="604679" y="61930"/>
                  <a:pt x="786240" y="0"/>
                </a:cubicBezTo>
                <a:cubicBezTo>
                  <a:pt x="1168624" y="-141660"/>
                  <a:pt x="1541963" y="182279"/>
                  <a:pt x="2021758" y="0"/>
                </a:cubicBezTo>
                <a:cubicBezTo>
                  <a:pt x="2466757" y="-143724"/>
                  <a:pt x="2531190" y="6046"/>
                  <a:pt x="2920319" y="0"/>
                </a:cubicBezTo>
                <a:cubicBezTo>
                  <a:pt x="3289768" y="-211647"/>
                  <a:pt x="3840713" y="4966"/>
                  <a:pt x="4268157" y="0"/>
                </a:cubicBezTo>
                <a:cubicBezTo>
                  <a:pt x="4798088" y="-116418"/>
                  <a:pt x="4916586" y="58808"/>
                  <a:pt x="5391358" y="0"/>
                </a:cubicBezTo>
                <a:cubicBezTo>
                  <a:pt x="5932936" y="-38488"/>
                  <a:pt x="6051751" y="99664"/>
                  <a:pt x="6402236" y="0"/>
                </a:cubicBezTo>
                <a:cubicBezTo>
                  <a:pt x="6863146" y="-32423"/>
                  <a:pt x="7117561" y="94566"/>
                  <a:pt x="7750077" y="0"/>
                </a:cubicBezTo>
                <a:cubicBezTo>
                  <a:pt x="8349842" y="-32011"/>
                  <a:pt x="8521783" y="149713"/>
                  <a:pt x="8873280" y="0"/>
                </a:cubicBezTo>
                <a:cubicBezTo>
                  <a:pt x="9132800" y="-214600"/>
                  <a:pt x="9733392" y="-81045"/>
                  <a:pt x="10221118" y="0"/>
                </a:cubicBezTo>
                <a:cubicBezTo>
                  <a:pt x="10719355" y="-28615"/>
                  <a:pt x="10869147" y="1987"/>
                  <a:pt x="11231999" y="0"/>
                </a:cubicBezTo>
                <a:cubicBezTo>
                  <a:pt x="11262051" y="312192"/>
                  <a:pt x="11167588" y="346109"/>
                  <a:pt x="11231999" y="648483"/>
                </a:cubicBezTo>
                <a:cubicBezTo>
                  <a:pt x="11317870" y="964463"/>
                  <a:pt x="11119043" y="968876"/>
                  <a:pt x="11231999" y="1323439"/>
                </a:cubicBezTo>
                <a:cubicBezTo>
                  <a:pt x="10795569" y="1382106"/>
                  <a:pt x="10456996" y="1318004"/>
                  <a:pt x="10108798" y="1323439"/>
                </a:cubicBezTo>
                <a:cubicBezTo>
                  <a:pt x="9566783" y="1490722"/>
                  <a:pt x="9414246" y="1268945"/>
                  <a:pt x="8985597" y="1323439"/>
                </a:cubicBezTo>
                <a:cubicBezTo>
                  <a:pt x="8555850" y="1544541"/>
                  <a:pt x="8131082" y="1122171"/>
                  <a:pt x="7862397" y="1323439"/>
                </a:cubicBezTo>
                <a:cubicBezTo>
                  <a:pt x="7474504" y="1422805"/>
                  <a:pt x="7141856" y="1109233"/>
                  <a:pt x="6514558" y="1323439"/>
                </a:cubicBezTo>
                <a:cubicBezTo>
                  <a:pt x="5985878" y="1460640"/>
                  <a:pt x="5879116" y="1258800"/>
                  <a:pt x="5503678" y="1323439"/>
                </a:cubicBezTo>
                <a:cubicBezTo>
                  <a:pt x="5135243" y="1320831"/>
                  <a:pt x="4922182" y="1299480"/>
                  <a:pt x="4605120" y="1323439"/>
                </a:cubicBezTo>
                <a:cubicBezTo>
                  <a:pt x="4197657" y="1377515"/>
                  <a:pt x="4204751" y="1268957"/>
                  <a:pt x="3818877" y="1323439"/>
                </a:cubicBezTo>
                <a:cubicBezTo>
                  <a:pt x="3449334" y="1295816"/>
                  <a:pt x="3144935" y="1291719"/>
                  <a:pt x="2807999" y="1323439"/>
                </a:cubicBezTo>
                <a:cubicBezTo>
                  <a:pt x="2301388" y="1320230"/>
                  <a:pt x="2145327" y="1326383"/>
                  <a:pt x="1684800" y="1323439"/>
                </a:cubicBezTo>
                <a:cubicBezTo>
                  <a:pt x="1427517" y="1311452"/>
                  <a:pt x="309753" y="1280668"/>
                  <a:pt x="0" y="1323439"/>
                </a:cubicBezTo>
                <a:cubicBezTo>
                  <a:pt x="20164" y="1118065"/>
                  <a:pt x="74920" y="818790"/>
                  <a:pt x="0" y="661718"/>
                </a:cubicBezTo>
                <a:cubicBezTo>
                  <a:pt x="15792" y="549855"/>
                  <a:pt x="-22736" y="199479"/>
                  <a:pt x="0" y="0"/>
                </a:cubicBezTo>
                <a:close/>
              </a:path>
              <a:path w="11231999" h="1323439" stroke="0" extrusionOk="0">
                <a:moveTo>
                  <a:pt x="0" y="0"/>
                </a:moveTo>
                <a:cubicBezTo>
                  <a:pt x="416013" y="24357"/>
                  <a:pt x="826968" y="113851"/>
                  <a:pt x="1123198" y="0"/>
                </a:cubicBezTo>
                <a:cubicBezTo>
                  <a:pt x="1371155" y="-190332"/>
                  <a:pt x="1877503" y="80104"/>
                  <a:pt x="2134078" y="0"/>
                </a:cubicBezTo>
                <a:cubicBezTo>
                  <a:pt x="2427959" y="-157386"/>
                  <a:pt x="2822286" y="-5492"/>
                  <a:pt x="3369599" y="0"/>
                </a:cubicBezTo>
                <a:cubicBezTo>
                  <a:pt x="3970799" y="-22069"/>
                  <a:pt x="3918713" y="37718"/>
                  <a:pt x="4155839" y="0"/>
                </a:cubicBezTo>
                <a:cubicBezTo>
                  <a:pt x="4421908" y="-118567"/>
                  <a:pt x="5318433" y="86503"/>
                  <a:pt x="5503678" y="0"/>
                </a:cubicBezTo>
                <a:cubicBezTo>
                  <a:pt x="5779151" y="-28657"/>
                  <a:pt x="6189454" y="24558"/>
                  <a:pt x="6402236" y="0"/>
                </a:cubicBezTo>
                <a:cubicBezTo>
                  <a:pt x="6616441" y="-49968"/>
                  <a:pt x="7099182" y="-53279"/>
                  <a:pt x="7750077" y="0"/>
                </a:cubicBezTo>
                <a:cubicBezTo>
                  <a:pt x="8224083" y="-117874"/>
                  <a:pt x="8552050" y="13839"/>
                  <a:pt x="8985597" y="0"/>
                </a:cubicBezTo>
                <a:cubicBezTo>
                  <a:pt x="9394730" y="-80449"/>
                  <a:pt x="9502808" y="26407"/>
                  <a:pt x="9771836" y="0"/>
                </a:cubicBezTo>
                <a:cubicBezTo>
                  <a:pt x="10013828" y="-179539"/>
                  <a:pt x="10846814" y="60883"/>
                  <a:pt x="11231999" y="0"/>
                </a:cubicBezTo>
                <a:cubicBezTo>
                  <a:pt x="11354238" y="240241"/>
                  <a:pt x="11166952" y="324939"/>
                  <a:pt x="11231999" y="635249"/>
                </a:cubicBezTo>
                <a:cubicBezTo>
                  <a:pt x="11310783" y="948447"/>
                  <a:pt x="11094889" y="1000097"/>
                  <a:pt x="11231999" y="1323439"/>
                </a:cubicBezTo>
                <a:cubicBezTo>
                  <a:pt x="10704142" y="1565588"/>
                  <a:pt x="10482403" y="1160550"/>
                  <a:pt x="9996478" y="1323439"/>
                </a:cubicBezTo>
                <a:cubicBezTo>
                  <a:pt x="9420230" y="1359853"/>
                  <a:pt x="9239859" y="1307220"/>
                  <a:pt x="8985597" y="1323439"/>
                </a:cubicBezTo>
                <a:cubicBezTo>
                  <a:pt x="8711048" y="1211093"/>
                  <a:pt x="8473217" y="1234890"/>
                  <a:pt x="7862397" y="1323439"/>
                </a:cubicBezTo>
                <a:cubicBezTo>
                  <a:pt x="7455926" y="1359779"/>
                  <a:pt x="6953520" y="1144833"/>
                  <a:pt x="6739198" y="1323439"/>
                </a:cubicBezTo>
                <a:cubicBezTo>
                  <a:pt x="6344760" y="1491837"/>
                  <a:pt x="6164328" y="1247867"/>
                  <a:pt x="5840638" y="1323439"/>
                </a:cubicBezTo>
                <a:cubicBezTo>
                  <a:pt x="5446030" y="1394122"/>
                  <a:pt x="4846684" y="1318612"/>
                  <a:pt x="4492797" y="1323439"/>
                </a:cubicBezTo>
                <a:cubicBezTo>
                  <a:pt x="4150891" y="1446372"/>
                  <a:pt x="3792945" y="1198776"/>
                  <a:pt x="3481917" y="1323439"/>
                </a:cubicBezTo>
                <a:cubicBezTo>
                  <a:pt x="3135537" y="1462262"/>
                  <a:pt x="2729575" y="1223393"/>
                  <a:pt x="2471039" y="1323439"/>
                </a:cubicBezTo>
                <a:cubicBezTo>
                  <a:pt x="2473205" y="1433349"/>
                  <a:pt x="1857310" y="1353722"/>
                  <a:pt x="1347838" y="1323439"/>
                </a:cubicBezTo>
                <a:cubicBezTo>
                  <a:pt x="868988" y="1499995"/>
                  <a:pt x="482333" y="1133070"/>
                  <a:pt x="0" y="1323439"/>
                </a:cubicBezTo>
                <a:cubicBezTo>
                  <a:pt x="35469" y="1082958"/>
                  <a:pt x="105510" y="842642"/>
                  <a:pt x="0" y="648483"/>
                </a:cubicBezTo>
                <a:cubicBezTo>
                  <a:pt x="-57810" y="345268"/>
                  <a:pt x="7369" y="153732"/>
                  <a:pt x="0" y="0"/>
                </a:cubicBezTo>
                <a:close/>
              </a:path>
              <a:path w="11231999" h="1323439" fill="none" stroke="0" extrusionOk="0">
                <a:moveTo>
                  <a:pt x="0" y="0"/>
                </a:moveTo>
                <a:cubicBezTo>
                  <a:pt x="281046" y="-14884"/>
                  <a:pt x="576713" y="18051"/>
                  <a:pt x="786240" y="0"/>
                </a:cubicBezTo>
                <a:cubicBezTo>
                  <a:pt x="931964" y="18912"/>
                  <a:pt x="1610059" y="95968"/>
                  <a:pt x="2021758" y="0"/>
                </a:cubicBezTo>
                <a:cubicBezTo>
                  <a:pt x="2495785" y="-110308"/>
                  <a:pt x="2503927" y="-1039"/>
                  <a:pt x="2920319" y="0"/>
                </a:cubicBezTo>
                <a:cubicBezTo>
                  <a:pt x="3358114" y="-66553"/>
                  <a:pt x="3683715" y="-28253"/>
                  <a:pt x="4268157" y="0"/>
                </a:cubicBezTo>
                <a:cubicBezTo>
                  <a:pt x="4797543" y="-11390"/>
                  <a:pt x="4977979" y="59490"/>
                  <a:pt x="5391358" y="0"/>
                </a:cubicBezTo>
                <a:cubicBezTo>
                  <a:pt x="5965088" y="-48719"/>
                  <a:pt x="6029183" y="78741"/>
                  <a:pt x="6402236" y="0"/>
                </a:cubicBezTo>
                <a:cubicBezTo>
                  <a:pt x="6868116" y="-15623"/>
                  <a:pt x="7189769" y="50483"/>
                  <a:pt x="7750077" y="0"/>
                </a:cubicBezTo>
                <a:cubicBezTo>
                  <a:pt x="8336608" y="-82864"/>
                  <a:pt x="8517685" y="163215"/>
                  <a:pt x="8873280" y="0"/>
                </a:cubicBezTo>
                <a:cubicBezTo>
                  <a:pt x="9298122" y="-152140"/>
                  <a:pt x="9694638" y="-3371"/>
                  <a:pt x="10221118" y="0"/>
                </a:cubicBezTo>
                <a:cubicBezTo>
                  <a:pt x="10779246" y="-17243"/>
                  <a:pt x="10890779" y="22425"/>
                  <a:pt x="11231999" y="0"/>
                </a:cubicBezTo>
                <a:cubicBezTo>
                  <a:pt x="11250099" y="309807"/>
                  <a:pt x="11200941" y="366283"/>
                  <a:pt x="11231999" y="648483"/>
                </a:cubicBezTo>
                <a:cubicBezTo>
                  <a:pt x="11299635" y="849667"/>
                  <a:pt x="11176008" y="966758"/>
                  <a:pt x="11231999" y="1323439"/>
                </a:cubicBezTo>
                <a:cubicBezTo>
                  <a:pt x="10938321" y="1311973"/>
                  <a:pt x="10412241" y="1198262"/>
                  <a:pt x="10108798" y="1323439"/>
                </a:cubicBezTo>
                <a:cubicBezTo>
                  <a:pt x="9779206" y="1437643"/>
                  <a:pt x="9492934" y="1261436"/>
                  <a:pt x="8985597" y="1323439"/>
                </a:cubicBezTo>
                <a:cubicBezTo>
                  <a:pt x="8626790" y="1386154"/>
                  <a:pt x="8195843" y="1223417"/>
                  <a:pt x="7862397" y="1323439"/>
                </a:cubicBezTo>
                <a:cubicBezTo>
                  <a:pt x="7517660" y="1565755"/>
                  <a:pt x="7236273" y="1324988"/>
                  <a:pt x="6514558" y="1323439"/>
                </a:cubicBezTo>
                <a:cubicBezTo>
                  <a:pt x="5879735" y="1494678"/>
                  <a:pt x="5889730" y="1302138"/>
                  <a:pt x="5503678" y="1323439"/>
                </a:cubicBezTo>
                <a:cubicBezTo>
                  <a:pt x="5135499" y="1344552"/>
                  <a:pt x="5002750" y="1285962"/>
                  <a:pt x="4605120" y="1323439"/>
                </a:cubicBezTo>
                <a:cubicBezTo>
                  <a:pt x="4313952" y="1311199"/>
                  <a:pt x="4120629" y="1238918"/>
                  <a:pt x="3818877" y="1323439"/>
                </a:cubicBezTo>
                <a:cubicBezTo>
                  <a:pt x="3513971" y="1392304"/>
                  <a:pt x="3084404" y="1298688"/>
                  <a:pt x="2807999" y="1323439"/>
                </a:cubicBezTo>
                <a:cubicBezTo>
                  <a:pt x="2519308" y="1401745"/>
                  <a:pt x="2178710" y="1389067"/>
                  <a:pt x="1684800" y="1323439"/>
                </a:cubicBezTo>
                <a:cubicBezTo>
                  <a:pt x="1264796" y="1443629"/>
                  <a:pt x="427882" y="1163911"/>
                  <a:pt x="0" y="1323439"/>
                </a:cubicBezTo>
                <a:cubicBezTo>
                  <a:pt x="-54610" y="1057551"/>
                  <a:pt x="8591" y="793986"/>
                  <a:pt x="0" y="661718"/>
                </a:cubicBezTo>
                <a:cubicBezTo>
                  <a:pt x="-41320" y="497858"/>
                  <a:pt x="27285" y="267067"/>
                  <a:pt x="0" y="0"/>
                </a:cubicBezTo>
                <a:close/>
              </a:path>
              <a:path w="11231999" h="1323439" fill="none" stroke="0" extrusionOk="0">
                <a:moveTo>
                  <a:pt x="0" y="0"/>
                </a:moveTo>
                <a:cubicBezTo>
                  <a:pt x="382912" y="-38774"/>
                  <a:pt x="628124" y="68064"/>
                  <a:pt x="786240" y="0"/>
                </a:cubicBezTo>
                <a:cubicBezTo>
                  <a:pt x="958759" y="-71761"/>
                  <a:pt x="1587855" y="197145"/>
                  <a:pt x="2021758" y="0"/>
                </a:cubicBezTo>
                <a:cubicBezTo>
                  <a:pt x="2478286" y="-127424"/>
                  <a:pt x="2502316" y="31709"/>
                  <a:pt x="2920319" y="0"/>
                </a:cubicBezTo>
                <a:cubicBezTo>
                  <a:pt x="3349399" y="-39171"/>
                  <a:pt x="3694684" y="-83710"/>
                  <a:pt x="4268157" y="0"/>
                </a:cubicBezTo>
                <a:cubicBezTo>
                  <a:pt x="4827244" y="-31727"/>
                  <a:pt x="4927637" y="50213"/>
                  <a:pt x="5391358" y="0"/>
                </a:cubicBezTo>
                <a:cubicBezTo>
                  <a:pt x="5937365" y="-44307"/>
                  <a:pt x="6057309" y="120194"/>
                  <a:pt x="6402236" y="0"/>
                </a:cubicBezTo>
                <a:cubicBezTo>
                  <a:pt x="6800481" y="-24491"/>
                  <a:pt x="7226281" y="26408"/>
                  <a:pt x="7750077" y="0"/>
                </a:cubicBezTo>
                <a:cubicBezTo>
                  <a:pt x="8331111" y="-31121"/>
                  <a:pt x="8523371" y="139528"/>
                  <a:pt x="8873280" y="0"/>
                </a:cubicBezTo>
                <a:cubicBezTo>
                  <a:pt x="9257979" y="-223493"/>
                  <a:pt x="9732119" y="-60107"/>
                  <a:pt x="10221118" y="0"/>
                </a:cubicBezTo>
                <a:cubicBezTo>
                  <a:pt x="10753454" y="-23568"/>
                  <a:pt x="10878997" y="8939"/>
                  <a:pt x="11231999" y="0"/>
                </a:cubicBezTo>
                <a:cubicBezTo>
                  <a:pt x="11245704" y="323314"/>
                  <a:pt x="11175482" y="362092"/>
                  <a:pt x="11231999" y="648483"/>
                </a:cubicBezTo>
                <a:cubicBezTo>
                  <a:pt x="11340156" y="897930"/>
                  <a:pt x="11173791" y="1005573"/>
                  <a:pt x="11231999" y="1323439"/>
                </a:cubicBezTo>
                <a:cubicBezTo>
                  <a:pt x="10855618" y="1343624"/>
                  <a:pt x="10426892" y="1263656"/>
                  <a:pt x="10108798" y="1323439"/>
                </a:cubicBezTo>
                <a:cubicBezTo>
                  <a:pt x="9628154" y="1467084"/>
                  <a:pt x="9498217" y="1277158"/>
                  <a:pt x="8985597" y="1323439"/>
                </a:cubicBezTo>
                <a:cubicBezTo>
                  <a:pt x="8594987" y="1478482"/>
                  <a:pt x="8158161" y="1236486"/>
                  <a:pt x="7862397" y="1323439"/>
                </a:cubicBezTo>
                <a:cubicBezTo>
                  <a:pt x="7596461" y="1511820"/>
                  <a:pt x="7132731" y="1180879"/>
                  <a:pt x="6514558" y="1323439"/>
                </a:cubicBezTo>
                <a:cubicBezTo>
                  <a:pt x="5946669" y="1493790"/>
                  <a:pt x="5895150" y="1274057"/>
                  <a:pt x="5503678" y="1323439"/>
                </a:cubicBezTo>
                <a:cubicBezTo>
                  <a:pt x="5152077" y="1356586"/>
                  <a:pt x="4969125" y="1268898"/>
                  <a:pt x="4605120" y="1323439"/>
                </a:cubicBezTo>
                <a:cubicBezTo>
                  <a:pt x="4222194" y="1362187"/>
                  <a:pt x="4178890" y="1257772"/>
                  <a:pt x="3818877" y="1323439"/>
                </a:cubicBezTo>
                <a:cubicBezTo>
                  <a:pt x="3488898" y="1351426"/>
                  <a:pt x="3083931" y="1292491"/>
                  <a:pt x="2807999" y="1323439"/>
                </a:cubicBezTo>
                <a:cubicBezTo>
                  <a:pt x="2380838" y="1388315"/>
                  <a:pt x="2126721" y="1320970"/>
                  <a:pt x="1684800" y="1323439"/>
                </a:cubicBezTo>
                <a:cubicBezTo>
                  <a:pt x="1328794" y="1369651"/>
                  <a:pt x="339572" y="1299325"/>
                  <a:pt x="0" y="1323439"/>
                </a:cubicBezTo>
                <a:cubicBezTo>
                  <a:pt x="-5504" y="1100459"/>
                  <a:pt x="40825" y="814049"/>
                  <a:pt x="0" y="661718"/>
                </a:cubicBezTo>
                <a:cubicBezTo>
                  <a:pt x="-22960" y="541198"/>
                  <a:pt x="-14860" y="234409"/>
                  <a:pt x="0" y="0"/>
                </a:cubicBezTo>
                <a:close/>
              </a:path>
            </a:pathLst>
          </a:custGeom>
          <a:ln w="38100">
            <a:solidFill>
              <a:srgbClr val="0070C0"/>
            </a:solidFill>
            <a:extLst>
              <a:ext uri="{C807C97D-BFC1-408E-A445-0C87EB9F89A2}">
                <ask:lineSketchStyleProps xmlns:ask="http://schemas.microsoft.com/office/drawing/2018/sketchyshapes" sd="3835293155">
                  <a:custGeom>
                    <a:avLst/>
                    <a:gdLst>
                      <a:gd name="connsiteX0" fmla="*/ 0 w 5093497"/>
                      <a:gd name="connsiteY0" fmla="*/ 0 h 1015663"/>
                      <a:gd name="connsiteX1" fmla="*/ 356545 w 5093497"/>
                      <a:gd name="connsiteY1" fmla="*/ 0 h 1015663"/>
                      <a:gd name="connsiteX2" fmla="*/ 916829 w 5093497"/>
                      <a:gd name="connsiteY2" fmla="*/ 0 h 1015663"/>
                      <a:gd name="connsiteX3" fmla="*/ 1324309 w 5093497"/>
                      <a:gd name="connsiteY3" fmla="*/ 0 h 1015663"/>
                      <a:gd name="connsiteX4" fmla="*/ 1935528 w 5093497"/>
                      <a:gd name="connsiteY4" fmla="*/ 0 h 1015663"/>
                      <a:gd name="connsiteX5" fmla="*/ 2444878 w 5093497"/>
                      <a:gd name="connsiteY5" fmla="*/ 0 h 1015663"/>
                      <a:gd name="connsiteX6" fmla="*/ 2903292 w 5093497"/>
                      <a:gd name="connsiteY6" fmla="*/ 0 h 1015663"/>
                      <a:gd name="connsiteX7" fmla="*/ 3514512 w 5093497"/>
                      <a:gd name="connsiteY7" fmla="*/ 0 h 1015663"/>
                      <a:gd name="connsiteX8" fmla="*/ 4023863 w 5093497"/>
                      <a:gd name="connsiteY8" fmla="*/ 0 h 1015663"/>
                      <a:gd name="connsiteX9" fmla="*/ 4635082 w 5093497"/>
                      <a:gd name="connsiteY9" fmla="*/ 0 h 1015663"/>
                      <a:gd name="connsiteX10" fmla="*/ 5093497 w 5093497"/>
                      <a:gd name="connsiteY10" fmla="*/ 0 h 1015663"/>
                      <a:gd name="connsiteX11" fmla="*/ 5093497 w 5093497"/>
                      <a:gd name="connsiteY11" fmla="*/ 497674 h 1015663"/>
                      <a:gd name="connsiteX12" fmla="*/ 5093497 w 5093497"/>
                      <a:gd name="connsiteY12" fmla="*/ 1015663 h 1015663"/>
                      <a:gd name="connsiteX13" fmla="*/ 4584147 w 5093497"/>
                      <a:gd name="connsiteY13" fmla="*/ 1015663 h 1015663"/>
                      <a:gd name="connsiteX14" fmla="*/ 4074797 w 5093497"/>
                      <a:gd name="connsiteY14" fmla="*/ 1015663 h 1015663"/>
                      <a:gd name="connsiteX15" fmla="*/ 3565447 w 5093497"/>
                      <a:gd name="connsiteY15" fmla="*/ 1015663 h 1015663"/>
                      <a:gd name="connsiteX16" fmla="*/ 2954228 w 5093497"/>
                      <a:gd name="connsiteY16" fmla="*/ 1015663 h 1015663"/>
                      <a:gd name="connsiteX17" fmla="*/ 2495813 w 5093497"/>
                      <a:gd name="connsiteY17" fmla="*/ 1015663 h 1015663"/>
                      <a:gd name="connsiteX18" fmla="*/ 2088334 w 5093497"/>
                      <a:gd name="connsiteY18" fmla="*/ 1015663 h 1015663"/>
                      <a:gd name="connsiteX19" fmla="*/ 1731788 w 5093497"/>
                      <a:gd name="connsiteY19" fmla="*/ 1015663 h 1015663"/>
                      <a:gd name="connsiteX20" fmla="*/ 1273374 w 5093497"/>
                      <a:gd name="connsiteY20" fmla="*/ 1015663 h 1015663"/>
                      <a:gd name="connsiteX21" fmla="*/ 764025 w 5093497"/>
                      <a:gd name="connsiteY21" fmla="*/ 1015663 h 1015663"/>
                      <a:gd name="connsiteX22" fmla="*/ 0 w 5093497"/>
                      <a:gd name="connsiteY22" fmla="*/ 1015663 h 1015663"/>
                      <a:gd name="connsiteX23" fmla="*/ 0 w 5093497"/>
                      <a:gd name="connsiteY23" fmla="*/ 507831 h 1015663"/>
                      <a:gd name="connsiteX24" fmla="*/ 0 w 5093497"/>
                      <a:gd name="connsiteY24" fmla="*/ 0 h 1015663"/>
                      <a:gd name="connsiteX0" fmla="*/ 0 w 5093497"/>
                      <a:gd name="connsiteY0" fmla="*/ 0 h 1015663"/>
                      <a:gd name="connsiteX1" fmla="*/ 509349 w 5093497"/>
                      <a:gd name="connsiteY1" fmla="*/ 0 h 1015663"/>
                      <a:gd name="connsiteX2" fmla="*/ 967764 w 5093497"/>
                      <a:gd name="connsiteY2" fmla="*/ 0 h 1015663"/>
                      <a:gd name="connsiteX3" fmla="*/ 1528049 w 5093497"/>
                      <a:gd name="connsiteY3" fmla="*/ 0 h 1015663"/>
                      <a:gd name="connsiteX4" fmla="*/ 1884594 w 5093497"/>
                      <a:gd name="connsiteY4" fmla="*/ 0 h 1015663"/>
                      <a:gd name="connsiteX5" fmla="*/ 2495813 w 5093497"/>
                      <a:gd name="connsiteY5" fmla="*/ 0 h 1015663"/>
                      <a:gd name="connsiteX6" fmla="*/ 2903292 w 5093497"/>
                      <a:gd name="connsiteY6" fmla="*/ 0 h 1015663"/>
                      <a:gd name="connsiteX7" fmla="*/ 3514512 w 5093497"/>
                      <a:gd name="connsiteY7" fmla="*/ 0 h 1015663"/>
                      <a:gd name="connsiteX8" fmla="*/ 4074797 w 5093497"/>
                      <a:gd name="connsiteY8" fmla="*/ 0 h 1015663"/>
                      <a:gd name="connsiteX9" fmla="*/ 4431341 w 5093497"/>
                      <a:gd name="connsiteY9" fmla="*/ 0 h 1015663"/>
                      <a:gd name="connsiteX10" fmla="*/ 5093497 w 5093497"/>
                      <a:gd name="connsiteY10" fmla="*/ 0 h 1015663"/>
                      <a:gd name="connsiteX11" fmla="*/ 5093497 w 5093497"/>
                      <a:gd name="connsiteY11" fmla="*/ 487517 h 1015663"/>
                      <a:gd name="connsiteX12" fmla="*/ 5093497 w 5093497"/>
                      <a:gd name="connsiteY12" fmla="*/ 1015663 h 1015663"/>
                      <a:gd name="connsiteX13" fmla="*/ 4533212 w 5093497"/>
                      <a:gd name="connsiteY13" fmla="*/ 1015663 h 1015663"/>
                      <a:gd name="connsiteX14" fmla="*/ 4074797 w 5093497"/>
                      <a:gd name="connsiteY14" fmla="*/ 1015663 h 1015663"/>
                      <a:gd name="connsiteX15" fmla="*/ 3565447 w 5093497"/>
                      <a:gd name="connsiteY15" fmla="*/ 1015663 h 1015663"/>
                      <a:gd name="connsiteX16" fmla="*/ 3056098 w 5093497"/>
                      <a:gd name="connsiteY16" fmla="*/ 1015663 h 1015663"/>
                      <a:gd name="connsiteX17" fmla="*/ 2648618 w 5093497"/>
                      <a:gd name="connsiteY17" fmla="*/ 1015663 h 1015663"/>
                      <a:gd name="connsiteX18" fmla="*/ 2037398 w 5093497"/>
                      <a:gd name="connsiteY18" fmla="*/ 1015663 h 1015663"/>
                      <a:gd name="connsiteX19" fmla="*/ 1578983 w 5093497"/>
                      <a:gd name="connsiteY19" fmla="*/ 1015663 h 1015663"/>
                      <a:gd name="connsiteX20" fmla="*/ 1120569 w 5093497"/>
                      <a:gd name="connsiteY20" fmla="*/ 1015663 h 1015663"/>
                      <a:gd name="connsiteX21" fmla="*/ 611219 w 5093497"/>
                      <a:gd name="connsiteY21" fmla="*/ 1015663 h 1015663"/>
                      <a:gd name="connsiteX22" fmla="*/ 0 w 5093497"/>
                      <a:gd name="connsiteY22" fmla="*/ 1015663 h 1015663"/>
                      <a:gd name="connsiteX23" fmla="*/ 0 w 5093497"/>
                      <a:gd name="connsiteY23" fmla="*/ 497674 h 1015663"/>
                      <a:gd name="connsiteX24" fmla="*/ 0 w 5093497"/>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93497" h="1015663" fill="none" extrusionOk="0">
                        <a:moveTo>
                          <a:pt x="0" y="0"/>
                        </a:moveTo>
                        <a:cubicBezTo>
                          <a:pt x="181798" y="-22119"/>
                          <a:pt x="262092" y="41290"/>
                          <a:pt x="356545" y="0"/>
                        </a:cubicBezTo>
                        <a:cubicBezTo>
                          <a:pt x="501375" y="-64290"/>
                          <a:pt x="702756" y="127142"/>
                          <a:pt x="916829" y="0"/>
                        </a:cubicBezTo>
                        <a:cubicBezTo>
                          <a:pt x="1110926" y="-83735"/>
                          <a:pt x="1145863" y="17238"/>
                          <a:pt x="1324309" y="0"/>
                        </a:cubicBezTo>
                        <a:cubicBezTo>
                          <a:pt x="1498648" y="-60766"/>
                          <a:pt x="1716787" y="16035"/>
                          <a:pt x="1935528" y="0"/>
                        </a:cubicBezTo>
                        <a:cubicBezTo>
                          <a:pt x="2175638" y="-51927"/>
                          <a:pt x="2234056" y="44661"/>
                          <a:pt x="2444878" y="0"/>
                        </a:cubicBezTo>
                        <a:cubicBezTo>
                          <a:pt x="2667692" y="-37047"/>
                          <a:pt x="2744150" y="72022"/>
                          <a:pt x="2903292" y="0"/>
                        </a:cubicBezTo>
                        <a:cubicBezTo>
                          <a:pt x="3080360" y="-54909"/>
                          <a:pt x="3256067" y="11970"/>
                          <a:pt x="3514512" y="0"/>
                        </a:cubicBezTo>
                        <a:cubicBezTo>
                          <a:pt x="3776208" y="-10865"/>
                          <a:pt x="3866731" y="99457"/>
                          <a:pt x="4023863" y="0"/>
                        </a:cubicBezTo>
                        <a:cubicBezTo>
                          <a:pt x="4166593" y="-104102"/>
                          <a:pt x="4401979" y="-14046"/>
                          <a:pt x="4635082" y="0"/>
                        </a:cubicBezTo>
                        <a:cubicBezTo>
                          <a:pt x="4874998" y="-26273"/>
                          <a:pt x="4929330" y="14450"/>
                          <a:pt x="5093497" y="0"/>
                        </a:cubicBezTo>
                        <a:cubicBezTo>
                          <a:pt x="5108187" y="240620"/>
                          <a:pt x="5063194" y="281739"/>
                          <a:pt x="5093497" y="497674"/>
                        </a:cubicBezTo>
                        <a:cubicBezTo>
                          <a:pt x="5129848" y="723125"/>
                          <a:pt x="5048401" y="765908"/>
                          <a:pt x="5093497" y="1015663"/>
                        </a:cubicBezTo>
                        <a:cubicBezTo>
                          <a:pt x="4899815" y="1076727"/>
                          <a:pt x="4751578" y="972309"/>
                          <a:pt x="4584147" y="1015663"/>
                        </a:cubicBezTo>
                        <a:cubicBezTo>
                          <a:pt x="4350206" y="1130932"/>
                          <a:pt x="4281330" y="943323"/>
                          <a:pt x="4074797" y="1015663"/>
                        </a:cubicBezTo>
                        <a:cubicBezTo>
                          <a:pt x="3863847" y="1128245"/>
                          <a:pt x="3695590" y="892007"/>
                          <a:pt x="3565447" y="1015663"/>
                        </a:cubicBezTo>
                        <a:cubicBezTo>
                          <a:pt x="3412836" y="1100953"/>
                          <a:pt x="3232818" y="890457"/>
                          <a:pt x="2954228" y="1015663"/>
                        </a:cubicBezTo>
                        <a:cubicBezTo>
                          <a:pt x="2712088" y="1119989"/>
                          <a:pt x="2660665" y="1002361"/>
                          <a:pt x="2495813" y="1015663"/>
                        </a:cubicBezTo>
                        <a:cubicBezTo>
                          <a:pt x="2331367" y="1016189"/>
                          <a:pt x="2234726" y="996563"/>
                          <a:pt x="2088334" y="1015663"/>
                        </a:cubicBezTo>
                        <a:cubicBezTo>
                          <a:pt x="1912818" y="1046221"/>
                          <a:pt x="1898198" y="973084"/>
                          <a:pt x="1731788" y="1015663"/>
                        </a:cubicBezTo>
                        <a:cubicBezTo>
                          <a:pt x="1573795" y="1029420"/>
                          <a:pt x="1425955" y="996749"/>
                          <a:pt x="1273374" y="1015663"/>
                        </a:cubicBezTo>
                        <a:cubicBezTo>
                          <a:pt x="1073478" y="1019750"/>
                          <a:pt x="951684" y="1002147"/>
                          <a:pt x="764025" y="1015663"/>
                        </a:cubicBezTo>
                        <a:cubicBezTo>
                          <a:pt x="606242" y="1037307"/>
                          <a:pt x="178792" y="962650"/>
                          <a:pt x="0" y="1015663"/>
                        </a:cubicBezTo>
                        <a:cubicBezTo>
                          <a:pt x="6978" y="853380"/>
                          <a:pt x="19872" y="629880"/>
                          <a:pt x="0" y="507831"/>
                        </a:cubicBezTo>
                        <a:cubicBezTo>
                          <a:pt x="4512" y="413450"/>
                          <a:pt x="-3009" y="162257"/>
                          <a:pt x="0" y="0"/>
                        </a:cubicBezTo>
                        <a:close/>
                      </a:path>
                      <a:path w="5093497" h="1015663" stroke="0" extrusionOk="0">
                        <a:moveTo>
                          <a:pt x="0" y="0"/>
                        </a:moveTo>
                        <a:cubicBezTo>
                          <a:pt x="201536" y="-922"/>
                          <a:pt x="385310" y="87713"/>
                          <a:pt x="509349" y="0"/>
                        </a:cubicBezTo>
                        <a:cubicBezTo>
                          <a:pt x="613359" y="-95579"/>
                          <a:pt x="844914" y="62077"/>
                          <a:pt x="967764" y="0"/>
                        </a:cubicBezTo>
                        <a:cubicBezTo>
                          <a:pt x="1115829" y="-91232"/>
                          <a:pt x="1262787" y="2703"/>
                          <a:pt x="1528049" y="0"/>
                        </a:cubicBezTo>
                        <a:cubicBezTo>
                          <a:pt x="1799694" y="-10090"/>
                          <a:pt x="1777448" y="21668"/>
                          <a:pt x="1884594" y="0"/>
                        </a:cubicBezTo>
                        <a:cubicBezTo>
                          <a:pt x="1998479" y="-47039"/>
                          <a:pt x="2390211" y="36731"/>
                          <a:pt x="2495813" y="0"/>
                        </a:cubicBezTo>
                        <a:cubicBezTo>
                          <a:pt x="2622943" y="-19047"/>
                          <a:pt x="2803290" y="31812"/>
                          <a:pt x="2903292" y="0"/>
                        </a:cubicBezTo>
                        <a:cubicBezTo>
                          <a:pt x="3010693" y="-57918"/>
                          <a:pt x="3223664" y="-17843"/>
                          <a:pt x="3514512" y="0"/>
                        </a:cubicBezTo>
                        <a:cubicBezTo>
                          <a:pt x="3758481" y="-63784"/>
                          <a:pt x="3877249" y="25540"/>
                          <a:pt x="4074797" y="0"/>
                        </a:cubicBezTo>
                        <a:cubicBezTo>
                          <a:pt x="4262968" y="-56943"/>
                          <a:pt x="4307344" y="22768"/>
                          <a:pt x="4431341" y="0"/>
                        </a:cubicBezTo>
                        <a:cubicBezTo>
                          <a:pt x="4555585" y="-74108"/>
                          <a:pt x="4932077" y="42038"/>
                          <a:pt x="5093497" y="0"/>
                        </a:cubicBezTo>
                        <a:cubicBezTo>
                          <a:pt x="5135726" y="202018"/>
                          <a:pt x="5075815" y="250539"/>
                          <a:pt x="5093497" y="487517"/>
                        </a:cubicBezTo>
                        <a:cubicBezTo>
                          <a:pt x="5123832" y="726606"/>
                          <a:pt x="5047262" y="785188"/>
                          <a:pt x="5093497" y="1015663"/>
                        </a:cubicBezTo>
                        <a:cubicBezTo>
                          <a:pt x="4864644" y="1122622"/>
                          <a:pt x="4751248" y="931208"/>
                          <a:pt x="4533212" y="1015663"/>
                        </a:cubicBezTo>
                        <a:cubicBezTo>
                          <a:pt x="4298496" y="1059840"/>
                          <a:pt x="4192237" y="999781"/>
                          <a:pt x="4074797" y="1015663"/>
                        </a:cubicBezTo>
                        <a:cubicBezTo>
                          <a:pt x="3948117" y="987753"/>
                          <a:pt x="3797432" y="954661"/>
                          <a:pt x="3565447" y="1015663"/>
                        </a:cubicBezTo>
                        <a:cubicBezTo>
                          <a:pt x="3382623" y="1053518"/>
                          <a:pt x="3191761" y="911486"/>
                          <a:pt x="3056098" y="1015663"/>
                        </a:cubicBezTo>
                        <a:cubicBezTo>
                          <a:pt x="2878078" y="1105720"/>
                          <a:pt x="2794286" y="964791"/>
                          <a:pt x="2648618" y="1015663"/>
                        </a:cubicBezTo>
                        <a:cubicBezTo>
                          <a:pt x="2478132" y="1067176"/>
                          <a:pt x="2187419" y="975705"/>
                          <a:pt x="2037398" y="1015663"/>
                        </a:cubicBezTo>
                        <a:cubicBezTo>
                          <a:pt x="1887770" y="1076727"/>
                          <a:pt x="1752994" y="949953"/>
                          <a:pt x="1578983" y="1015663"/>
                        </a:cubicBezTo>
                        <a:cubicBezTo>
                          <a:pt x="1401082" y="1088007"/>
                          <a:pt x="1230120" y="946387"/>
                          <a:pt x="1120569" y="1015663"/>
                        </a:cubicBezTo>
                        <a:cubicBezTo>
                          <a:pt x="1065748" y="1087388"/>
                          <a:pt x="829789" y="990429"/>
                          <a:pt x="611219" y="1015663"/>
                        </a:cubicBezTo>
                        <a:cubicBezTo>
                          <a:pt x="394909" y="1101788"/>
                          <a:pt x="183322" y="895961"/>
                          <a:pt x="0" y="1015663"/>
                        </a:cubicBezTo>
                        <a:cubicBezTo>
                          <a:pt x="-7916" y="824072"/>
                          <a:pt x="38525" y="666860"/>
                          <a:pt x="0" y="497674"/>
                        </a:cubicBezTo>
                        <a:cubicBezTo>
                          <a:pt x="-24567" y="272186"/>
                          <a:pt x="2930" y="111068"/>
                          <a:pt x="0" y="0"/>
                        </a:cubicBezTo>
                        <a:close/>
                      </a:path>
                      <a:path w="5093497" h="1015663" fill="none" stroke="0" extrusionOk="0">
                        <a:moveTo>
                          <a:pt x="0" y="0"/>
                        </a:moveTo>
                        <a:cubicBezTo>
                          <a:pt x="148656" y="-28129"/>
                          <a:pt x="252526" y="38192"/>
                          <a:pt x="356545" y="0"/>
                        </a:cubicBezTo>
                        <a:cubicBezTo>
                          <a:pt x="461799" y="-34826"/>
                          <a:pt x="744287" y="89153"/>
                          <a:pt x="916829" y="0"/>
                        </a:cubicBezTo>
                        <a:cubicBezTo>
                          <a:pt x="1118991" y="-82889"/>
                          <a:pt x="1136490" y="22719"/>
                          <a:pt x="1324309" y="0"/>
                        </a:cubicBezTo>
                        <a:cubicBezTo>
                          <a:pt x="1529447" y="4009"/>
                          <a:pt x="1664168" y="-14041"/>
                          <a:pt x="1935528" y="0"/>
                        </a:cubicBezTo>
                        <a:cubicBezTo>
                          <a:pt x="2193622" y="9"/>
                          <a:pt x="2255245" y="38974"/>
                          <a:pt x="2444878" y="0"/>
                        </a:cubicBezTo>
                        <a:cubicBezTo>
                          <a:pt x="2678374" y="-40248"/>
                          <a:pt x="2750312" y="94098"/>
                          <a:pt x="2903292" y="0"/>
                        </a:cubicBezTo>
                        <a:cubicBezTo>
                          <a:pt x="3071572" y="-12774"/>
                          <a:pt x="3317579" y="14832"/>
                          <a:pt x="3514512" y="0"/>
                        </a:cubicBezTo>
                        <a:cubicBezTo>
                          <a:pt x="3769149" y="-19049"/>
                          <a:pt x="3865167" y="100768"/>
                          <a:pt x="4023863" y="0"/>
                        </a:cubicBezTo>
                        <a:cubicBezTo>
                          <a:pt x="4215831" y="-135104"/>
                          <a:pt x="4406713" y="-9266"/>
                          <a:pt x="4635082" y="0"/>
                        </a:cubicBezTo>
                        <a:cubicBezTo>
                          <a:pt x="4890743" y="-12604"/>
                          <a:pt x="4939794" y="5520"/>
                          <a:pt x="5093497" y="0"/>
                        </a:cubicBezTo>
                        <a:cubicBezTo>
                          <a:pt x="5101345" y="250049"/>
                          <a:pt x="5077877" y="283726"/>
                          <a:pt x="5093497" y="497674"/>
                        </a:cubicBezTo>
                        <a:cubicBezTo>
                          <a:pt x="5136044" y="686303"/>
                          <a:pt x="5072460" y="781689"/>
                          <a:pt x="5093497" y="1015663"/>
                        </a:cubicBezTo>
                        <a:cubicBezTo>
                          <a:pt x="4942498" y="1066125"/>
                          <a:pt x="4712579" y="929859"/>
                          <a:pt x="4584147" y="1015663"/>
                        </a:cubicBezTo>
                        <a:cubicBezTo>
                          <a:pt x="4418166" y="1094676"/>
                          <a:pt x="4305025" y="931105"/>
                          <a:pt x="4074797" y="1015663"/>
                        </a:cubicBezTo>
                        <a:cubicBezTo>
                          <a:pt x="3886062" y="1112048"/>
                          <a:pt x="3716128" y="959739"/>
                          <a:pt x="3565447" y="1015663"/>
                        </a:cubicBezTo>
                        <a:cubicBezTo>
                          <a:pt x="3433552" y="1118813"/>
                          <a:pt x="3231781" y="950810"/>
                          <a:pt x="2954228" y="1015663"/>
                        </a:cubicBezTo>
                        <a:cubicBezTo>
                          <a:pt x="2663487" y="1132471"/>
                          <a:pt x="2677067" y="991644"/>
                          <a:pt x="2495813" y="1015663"/>
                        </a:cubicBezTo>
                        <a:cubicBezTo>
                          <a:pt x="2336132" y="1024370"/>
                          <a:pt x="2266054" y="983244"/>
                          <a:pt x="2088334" y="1015663"/>
                        </a:cubicBezTo>
                        <a:cubicBezTo>
                          <a:pt x="1948160" y="1031524"/>
                          <a:pt x="1863880" y="954345"/>
                          <a:pt x="1731788" y="1015663"/>
                        </a:cubicBezTo>
                        <a:cubicBezTo>
                          <a:pt x="1621040" y="1077621"/>
                          <a:pt x="1381158" y="1000761"/>
                          <a:pt x="1273374" y="1015663"/>
                        </a:cubicBezTo>
                        <a:cubicBezTo>
                          <a:pt x="1127929" y="1054610"/>
                          <a:pt x="952225" y="1004828"/>
                          <a:pt x="764025" y="1015663"/>
                        </a:cubicBezTo>
                        <a:cubicBezTo>
                          <a:pt x="578149" y="1089846"/>
                          <a:pt x="172296" y="971219"/>
                          <a:pt x="0" y="1015663"/>
                        </a:cubicBezTo>
                        <a:cubicBezTo>
                          <a:pt x="-23755" y="825500"/>
                          <a:pt x="4646" y="617733"/>
                          <a:pt x="0" y="507831"/>
                        </a:cubicBezTo>
                        <a:cubicBezTo>
                          <a:pt x="-50803" y="388207"/>
                          <a:pt x="-2180" y="207220"/>
                          <a:pt x="0" y="0"/>
                        </a:cubicBezTo>
                        <a:close/>
                      </a:path>
                    </a:pathLst>
                  </a:cu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ctr" defTabSz="1219170" rtl="0" eaLnBrk="1" fontAlgn="base" latinLnBrk="0" hangingPunct="1">
              <a:lnSpc>
                <a:spcPct val="100000"/>
              </a:lnSpc>
              <a:spcBef>
                <a:spcPct val="50000"/>
              </a:spcBef>
              <a:spcAft>
                <a:spcPct val="0"/>
              </a:spcAft>
              <a:buClr>
                <a:srgbClr val="000000"/>
              </a:buClr>
              <a:buSzTx/>
              <a:buFontTx/>
              <a:buNone/>
              <a:tabLst/>
              <a:defRPr/>
            </a:pPr>
            <a:r>
              <a:rPr kumimoji="0" lang="vi-VN" altLang="en-US" sz="4000" b="0"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Khi làm nhà Rông, người dân chủ yếu sử dụng các vật liệu như gỗ, mây, tre, nứa, lá.</a:t>
            </a:r>
            <a:endParaRPr kumimoji="0" lang="en-US" altLang="en-US" sz="40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2015711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686424" cy="32316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Em hãy chỉ ra một số điểm giống và khác nhau về nhà ở và nhà sinh hoạt cộng đồng</a:t>
            </a: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34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 trang phục của dân tộc vùng Tây Nguyên so với dân </a:t>
            </a:r>
            <a:r>
              <a:rPr kumimoji="0" lang="vi-VN" sz="34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tộc </a:t>
            </a:r>
            <a:r>
              <a:rPr kumimoji="0" lang="en-US" sz="34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Kinh</a:t>
            </a:r>
            <a:r>
              <a:rPr kumimoji="0" lang="vi-VN" sz="34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4313853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194382" y="352175"/>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So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sánh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a16="http://schemas.microsoft.com/office/drawing/2014/main" id="{CC32532F-4630-EFD5-9DBA-F97326D2AFBA}"/>
              </a:ext>
            </a:extLst>
          </p:cNvPr>
          <p:cNvSpPr txBox="1"/>
          <p:nvPr/>
        </p:nvSpPr>
        <p:spPr>
          <a:xfrm>
            <a:off x="477655" y="1414654"/>
            <a:ext cx="6019800" cy="255389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Nhà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ở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vùng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Tây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thường</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được xây dựng chủ yếu bằng các vật liệu như: cỏ tranh, tre, gỗ, lồ ô,... và được xây cất trên một khoảng đất rộng, nằm ngay tại khu vực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Trung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tâm của buôn, làng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3E591459-105A-B3C6-EB13-C8D7BE45CC25}"/>
              </a:ext>
            </a:extLst>
          </p:cNvPr>
          <p:cNvSpPr txBox="1"/>
          <p:nvPr/>
        </p:nvSpPr>
        <p:spPr>
          <a:xfrm>
            <a:off x="601480" y="4497183"/>
            <a:ext cx="600075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Nhà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ở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dân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800" b="1" i="0" u="none" strike="noStrike" kern="1200" cap="none" spc="0" normalizeH="0" baseline="0" noProof="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tộc</a:t>
            </a:r>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Kinh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thường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được xây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bằng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gạch,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ngói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bê</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xi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măng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descr="Nhà rông - Nét văn hóa đặc sắc của đồng bào dân tộc Tây Nguyên">
            <a:extLst>
              <a:ext uri="{FF2B5EF4-FFF2-40B4-BE49-F238E27FC236}">
                <a16:creationId xmlns:a16="http://schemas.microsoft.com/office/drawing/2014/main" id="{9AC9B0CE-7A67-D364-812E-165BBA94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7892" y="1415172"/>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a:extLst>
              <a:ext uri="{FF2B5EF4-FFF2-40B4-BE49-F238E27FC236}">
                <a16:creationId xmlns:a16="http://schemas.microsoft.com/office/drawing/2014/main" id="{B7158AD9-CD0B-0089-FAD9-240F65E0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039" y="4048375"/>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6530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1000"/>
                                        <p:tgtEl>
                                          <p:spTgt spid="4098"/>
                                        </p:tgtEl>
                                      </p:cBhvr>
                                    </p:animEffect>
                                    <p:anim calcmode="lin" valueType="num">
                                      <p:cBhvr>
                                        <p:cTn id="25" dur="1000" fill="hold"/>
                                        <p:tgtEl>
                                          <p:spTgt spid="4098"/>
                                        </p:tgtEl>
                                        <p:attrNameLst>
                                          <p:attrName>ppt_x</p:attrName>
                                        </p:attrNameLst>
                                      </p:cBhvr>
                                      <p:tavLst>
                                        <p:tav tm="0">
                                          <p:val>
                                            <p:strVal val="#ppt_x"/>
                                          </p:val>
                                        </p:tav>
                                        <p:tav tm="100000">
                                          <p:val>
                                            <p:strVal val="#ppt_x"/>
                                          </p:val>
                                        </p:tav>
                                      </p:tavLst>
                                    </p:anim>
                                    <p:anim calcmode="lin" valueType="num">
                                      <p:cBhvr>
                                        <p:cTn id="2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252788" y="1832079"/>
            <a:ext cx="5686424" cy="2554545"/>
          </a:xfrm>
          <a:prstGeom prst="rect">
            <a:avLst/>
          </a:prstGeom>
          <a:noFill/>
        </p:spPr>
        <p:txBody>
          <a:bodyPr wrap="square" rtlCol="0">
            <a:spAutoFit/>
          </a:bodyPr>
          <a:lstStyle/>
          <a:p>
            <a:pPr lvl="0" algn="ctr">
              <a:defRPr/>
            </a:pPr>
            <a:r>
              <a:rPr lang="vi-VN" sz="8000" b="1">
                <a:solidFill>
                  <a:prstClr val="white"/>
                </a:solidFill>
                <a:latin typeface="Calibri" panose="020F0502020204030204" pitchFamily="34" charset="0"/>
                <a:ea typeface="Times New Roman" panose="02020603050405020304" pitchFamily="18" charset="0"/>
                <a:cs typeface="Calibri" panose="020F0502020204030204" pitchFamily="34" charset="0"/>
              </a:rPr>
              <a:t>Tìm hiểu về trang phục</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565797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7102" y="-1473421"/>
            <a:ext cx="3735963" cy="3735963"/>
          </a:xfrm>
          <a:prstGeom prst="rect">
            <a:avLst/>
          </a:prstGeom>
        </p:spPr>
      </p:pic>
      <p:pic>
        <p:nvPicPr>
          <p:cNvPr id="5" name="Picture 4">
            <a:extLst>
              <a:ext uri="{FF2B5EF4-FFF2-40B4-BE49-F238E27FC236}">
                <a16:creationId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pic>
        <p:nvPicPr>
          <p:cNvPr id="2050" name="Picture 2" descr="Hình ảnh Trang Phục Dân Tộc Thiểu Số Vector đồ Họa Bằng Tay Nguyên Liệu,  Thiết Kế mẫu, Hình ảnh PNG, ảnh và Nền - Lovepik">
            <a:extLst>
              <a:ext uri="{FF2B5EF4-FFF2-40B4-BE49-F238E27FC236}">
                <a16:creationId xmlns:a16="http://schemas.microsoft.com/office/drawing/2014/main" id="{3DEADAFD-FED1-63B3-DD07-E5AC8CE5CE3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706" b="90000" l="10000" r="90000">
                        <a14:foregroundMark x1="46078" y1="11078" x2="59706" y2="17549"/>
                        <a14:foregroundMark x1="44412" y1="6373" x2="59216" y2="6961"/>
                        <a14:foregroundMark x1="56961" y1="4706" x2="59706" y2="5882"/>
                        <a14:foregroundMark x1="46667" y1="17255" x2="51961" y2="27255"/>
                        <a14:foregroundMark x1="46961" y1="11078" x2="47255" y2="28039"/>
                        <a14:foregroundMark x1="55882" y1="21078" x2="57255" y2="25882"/>
                        <a14:foregroundMark x1="57745" y1="22745" x2="59706" y2="23922"/>
                        <a14:foregroundMark x1="44412" y1="22745" x2="49216" y2="26373"/>
                        <a14:foregroundMark x1="53039" y1="33333" x2="58333" y2="47745"/>
                        <a14:foregroundMark x1="51373" y1="36373" x2="55882" y2="56667"/>
                        <a14:foregroundMark x1="52745" y1="38627" x2="56961" y2="57255"/>
                        <a14:foregroundMark x1="47745" y1="50588" x2="48333" y2="70588"/>
                        <a14:foregroundMark x1="48333" y1="60294" x2="48333" y2="75882"/>
                        <a14:foregroundMark x1="47549" y1="74706" x2="50588" y2="89216"/>
                        <a14:foregroundMark x1="47255" y1="73627" x2="52549" y2="90000"/>
                        <a14:foregroundMark x1="45294" y1="72255" x2="47255" y2="79216"/>
                        <a14:foregroundMark x1="36961" y1="73039" x2="60882" y2="76667"/>
                        <a14:foregroundMark x1="40000" y1="73039" x2="64706" y2="73039"/>
                        <a14:foregroundMark x1="62549" y1="40000" x2="71373" y2="43627"/>
                        <a14:foregroundMark x1="64412" y1="41078" x2="67255" y2="44706"/>
                        <a14:foregroundMark x1="66961" y1="40588" x2="70588" y2="41961"/>
                        <a14:foregroundMark x1="68922" y1="41373" x2="68922" y2="41373"/>
                        <a14:foregroundMark x1="50294" y1="16667" x2="51667" y2="28039"/>
                        <a14:foregroundMark x1="50000" y1="22255" x2="59216" y2="24412"/>
                        <a14:foregroundMark x1="57549" y1="16667" x2="59706" y2="18333"/>
                        <a14:foregroundMark x1="56275" y1="85784" x2="56275" y2="88725"/>
                      </a14:backgroundRemoval>
                    </a14:imgEffect>
                  </a14:imgLayer>
                </a14:imgProps>
              </a:ext>
              <a:ext uri="{28A0092B-C50C-407E-A947-70E740481C1C}">
                <a14:useLocalDpi xmlns:a14="http://schemas.microsoft.com/office/drawing/2010/main" val="0"/>
              </a:ext>
            </a:extLst>
          </a:blip>
          <a:srcRect/>
          <a:stretch>
            <a:fillRect/>
          </a:stretch>
        </p:blipFill>
        <p:spPr bwMode="auto">
          <a:xfrm>
            <a:off x="-780365" y="2105691"/>
            <a:ext cx="5248804" cy="524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794948" y="656375"/>
            <a:ext cx="10583054" cy="2009061"/>
          </a:xfrm>
          <a:prstGeom prst="roundRect">
            <a:avLst/>
          </a:prstGeom>
          <a:solidFill>
            <a:schemeClr val="bg1"/>
          </a:solidFill>
          <a:ln w="38100">
            <a:solidFill>
              <a:srgbClr val="C0000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2800" b="1">
                <a:solidFill>
                  <a:prstClr val="black"/>
                </a:solidFill>
                <a:latin typeface="Calibri" panose="020F0502020204030204" pitchFamily="34" charset="0"/>
                <a:ea typeface="Roboto" panose="02000000000000000000" pitchFamily="2" charset="0"/>
                <a:cs typeface="Calibri" panose="020F0502020204030204" pitchFamily="34" charset="0"/>
              </a:rPr>
              <a:t>Trang phục truyền thống  của đồng bào các dân tộc ở vùng Tây Nguyên được may bằng chất liệu thổ cẩm – loại vải dệt thủ công. Màu sắc  chủ đạo là màu đỏ và đen. Nam thường đóng khố, nữ thường quấn váy kết hợp với trang sức như vòng cổ hay vòng tay.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8B6FB670-70E8-EDF1-5220-5DFF2C688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58" y="3109581"/>
            <a:ext cx="6490617" cy="2825053"/>
          </a:xfrm>
          <a:prstGeom prst="rect">
            <a:avLst/>
          </a:prstGeom>
        </p:spPr>
      </p:pic>
      <p:pic>
        <p:nvPicPr>
          <p:cNvPr id="10" name="Picture 9">
            <a:extLst>
              <a:ext uri="{FF2B5EF4-FFF2-40B4-BE49-F238E27FC236}">
                <a16:creationId xmlns:a16="http://schemas.microsoft.com/office/drawing/2014/main" id="{241DED5D-8AC3-3DF8-154D-7F66AD6D1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108" y="3164052"/>
            <a:ext cx="4361230" cy="2519779"/>
          </a:xfrm>
          <a:prstGeom prst="rect">
            <a:avLst/>
          </a:prstGeom>
        </p:spPr>
      </p:pic>
    </p:spTree>
    <p:extLst>
      <p:ext uri="{BB962C8B-B14F-4D97-AF65-F5344CB8AC3E}">
        <p14:creationId xmlns:p14="http://schemas.microsoft.com/office/powerpoint/2010/main" val="40731728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804473" y="1169643"/>
            <a:ext cx="10583054" cy="1532334"/>
          </a:xfrm>
          <a:prstGeom prst="roundRect">
            <a:avLst/>
          </a:prstGeom>
          <a:solidFill>
            <a:schemeClr val="bg1"/>
          </a:solidFill>
          <a:ln w="38100">
            <a:solidFill>
              <a:schemeClr val="accent6">
                <a:lumMod val="20000"/>
                <a:lumOff val="80000"/>
              </a:schemeClr>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Quan sát các hình 3, 4 và đọc thông tin, em hãy cho biết người dân Tây Nguyên thường mặc trang phục bằng chất liệu gì. Màu sắc chủ đạo trong trang phục là những màu nào?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8B6FB670-70E8-EDF1-5220-5DFF2C688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227" y="3244999"/>
            <a:ext cx="5613665" cy="2443358"/>
          </a:xfrm>
          <a:prstGeom prst="rect">
            <a:avLst/>
          </a:prstGeom>
        </p:spPr>
      </p:pic>
      <p:pic>
        <p:nvPicPr>
          <p:cNvPr id="10" name="Picture 9">
            <a:extLst>
              <a:ext uri="{FF2B5EF4-FFF2-40B4-BE49-F238E27FC236}">
                <a16:creationId xmlns:a16="http://schemas.microsoft.com/office/drawing/2014/main" id="{241DED5D-8AC3-3DF8-154D-7F66AD6D1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486" y="3694199"/>
            <a:ext cx="3451486" cy="1994158"/>
          </a:xfrm>
          <a:prstGeom prst="rect">
            <a:avLst/>
          </a:prstGeom>
        </p:spPr>
      </p:pic>
    </p:spTree>
    <p:extLst>
      <p:ext uri="{BB962C8B-B14F-4D97-AF65-F5344CB8AC3E}">
        <p14:creationId xmlns:p14="http://schemas.microsoft.com/office/powerpoint/2010/main" val="42438006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794947" y="641839"/>
            <a:ext cx="10852409" cy="1055608"/>
          </a:xfrm>
          <a:prstGeom prst="roundRect">
            <a:avLst/>
          </a:prstGeom>
          <a:solidFill>
            <a:schemeClr val="bg1"/>
          </a:solidFill>
          <a:ln w="38100">
            <a:solidFill>
              <a:srgbClr val="92D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2800" b="1">
                <a:solidFill>
                  <a:prstClr val="black"/>
                </a:solidFill>
                <a:latin typeface="Calibri" panose="020F0502020204030204" pitchFamily="34" charset="0"/>
                <a:ea typeface="Roboto" panose="02000000000000000000" pitchFamily="2" charset="0"/>
                <a:cs typeface="Calibri" panose="020F0502020204030204" pitchFamily="34" charset="0"/>
              </a:rPr>
              <a:t>Trang phục của người dân ở Tây Nguyên được may bằng chất liệu thổ cẩm – loại vải dệt thủ công.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8B6FB670-70E8-EDF1-5220-5DFF2C688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35" y="4116392"/>
            <a:ext cx="5613665" cy="2443358"/>
          </a:xfrm>
          <a:prstGeom prst="rect">
            <a:avLst/>
          </a:prstGeom>
        </p:spPr>
      </p:pic>
      <p:pic>
        <p:nvPicPr>
          <p:cNvPr id="10" name="Picture 9">
            <a:extLst>
              <a:ext uri="{FF2B5EF4-FFF2-40B4-BE49-F238E27FC236}">
                <a16:creationId xmlns:a16="http://schemas.microsoft.com/office/drawing/2014/main" id="{241DED5D-8AC3-3DF8-154D-7F66AD6D1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932" y="4340992"/>
            <a:ext cx="3451486" cy="1994158"/>
          </a:xfrm>
          <a:prstGeom prst="rect">
            <a:avLst/>
          </a:prstGeom>
        </p:spPr>
      </p:pic>
      <p:sp>
        <p:nvSpPr>
          <p:cNvPr id="2" name="TextBox 1">
            <a:extLst>
              <a:ext uri="{FF2B5EF4-FFF2-40B4-BE49-F238E27FC236}">
                <a16:creationId xmlns:a16="http://schemas.microsoft.com/office/drawing/2014/main" id="{796FBA8D-F6D1-37B2-8C2B-52093E81A564}"/>
              </a:ext>
            </a:extLst>
          </p:cNvPr>
          <p:cNvSpPr txBox="1"/>
          <p:nvPr/>
        </p:nvSpPr>
        <p:spPr>
          <a:xfrm>
            <a:off x="794947" y="1914708"/>
            <a:ext cx="10852409" cy="578882"/>
          </a:xfrm>
          <a:prstGeom prst="roundRect">
            <a:avLst/>
          </a:prstGeom>
          <a:solidFill>
            <a:schemeClr val="bg1"/>
          </a:solidFill>
          <a:ln w="38100">
            <a:solidFill>
              <a:srgbClr val="92D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en-US" sz="2800" b="1">
                <a:solidFill>
                  <a:prstClr val="black"/>
                </a:solidFill>
                <a:latin typeface="Calibri" panose="020F0502020204030204" pitchFamily="34" charset="0"/>
                <a:ea typeface="Roboto" panose="02000000000000000000" pitchFamily="2" charset="0"/>
                <a:cs typeface="Calibri" panose="020F0502020204030204" pitchFamily="34" charset="0"/>
              </a:rPr>
              <a:t>Màu sắc chủ đạo là màu đen.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3" name="TextBox 2">
            <a:extLst>
              <a:ext uri="{FF2B5EF4-FFF2-40B4-BE49-F238E27FC236}">
                <a16:creationId xmlns:a16="http://schemas.microsoft.com/office/drawing/2014/main" id="{51B547AC-11BD-2C61-BF5F-B2695287B360}"/>
              </a:ext>
            </a:extLst>
          </p:cNvPr>
          <p:cNvSpPr txBox="1"/>
          <p:nvPr/>
        </p:nvSpPr>
        <p:spPr>
          <a:xfrm>
            <a:off x="794947" y="2804453"/>
            <a:ext cx="10852409" cy="1055608"/>
          </a:xfrm>
          <a:prstGeom prst="roundRect">
            <a:avLst/>
          </a:prstGeom>
          <a:solidFill>
            <a:schemeClr val="bg1"/>
          </a:solidFill>
          <a:ln w="38100">
            <a:solidFill>
              <a:srgbClr val="92D050"/>
            </a:solidFill>
            <a:prstDash val="sysDash"/>
          </a:ln>
          <a:effectLst>
            <a:outerShdw blurRad="63500" sx="102000" sy="102000" algn="ctr" rotWithShape="0">
              <a:prstClr val="black">
                <a:alpha val="40000"/>
              </a:prstClr>
            </a:outerShdw>
          </a:effectLst>
        </p:spPr>
        <p:txBody>
          <a:bodyPr wrap="square" rtlCol="0">
            <a:spAutoFit/>
          </a:bodyPr>
          <a:lstStyle/>
          <a:p>
            <a:pPr lvl="0" algn="just">
              <a:defRPr/>
            </a:pPr>
            <a:r>
              <a:rPr lang="vi-VN" sz="2800" b="1">
                <a:solidFill>
                  <a:prstClr val="black"/>
                </a:solidFill>
                <a:latin typeface="Calibri" panose="020F0502020204030204" pitchFamily="34" charset="0"/>
                <a:ea typeface="Roboto" panose="02000000000000000000" pitchFamily="2" charset="0"/>
                <a:cs typeface="Calibri" panose="020F0502020204030204" pitchFamily="34" charset="0"/>
              </a:rPr>
              <a:t>Nam thường đóng khố, nữ thường mặc váy kết hợp với trang sức như vòng cổ hay vòng tay.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92393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252788" y="1832079"/>
            <a:ext cx="5686424" cy="2554545"/>
          </a:xfrm>
          <a:prstGeom prst="rect">
            <a:avLst/>
          </a:prstGeom>
          <a:noFill/>
        </p:spPr>
        <p:txBody>
          <a:bodyPr wrap="square" rtlCol="0">
            <a:spAutoFit/>
          </a:bodyPr>
          <a:lstStyle/>
          <a:p>
            <a:pPr lvl="0" algn="ctr">
              <a:defRPr/>
            </a:pPr>
            <a:r>
              <a:rPr lang="vi-VN" sz="8000" b="1">
                <a:solidFill>
                  <a:prstClr val="white"/>
                </a:solidFill>
                <a:latin typeface="Calibri" panose="020F0502020204030204" pitchFamily="34" charset="0"/>
                <a:ea typeface="Times New Roman" panose="02020603050405020304" pitchFamily="18" charset="0"/>
                <a:cs typeface="Calibri" panose="020F0502020204030204" pitchFamily="34" charset="0"/>
              </a:rPr>
              <a:t>Tìm hiểu về lễ hội</a:t>
            </a: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4909252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a16="http://schemas.microsoft.com/office/drawing/2014/main" id="{A080DD9E-A9DE-80E0-27B7-99DA37368B94}"/>
              </a:ext>
            </a:extLst>
          </p:cNvPr>
          <p:cNvGrpSpPr/>
          <p:nvPr/>
        </p:nvGrpSpPr>
        <p:grpSpPr>
          <a:xfrm>
            <a:off x="0" y="857891"/>
            <a:ext cx="11744325" cy="1055607"/>
            <a:chOff x="949299" y="926145"/>
            <a:chExt cx="14104748" cy="529033"/>
          </a:xfrm>
        </p:grpSpPr>
        <p:sp>
          <p:nvSpPr>
            <p:cNvPr id="6" name="TextBox 5">
              <a:extLst>
                <a:ext uri="{FF2B5EF4-FFF2-40B4-BE49-F238E27FC236}">
                  <a16:creationId xmlns:a16="http://schemas.microsoft.com/office/drawing/2014/main" id="{573C199E-23B3-8D23-64FF-C81A30ABA549}"/>
                </a:ext>
              </a:extLst>
            </p:cNvPr>
            <p:cNvSpPr txBox="1"/>
            <p:nvPr/>
          </p:nvSpPr>
          <p:spPr>
            <a:xfrm>
              <a:off x="2032724" y="926145"/>
              <a:ext cx="13021323" cy="52903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Quan sát các hình 5, 6 và đọc thông tin, em hãy nêu một số nét chính về lễ hội  đua voi và lễ hội mừng lúa mới ở Tây Nguyên.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sp>
        <p:nvSpPr>
          <p:cNvPr id="13" name="TextBox 12">
            <a:extLst>
              <a:ext uri="{FF2B5EF4-FFF2-40B4-BE49-F238E27FC236}">
                <a16:creationId xmlns:a16="http://schemas.microsoft.com/office/drawing/2014/main" id="{C847ABCE-6A56-DC80-0790-9282D8FEE391}"/>
              </a:ext>
            </a:extLst>
          </p:cNvPr>
          <p:cNvSpPr txBox="1"/>
          <p:nvPr/>
        </p:nvSpPr>
        <p:spPr>
          <a:xfrm>
            <a:off x="6656404" y="2731465"/>
            <a:ext cx="4346936" cy="3108543"/>
          </a:xfrm>
          <a:prstGeom prst="rect">
            <a:avLst/>
          </a:prstGeom>
          <a:noFill/>
        </p:spPr>
        <p:txBody>
          <a:bodyPr wrap="square" rtlCol="0">
            <a:spAutoFit/>
          </a:bodyPr>
          <a:lstStyle/>
          <a:p>
            <a:pPr lvl="0" algn="just"/>
            <a:r>
              <a:rPr lang="vi-VN" sz="2800">
                <a:solidFill>
                  <a:prstClr val="black"/>
                </a:solidFill>
                <a:latin typeface="Arial" panose="020B0604020202020204" pitchFamily="34" charset="0"/>
                <a:cs typeface="Arial" panose="020B0604020202020204" pitchFamily="34" charset="0"/>
              </a:rPr>
              <a:t>Vào mùa xuân hoặc sau mỗi vụ thu hoạch, người dân vùng Tây Nguyên thường tổ chức các lễ hội như lễ hội đua voi, lễ hội cồng chiêng, lễ mừng lúa mới, lễ tạ ơn cha mẹ,... </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 name="Picture 2">
            <a:extLst>
              <a:ext uri="{FF2B5EF4-FFF2-40B4-BE49-F238E27FC236}">
                <a16:creationId xmlns:a16="http://schemas.microsoft.com/office/drawing/2014/main" id="{095208A4-DBE2-7252-D602-544C048EC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61" y="2421499"/>
            <a:ext cx="2593091" cy="1864237"/>
          </a:xfrm>
          <a:prstGeom prst="rect">
            <a:avLst/>
          </a:prstGeom>
        </p:spPr>
      </p:pic>
      <p:pic>
        <p:nvPicPr>
          <p:cNvPr id="10" name="Picture 9">
            <a:extLst>
              <a:ext uri="{FF2B5EF4-FFF2-40B4-BE49-F238E27FC236}">
                <a16:creationId xmlns:a16="http://schemas.microsoft.com/office/drawing/2014/main" id="{5F99F873-1B0A-47BA-D02F-E54AF1D206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9477" y="4110345"/>
            <a:ext cx="2889510" cy="1889764"/>
          </a:xfrm>
          <a:prstGeom prst="rect">
            <a:avLst/>
          </a:prstGeom>
        </p:spPr>
      </p:pic>
    </p:spTree>
    <p:extLst>
      <p:ext uri="{BB962C8B-B14F-4D97-AF65-F5344CB8AC3E}">
        <p14:creationId xmlns:p14="http://schemas.microsoft.com/office/powerpoint/2010/main" val="24549172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3" name="TextBox 12">
            <a:extLst>
              <a:ext uri="{FF2B5EF4-FFF2-40B4-BE49-F238E27FC236}">
                <a16:creationId xmlns:a16="http://schemas.microsoft.com/office/drawing/2014/main" id="{C847ABCE-6A56-DC80-0790-9282D8FEE391}"/>
              </a:ext>
            </a:extLst>
          </p:cNvPr>
          <p:cNvSpPr txBox="1"/>
          <p:nvPr/>
        </p:nvSpPr>
        <p:spPr>
          <a:xfrm>
            <a:off x="5984742" y="1046291"/>
            <a:ext cx="5533774"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微软雅黑"/>
                <a:cs typeface="Arial" panose="020B0604020202020204" pitchFamily="34" charset="0"/>
              </a:rPr>
              <a:t>Lễ hội đua voi</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微软雅黑"/>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Lễ hội đua voi ở Tây Nguyên được tổ chức 2 năm một lần, vào tháng 3 âm lịch. Phần lễ thường sẽ có lễ cúng bến nước, lễ cúng sức khoẻ cho voi,… Phần hội được diễn ra với các phần thi  voi chạy tốc độ trên cạn và chạy dưới nước. Lễ hội đua voi phản ánh những nét văn hoá đặc sắc của người dân tộc Tây Nguyên.</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 name="Picture 2">
            <a:extLst>
              <a:ext uri="{FF2B5EF4-FFF2-40B4-BE49-F238E27FC236}">
                <a16:creationId xmlns:a16="http://schemas.microsoft.com/office/drawing/2014/main" id="{095208A4-DBE2-7252-D602-544C048EC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59" y="1598099"/>
            <a:ext cx="5033180" cy="3618477"/>
          </a:xfrm>
          <a:prstGeom prst="rect">
            <a:avLst/>
          </a:prstGeom>
        </p:spPr>
      </p:pic>
    </p:spTree>
    <p:extLst>
      <p:ext uri="{BB962C8B-B14F-4D97-AF65-F5344CB8AC3E}">
        <p14:creationId xmlns:p14="http://schemas.microsoft.com/office/powerpoint/2010/main" val="164018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3" name="TextBox 12">
            <a:extLst>
              <a:ext uri="{FF2B5EF4-FFF2-40B4-BE49-F238E27FC236}">
                <a16:creationId xmlns:a16="http://schemas.microsoft.com/office/drawing/2014/main" id="{C847ABCE-6A56-DC80-0790-9282D8FEE391}"/>
              </a:ext>
            </a:extLst>
          </p:cNvPr>
          <p:cNvSpPr txBox="1"/>
          <p:nvPr/>
        </p:nvSpPr>
        <p:spPr>
          <a:xfrm>
            <a:off x="784697" y="3051870"/>
            <a:ext cx="1080270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Lễ mừng lúa mới là phong tục lâu đời của các dân tộc sinh sống ở Tây Nguyên, thường được tổ chức vào khoảng tháng 11, 12 dương lịch hằng năm, sau khi thu hoạch lúa. Phần lễ chung được tổ chức để cúng thần lúa. Bà con trong thôn bản cùng nhau ăn</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 ống, nhảy múa theo tiếng cồng chiêng vang vọng. Lễ mừng lúa mới là bản sắc văn hoá độc đáo của đồng bào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rPr>
              <a:t>Tây Nguyên cầu cho mưa thuận, gió hoà, mùa màng bội thu và gia đình sung túc, cuộc sống ấm no ở các buôn làng.</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10" name="Picture 9">
            <a:extLst>
              <a:ext uri="{FF2B5EF4-FFF2-40B4-BE49-F238E27FC236}">
                <a16:creationId xmlns:a16="http://schemas.microsoft.com/office/drawing/2014/main" id="{5F99F873-1B0A-47BA-D02F-E54AF1D20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723" y="324051"/>
            <a:ext cx="4170923" cy="2727819"/>
          </a:xfrm>
          <a:prstGeom prst="rect">
            <a:avLst/>
          </a:prstGeom>
        </p:spPr>
      </p:pic>
      <p:sp>
        <p:nvSpPr>
          <p:cNvPr id="5" name="TextBox 4">
            <a:extLst>
              <a:ext uri="{FF2B5EF4-FFF2-40B4-BE49-F238E27FC236}">
                <a16:creationId xmlns:a16="http://schemas.microsoft.com/office/drawing/2014/main" id="{EE16F820-E1F1-F23B-ED79-CDA741BDE434}"/>
              </a:ext>
            </a:extLst>
          </p:cNvPr>
          <p:cNvSpPr txBox="1"/>
          <p:nvPr/>
        </p:nvSpPr>
        <p:spPr>
          <a:xfrm>
            <a:off x="-649132" y="1613958"/>
            <a:ext cx="60935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微软雅黑"/>
                <a:cs typeface="Arial" panose="020B0604020202020204" pitchFamily="34" charset="0"/>
              </a:rPr>
              <a:t>Lễ mừng lúa mới</a:t>
            </a:r>
            <a:endParaRPr kumimoji="0" lang="en-US" sz="2800" b="1" i="0" u="none" strike="noStrike" kern="1200" cap="none" spc="0" normalizeH="0" baseline="0" noProof="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6695492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aphicFrame>
        <p:nvGraphicFramePr>
          <p:cNvPr id="2" name="Table 1">
            <a:extLst>
              <a:ext uri="{FF2B5EF4-FFF2-40B4-BE49-F238E27FC236}">
                <a16:creationId xmlns:a16="http://schemas.microsoft.com/office/drawing/2014/main" id="{65D92557-D2D0-062F-2EF3-B454C9BC5A38}"/>
              </a:ext>
            </a:extLst>
          </p:cNvPr>
          <p:cNvGraphicFramePr>
            <a:graphicFrameLocks noGrp="1"/>
          </p:cNvGraphicFramePr>
          <p:nvPr>
            <p:extLst>
              <p:ext uri="{D42A27DB-BD31-4B8C-83A1-F6EECF244321}">
                <p14:modId xmlns:p14="http://schemas.microsoft.com/office/powerpoint/2010/main" val="3115559939"/>
              </p:ext>
            </p:extLst>
          </p:nvPr>
        </p:nvGraphicFramePr>
        <p:xfrm>
          <a:off x="914400" y="2394748"/>
          <a:ext cx="10191647" cy="3327678"/>
        </p:xfrm>
        <a:graphic>
          <a:graphicData uri="http://schemas.openxmlformats.org/drawingml/2006/table">
            <a:tbl>
              <a:tblPr firstRow="1" bandRow="1">
                <a:tableStyleId>{5C22544A-7EE6-4342-B048-85BDC9FD1C3A}</a:tableStyleId>
              </a:tblPr>
              <a:tblGrid>
                <a:gridCol w="1944816">
                  <a:extLst>
                    <a:ext uri="{9D8B030D-6E8A-4147-A177-3AD203B41FA5}">
                      <a16:colId xmlns:a16="http://schemas.microsoft.com/office/drawing/2014/main" val="2902969896"/>
                    </a:ext>
                  </a:extLst>
                </a:gridCol>
                <a:gridCol w="2561464">
                  <a:extLst>
                    <a:ext uri="{9D8B030D-6E8A-4147-A177-3AD203B41FA5}">
                      <a16:colId xmlns:a16="http://schemas.microsoft.com/office/drawing/2014/main" val="2284325676"/>
                    </a:ext>
                  </a:extLst>
                </a:gridCol>
                <a:gridCol w="3137455">
                  <a:extLst>
                    <a:ext uri="{9D8B030D-6E8A-4147-A177-3AD203B41FA5}">
                      <a16:colId xmlns:a16="http://schemas.microsoft.com/office/drawing/2014/main" val="776805980"/>
                    </a:ext>
                  </a:extLst>
                </a:gridCol>
                <a:gridCol w="2547912">
                  <a:extLst>
                    <a:ext uri="{9D8B030D-6E8A-4147-A177-3AD203B41FA5}">
                      <a16:colId xmlns:a16="http://schemas.microsoft.com/office/drawing/2014/main" val="3420335716"/>
                    </a:ext>
                  </a:extLst>
                </a:gridCol>
              </a:tblGrid>
              <a:tr h="1109226">
                <a:tc>
                  <a:txBody>
                    <a:bodyPr/>
                    <a:lstStyle/>
                    <a:p>
                      <a:pPr algn="ctr"/>
                      <a:r>
                        <a:rPr lang="en-US" sz="2800">
                          <a:solidFill>
                            <a:sysClr val="windowText" lastClr="000000"/>
                          </a:solidFill>
                          <a:latin typeface="Arial" panose="020B0604020202020204" pitchFamily="34" charset="0"/>
                          <a:cs typeface="Arial" panose="020B0604020202020204" pitchFamily="34" charset="0"/>
                        </a:rPr>
                        <a:t>Tên lễ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ysClr val="windowText" lastClr="000000"/>
                          </a:solidFill>
                          <a:latin typeface="Arial" panose="020B0604020202020204" pitchFamily="34" charset="0"/>
                          <a:cs typeface="Arial" panose="020B0604020202020204" pitchFamily="34" charset="0"/>
                        </a:rPr>
                        <a:t>Thời gian tổ chức lễ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ysClr val="windowText" lastClr="000000"/>
                          </a:solidFill>
                          <a:latin typeface="Arial" panose="020B0604020202020204" pitchFamily="34" charset="0"/>
                          <a:cs typeface="Arial" panose="020B0604020202020204" pitchFamily="34" charset="0"/>
                        </a:rPr>
                        <a:t>Nội dung lễ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ysClr val="windowText" lastClr="000000"/>
                          </a:solidFill>
                          <a:latin typeface="Arial" panose="020B0604020202020204" pitchFamily="34" charset="0"/>
                          <a:cs typeface="Arial" panose="020B0604020202020204" pitchFamily="34" charset="0"/>
                        </a:rPr>
                        <a:t>Ý nghĩa lễ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2185732"/>
                  </a:ext>
                </a:extLst>
              </a:tr>
              <a:tr h="1109226">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4968744"/>
                  </a:ext>
                </a:extLst>
              </a:tr>
              <a:tr h="1109226">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3083064"/>
                  </a:ext>
                </a:extLst>
              </a:tr>
            </a:tbl>
          </a:graphicData>
        </a:graphic>
      </p:graphicFrame>
      <p:sp>
        <p:nvSpPr>
          <p:cNvPr id="3" name="TextBox 2">
            <a:extLst>
              <a:ext uri="{FF2B5EF4-FFF2-40B4-BE49-F238E27FC236}">
                <a16:creationId xmlns:a16="http://schemas.microsoft.com/office/drawing/2014/main" id="{5488CC4C-6505-9B8A-C366-523A110636A8}"/>
              </a:ext>
            </a:extLst>
          </p:cNvPr>
          <p:cNvSpPr txBox="1"/>
          <p:nvPr/>
        </p:nvSpPr>
        <p:spPr>
          <a:xfrm>
            <a:off x="2548327" y="1197589"/>
            <a:ext cx="7824867"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THẢO LUẬN NHÓM HOÀN THÀNH BẢNG</a:t>
            </a:r>
          </a:p>
        </p:txBody>
      </p:sp>
    </p:spTree>
    <p:extLst>
      <p:ext uri="{BB962C8B-B14F-4D97-AF65-F5344CB8AC3E}">
        <p14:creationId xmlns:p14="http://schemas.microsoft.com/office/powerpoint/2010/main" val="34238030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aphicFrame>
        <p:nvGraphicFramePr>
          <p:cNvPr id="2" name="Table 1">
            <a:extLst>
              <a:ext uri="{FF2B5EF4-FFF2-40B4-BE49-F238E27FC236}">
                <a16:creationId xmlns:a16="http://schemas.microsoft.com/office/drawing/2014/main" id="{65D92557-D2D0-062F-2EF3-B454C9BC5A38}"/>
              </a:ext>
            </a:extLst>
          </p:cNvPr>
          <p:cNvGraphicFramePr>
            <a:graphicFrameLocks noGrp="1"/>
          </p:cNvGraphicFramePr>
          <p:nvPr>
            <p:extLst>
              <p:ext uri="{D42A27DB-BD31-4B8C-83A1-F6EECF244321}">
                <p14:modId xmlns:p14="http://schemas.microsoft.com/office/powerpoint/2010/main" val="485489959"/>
              </p:ext>
            </p:extLst>
          </p:nvPr>
        </p:nvGraphicFramePr>
        <p:xfrm>
          <a:off x="510135" y="999867"/>
          <a:ext cx="11152680" cy="5009190"/>
        </p:xfrm>
        <a:graphic>
          <a:graphicData uri="http://schemas.openxmlformats.org/drawingml/2006/table">
            <a:tbl>
              <a:tblPr firstRow="1" bandRow="1">
                <a:tableStyleId>{5C22544A-7EE6-4342-B048-85BDC9FD1C3A}</a:tableStyleId>
              </a:tblPr>
              <a:tblGrid>
                <a:gridCol w="1378626">
                  <a:extLst>
                    <a:ext uri="{9D8B030D-6E8A-4147-A177-3AD203B41FA5}">
                      <a16:colId xmlns:a16="http://schemas.microsoft.com/office/drawing/2014/main" val="2284325676"/>
                    </a:ext>
                  </a:extLst>
                </a:gridCol>
                <a:gridCol w="2938072">
                  <a:extLst>
                    <a:ext uri="{9D8B030D-6E8A-4147-A177-3AD203B41FA5}">
                      <a16:colId xmlns:a16="http://schemas.microsoft.com/office/drawing/2014/main" val="1280969458"/>
                    </a:ext>
                  </a:extLst>
                </a:gridCol>
                <a:gridCol w="3837482">
                  <a:extLst>
                    <a:ext uri="{9D8B030D-6E8A-4147-A177-3AD203B41FA5}">
                      <a16:colId xmlns:a16="http://schemas.microsoft.com/office/drawing/2014/main" val="776805980"/>
                    </a:ext>
                  </a:extLst>
                </a:gridCol>
                <a:gridCol w="2998500">
                  <a:extLst>
                    <a:ext uri="{9D8B030D-6E8A-4147-A177-3AD203B41FA5}">
                      <a16:colId xmlns:a16="http://schemas.microsoft.com/office/drawing/2014/main" val="3420335716"/>
                    </a:ext>
                  </a:extLst>
                </a:gridCol>
              </a:tblGrid>
              <a:tr h="559110">
                <a:tc>
                  <a:txBody>
                    <a:bodyPr/>
                    <a:lstStyle/>
                    <a:p>
                      <a:pPr algn="ctr"/>
                      <a:r>
                        <a:rPr lang="en-US" sz="2000">
                          <a:solidFill>
                            <a:sysClr val="windowText" lastClr="000000"/>
                          </a:solidFill>
                          <a:latin typeface="Arial" panose="020B0604020202020204" pitchFamily="34" charset="0"/>
                          <a:cs typeface="Arial" panose="020B0604020202020204" pitchFamily="34" charset="0"/>
                        </a:rPr>
                        <a:t>Tên lễ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ysClr val="windowText" lastClr="000000"/>
                          </a:solidFill>
                          <a:latin typeface="Arial" panose="020B0604020202020204" pitchFamily="34" charset="0"/>
                          <a:cs typeface="Arial" panose="020B0604020202020204" pitchFamily="34"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ysClr val="windowText" lastClr="000000"/>
                          </a:solidFill>
                          <a:latin typeface="Arial" panose="020B0604020202020204" pitchFamily="34" charset="0"/>
                          <a:cs typeface="Arial" panose="020B0604020202020204" pitchFamily="34" charset="0"/>
                        </a:rPr>
                        <a:t>Nội dung lễ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ysClr val="windowText" lastClr="000000"/>
                          </a:solidFill>
                          <a:latin typeface="Arial" panose="020B0604020202020204" pitchFamily="34" charset="0"/>
                          <a:cs typeface="Arial" panose="020B0604020202020204" pitchFamily="34" charset="0"/>
                        </a:rPr>
                        <a:t>Ý nghĩa lễ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2185732"/>
                  </a:ext>
                </a:extLst>
              </a:tr>
              <a:tr h="1109226">
                <a:tc>
                  <a:txBody>
                    <a:bodyPr/>
                    <a:lstStyle/>
                    <a:p>
                      <a:pPr algn="ctr"/>
                      <a:r>
                        <a:rPr lang="en-US" sz="2000">
                          <a:solidFill>
                            <a:sysClr val="windowText" lastClr="000000"/>
                          </a:solidFill>
                          <a:latin typeface="Arial" panose="020B0604020202020204" pitchFamily="34" charset="0"/>
                          <a:cs typeface="Arial" panose="020B0604020202020204" pitchFamily="34" charset="0"/>
                        </a:rPr>
                        <a:t>Lễ hội đua voi</a:t>
                      </a:r>
                    </a:p>
                    <a:p>
                      <a:pPr algn="ct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000">
                          <a:solidFill>
                            <a:sysClr val="windowText" lastClr="000000"/>
                          </a:solidFill>
                          <a:latin typeface="Arial" panose="020B0604020202020204" pitchFamily="34" charset="0"/>
                          <a:cs typeface="Arial" panose="020B0604020202020204" pitchFamily="34" charset="0"/>
                        </a:rPr>
                        <a:t>Được tổ chức 2 năm một lần, vào tháng 3 âm lịch.</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a:solidFill>
                            <a:sysClr val="windowText" lastClr="000000"/>
                          </a:solidFill>
                          <a:latin typeface="Arial" panose="020B0604020202020204" pitchFamily="34" charset="0"/>
                          <a:cs typeface="Arial" panose="020B0604020202020204" pitchFamily="34" charset="0"/>
                        </a:rPr>
                        <a:t>- </a:t>
                      </a:r>
                      <a:r>
                        <a:rPr lang="vi-VN" sz="2000">
                          <a:solidFill>
                            <a:sysClr val="windowText" lastClr="000000"/>
                          </a:solidFill>
                          <a:latin typeface="Arial" panose="020B0604020202020204" pitchFamily="34" charset="0"/>
                          <a:cs typeface="Arial" panose="020B0604020202020204" pitchFamily="34" charset="0"/>
                        </a:rPr>
                        <a:t>Phần lễ thường sẽ có lễ cúng bến nước, lễ cúng sức khỏe cho voi,... </a:t>
                      </a:r>
                      <a:endParaRPr lang="en-US" sz="2000">
                        <a:solidFill>
                          <a:sysClr val="windowText" lastClr="000000"/>
                        </a:solidFill>
                        <a:latin typeface="Arial" panose="020B0604020202020204" pitchFamily="34" charset="0"/>
                        <a:cs typeface="Arial" panose="020B0604020202020204" pitchFamily="34" charset="0"/>
                      </a:endParaRPr>
                    </a:p>
                    <a:p>
                      <a:pPr algn="just"/>
                      <a:r>
                        <a:rPr lang="en-US" sz="2000">
                          <a:solidFill>
                            <a:sysClr val="windowText" lastClr="000000"/>
                          </a:solidFill>
                          <a:latin typeface="Arial" panose="020B0604020202020204" pitchFamily="34" charset="0"/>
                          <a:cs typeface="Arial" panose="020B0604020202020204" pitchFamily="34" charset="0"/>
                        </a:rPr>
                        <a:t>- </a:t>
                      </a:r>
                      <a:r>
                        <a:rPr lang="vi-VN" sz="2000">
                          <a:solidFill>
                            <a:sysClr val="windowText" lastClr="000000"/>
                          </a:solidFill>
                          <a:latin typeface="Arial" panose="020B0604020202020204" pitchFamily="34" charset="0"/>
                          <a:cs typeface="Arial" panose="020B0604020202020204" pitchFamily="34" charset="0"/>
                        </a:rPr>
                        <a:t>Phần hội được diễn ra với các phần thi voi chạy tốc độ trên cạn và chạy dưới nước.</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000">
                          <a:solidFill>
                            <a:sysClr val="windowText" lastClr="000000"/>
                          </a:solidFill>
                          <a:latin typeface="Arial" panose="020B0604020202020204" pitchFamily="34" charset="0"/>
                          <a:cs typeface="Arial" panose="020B0604020202020204" pitchFamily="34" charset="0"/>
                        </a:rPr>
                        <a:t>Lễ hội đua voi phản ánh những nét văn hóa đặc sắc của người dân tộc Tây Nguyên.</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4968744"/>
                  </a:ext>
                </a:extLst>
              </a:tr>
              <a:tr h="1109226">
                <a:tc>
                  <a:txBody>
                    <a:bodyPr/>
                    <a:lstStyle/>
                    <a:p>
                      <a:pPr algn="ctr"/>
                      <a:r>
                        <a:rPr lang="en-US" sz="2000">
                          <a:solidFill>
                            <a:sysClr val="windowText" lastClr="000000"/>
                          </a:solidFill>
                          <a:latin typeface="Arial" panose="020B0604020202020204" pitchFamily="34" charset="0"/>
                          <a:cs typeface="Arial" panose="020B0604020202020204" pitchFamily="34" charset="0"/>
                        </a:rPr>
                        <a:t>Lễ mừng lúa mới</a:t>
                      </a:r>
                    </a:p>
                    <a:p>
                      <a:pPr algn="ct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000">
                          <a:solidFill>
                            <a:sysClr val="windowText" lastClr="000000"/>
                          </a:solidFill>
                          <a:latin typeface="Arial" panose="020B0604020202020204" pitchFamily="34" charset="0"/>
                          <a:cs typeface="Arial" panose="020B0604020202020204" pitchFamily="34" charset="0"/>
                        </a:rPr>
                        <a:t>Là phong tục lâu đời của các dân tộc sinh sống ở Tây Nguyên, thường được tổ chức vào khoảng tháng 11, 12 dương lịch hằng năm, sau khi thu hoạch lúa.</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000">
                          <a:solidFill>
                            <a:sysClr val="windowText" lastClr="000000"/>
                          </a:solidFill>
                          <a:latin typeface="Arial" panose="020B0604020202020204" pitchFamily="34" charset="0"/>
                          <a:cs typeface="Arial" panose="020B0604020202020204" pitchFamily="34" charset="0"/>
                        </a:rPr>
                        <a:t>- </a:t>
                      </a:r>
                      <a:r>
                        <a:rPr lang="vi-VN" sz="2000">
                          <a:solidFill>
                            <a:sysClr val="windowText" lastClr="000000"/>
                          </a:solidFill>
                          <a:latin typeface="Arial" panose="020B0604020202020204" pitchFamily="34" charset="0"/>
                          <a:cs typeface="Arial" panose="020B0604020202020204" pitchFamily="34" charset="0"/>
                        </a:rPr>
                        <a:t>Phần lễ chung được tổ chức để cúng thần lúa. </a:t>
                      </a:r>
                      <a:endParaRPr lang="en-US" sz="2000">
                        <a:solidFill>
                          <a:sysClr val="windowText" lastClr="000000"/>
                        </a:solidFill>
                        <a:latin typeface="Arial" panose="020B0604020202020204" pitchFamily="34" charset="0"/>
                        <a:cs typeface="Arial" panose="020B0604020202020204" pitchFamily="34" charset="0"/>
                      </a:endParaRPr>
                    </a:p>
                    <a:p>
                      <a:pPr algn="just"/>
                      <a:r>
                        <a:rPr lang="en-US" sz="2000">
                          <a:solidFill>
                            <a:sysClr val="windowText" lastClr="000000"/>
                          </a:solidFill>
                          <a:latin typeface="Arial" panose="020B0604020202020204" pitchFamily="34" charset="0"/>
                          <a:cs typeface="Arial" panose="020B0604020202020204" pitchFamily="34" charset="0"/>
                        </a:rPr>
                        <a:t>- Phần hội : </a:t>
                      </a:r>
                      <a:r>
                        <a:rPr lang="vi-VN" sz="2000">
                          <a:solidFill>
                            <a:sysClr val="windowText" lastClr="000000"/>
                          </a:solidFill>
                          <a:latin typeface="Arial" panose="020B0604020202020204" pitchFamily="34" charset="0"/>
                          <a:cs typeface="Arial" panose="020B0604020202020204" pitchFamily="34" charset="0"/>
                        </a:rPr>
                        <a:t>Bà con trong thôn bản cùng nhau ăn uống nhảy múa theo tiếng cồng chiêng vang vọng.</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2000">
                          <a:solidFill>
                            <a:sysClr val="windowText" lastClr="000000"/>
                          </a:solidFill>
                          <a:latin typeface="Arial" panose="020B0604020202020204" pitchFamily="34" charset="0"/>
                          <a:cs typeface="Arial" panose="020B0604020202020204" pitchFamily="34" charset="0"/>
                        </a:rPr>
                        <a:t>Lễ mừng lúa mới là bản sắc văn hóa độc đáo của đồng bào Nguyên cầu cho mưa thuận, gió hòa, mùa màng bội thu và gia đình sung túc, sống ấm no ở các buôn làng.</a:t>
                      </a:r>
                      <a:endParaRPr lang="en-US" sz="20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3083064"/>
                  </a:ext>
                </a:extLst>
              </a:tr>
            </a:tbl>
          </a:graphicData>
        </a:graphic>
      </p:graphicFrame>
    </p:spTree>
    <p:extLst>
      <p:ext uri="{BB962C8B-B14F-4D97-AF65-F5344CB8AC3E}">
        <p14:creationId xmlns:p14="http://schemas.microsoft.com/office/powerpoint/2010/main" val="4133736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600A5E-4D02-4332-F9E7-3E90B094BEB7}"/>
              </a:ext>
            </a:extLst>
          </p:cNvPr>
          <p:cNvPicPr>
            <a:picLocks noChangeAspect="1"/>
          </p:cNvPicPr>
          <p:nvPr/>
        </p:nvPicPr>
        <p:blipFill>
          <a:blip r:embed="rId2"/>
          <a:stretch>
            <a:fillRect/>
          </a:stretch>
        </p:blipFill>
        <p:spPr>
          <a:xfrm>
            <a:off x="4793747" y="206027"/>
            <a:ext cx="5954671" cy="3088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5BA52B58-22C9-5AF2-AEA5-79755FBCEE4A}"/>
              </a:ext>
            </a:extLst>
          </p:cNvPr>
          <p:cNvPicPr>
            <a:picLocks noChangeAspect="1"/>
          </p:cNvPicPr>
          <p:nvPr/>
        </p:nvPicPr>
        <p:blipFill rotWithShape="1">
          <a:blip r:embed="rId3">
            <a:extLst>
              <a:ext uri="{28A0092B-C50C-407E-A947-70E740481C1C}">
                <a14:useLocalDpi xmlns:a14="http://schemas.microsoft.com/office/drawing/2010/main" val="0"/>
              </a:ext>
            </a:extLst>
          </a:blip>
          <a:srcRect l="8286" t="19089" r="8497" b="13915"/>
          <a:stretch/>
        </p:blipFill>
        <p:spPr>
          <a:xfrm rot="656356" flipH="1">
            <a:off x="6217660" y="3097603"/>
            <a:ext cx="5139813" cy="3302717"/>
          </a:xfrm>
          <a:prstGeom prst="rect">
            <a:avLst/>
          </a:prstGeom>
        </p:spPr>
      </p:pic>
      <p:sp>
        <p:nvSpPr>
          <p:cNvPr id="11" name="TextBox 10">
            <a:extLst>
              <a:ext uri="{FF2B5EF4-FFF2-40B4-BE49-F238E27FC236}">
                <a16:creationId xmlns:a16="http://schemas.microsoft.com/office/drawing/2014/main" id="{CE235A9F-EC04-2EF6-0ADD-AC7AC8B80597}"/>
              </a:ext>
            </a:extLst>
          </p:cNvPr>
          <p:cNvSpPr txBox="1"/>
          <p:nvPr/>
        </p:nvSpPr>
        <p:spPr>
          <a:xfrm>
            <a:off x="6966017" y="3702521"/>
            <a:ext cx="3643100" cy="2061718"/>
          </a:xfrm>
          <a:prstGeom prst="rect">
            <a:avLst/>
          </a:prstGeom>
          <a:noFill/>
        </p:spPr>
        <p:txBody>
          <a:bodyPr wrap="square">
            <a:spAutoFit/>
          </a:bodyPr>
          <a:lstStyle/>
          <a:p>
            <a:pPr algn="ctr" defTabSz="1219170">
              <a:buClr>
                <a:srgbClr val="000000"/>
              </a:buClr>
            </a:pPr>
            <a:r>
              <a:rPr lang="en-US" altLang="en-US" sz="2133" kern="0" dirty="0" err="1">
                <a:solidFill>
                  <a:srgbClr val="000000"/>
                </a:solidFill>
                <a:latin typeface="UTM Avo" panose="02040603050506020204" pitchFamily="18" charset="0"/>
                <a:cs typeface="Times New Roman" panose="02020603050405020304" pitchFamily="18" charset="0"/>
                <a:sym typeface="Arial"/>
              </a:rPr>
              <a:t>Không</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gian</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văn</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hóa</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cồng</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chiêng</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Tây</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Nguyên</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được</a:t>
            </a:r>
            <a:r>
              <a:rPr lang="en-US" altLang="en-US" sz="2133" kern="0" dirty="0">
                <a:solidFill>
                  <a:srgbClr val="000000"/>
                </a:solidFill>
                <a:latin typeface="UTM Avo" panose="02040603050506020204" pitchFamily="18" charset="0"/>
                <a:cs typeface="Times New Roman" panose="02020603050405020304" pitchFamily="18" charset="0"/>
                <a:sym typeface="Arial"/>
              </a:rPr>
              <a:t> UNESCO </a:t>
            </a:r>
            <a:r>
              <a:rPr lang="en-US" altLang="en-US" sz="2133" kern="0" dirty="0" err="1">
                <a:solidFill>
                  <a:srgbClr val="000000"/>
                </a:solidFill>
                <a:latin typeface="UTM Avo" panose="02040603050506020204" pitchFamily="18" charset="0"/>
                <a:cs typeface="Times New Roman" panose="02020603050405020304" pitchFamily="18" charset="0"/>
                <a:sym typeface="Arial"/>
              </a:rPr>
              <a:t>công</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nhận</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là</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Kiệt</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tác</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truyền</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khẩu</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và</a:t>
            </a:r>
            <a:r>
              <a:rPr lang="en-US" altLang="en-US" sz="2133" kern="0" dirty="0">
                <a:solidFill>
                  <a:srgbClr val="000000"/>
                </a:solidFill>
                <a:latin typeface="UTM Avo" panose="02040603050506020204" pitchFamily="18" charset="0"/>
                <a:cs typeface="Times New Roman" panose="02020603050405020304" pitchFamily="18" charset="0"/>
                <a:sym typeface="Arial"/>
              </a:rPr>
              <a:t> phi </a:t>
            </a:r>
            <a:r>
              <a:rPr lang="en-US" altLang="en-US" sz="2133" kern="0" dirty="0" err="1">
                <a:solidFill>
                  <a:srgbClr val="000000"/>
                </a:solidFill>
                <a:latin typeface="UTM Avo" panose="02040603050506020204" pitchFamily="18" charset="0"/>
                <a:cs typeface="Times New Roman" panose="02020603050405020304" pitchFamily="18" charset="0"/>
                <a:sym typeface="Arial"/>
              </a:rPr>
              <a:t>vật</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thể</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vào</a:t>
            </a:r>
            <a:r>
              <a:rPr lang="en-US" altLang="en-US" sz="2133" kern="0" dirty="0">
                <a:solidFill>
                  <a:srgbClr val="000000"/>
                </a:solidFill>
                <a:latin typeface="UTM Avo" panose="02040603050506020204" pitchFamily="18" charset="0"/>
                <a:cs typeface="Times New Roman" panose="02020603050405020304" pitchFamily="18" charset="0"/>
                <a:sym typeface="Arial"/>
              </a:rPr>
              <a:t> </a:t>
            </a:r>
            <a:r>
              <a:rPr lang="en-US" altLang="en-US" sz="2133" kern="0" dirty="0" err="1">
                <a:solidFill>
                  <a:srgbClr val="000000"/>
                </a:solidFill>
                <a:latin typeface="UTM Avo" panose="02040603050506020204" pitchFamily="18" charset="0"/>
                <a:cs typeface="Times New Roman" panose="02020603050405020304" pitchFamily="18" charset="0"/>
                <a:sym typeface="Arial"/>
              </a:rPr>
              <a:t>ngày</a:t>
            </a:r>
            <a:r>
              <a:rPr lang="en-US" altLang="en-US" sz="2133" kern="0" dirty="0">
                <a:solidFill>
                  <a:srgbClr val="000000"/>
                </a:solidFill>
                <a:latin typeface="UTM Avo" panose="02040603050506020204" pitchFamily="18" charset="0"/>
                <a:cs typeface="Times New Roman" panose="02020603050405020304" pitchFamily="18" charset="0"/>
                <a:sym typeface="Arial"/>
              </a:rPr>
              <a:t> 25/11/2005.</a:t>
            </a:r>
            <a:endParaRPr lang="en-US" sz="2133" kern="0" dirty="0">
              <a:solidFill>
                <a:srgbClr val="000000"/>
              </a:solidFill>
              <a:latin typeface="UTM Avo" panose="02040603050506020204" pitchFamily="18" charset="0"/>
              <a:cs typeface="Arial"/>
              <a:sym typeface="Arial"/>
            </a:endParaRPr>
          </a:p>
        </p:txBody>
      </p:sp>
      <p:pic>
        <p:nvPicPr>
          <p:cNvPr id="15" name="图片 10">
            <a:extLst>
              <a:ext uri="{FF2B5EF4-FFF2-40B4-BE49-F238E27FC236}">
                <a16:creationId xmlns:a16="http://schemas.microsoft.com/office/drawing/2014/main" id="{864EB2F6-D293-1724-2887-68107FEC4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787569" y="6203447"/>
            <a:ext cx="5126231" cy="897055"/>
          </a:xfrm>
          <a:prstGeom prst="rect">
            <a:avLst/>
          </a:prstGeom>
        </p:spPr>
      </p:pic>
      <p:pic>
        <p:nvPicPr>
          <p:cNvPr id="14" name="图片 12">
            <a:extLst>
              <a:ext uri="{FF2B5EF4-FFF2-40B4-BE49-F238E27FC236}">
                <a16:creationId xmlns:a16="http://schemas.microsoft.com/office/drawing/2014/main" id="{BE594A63-8FDD-2CA4-FDAE-43BC22752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1330" y="3570108"/>
            <a:ext cx="2509281" cy="3081867"/>
          </a:xfrm>
          <a:prstGeom prst="rect">
            <a:avLst/>
          </a:prstGeom>
        </p:spPr>
      </p:pic>
      <p:pic>
        <p:nvPicPr>
          <p:cNvPr id="3" name="Picture 2">
            <a:extLst>
              <a:ext uri="{FF2B5EF4-FFF2-40B4-BE49-F238E27FC236}">
                <a16:creationId xmlns:a16="http://schemas.microsoft.com/office/drawing/2014/main" id="{19917BC3-9CCE-E337-2F76-BEDDBE52BB8B}"/>
              </a:ext>
            </a:extLst>
          </p:cNvPr>
          <p:cNvPicPr>
            <a:picLocks noChangeAspect="1"/>
          </p:cNvPicPr>
          <p:nvPr/>
        </p:nvPicPr>
        <p:blipFill>
          <a:blip r:embed="rId6"/>
          <a:stretch>
            <a:fillRect/>
          </a:stretch>
        </p:blipFill>
        <p:spPr>
          <a:xfrm rot="326417">
            <a:off x="733695" y="2829620"/>
            <a:ext cx="5475151" cy="3758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3157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760620" y="602694"/>
            <a:ext cx="10651710" cy="146423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a:solidFill>
                  <a:prstClr val="black"/>
                </a:solidFill>
                <a:latin typeface="Calibri" panose="020F0502020204030204" pitchFamily="34" charset="0"/>
                <a:ea typeface="Roboto" panose="02000000000000000000" pitchFamily="2" charset="0"/>
                <a:cs typeface="Calibri" panose="020F0502020204030204" pitchFamily="34" charset="0"/>
              </a:rPr>
              <a:t>Em hãy cho biết bạn học sinh nào dưới đây đang mặc trang phục của đồng bào Tây Nguyên.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69B18FA5-B155-BE9A-F7EC-783BC3059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08" y="2186474"/>
            <a:ext cx="4644583" cy="4068832"/>
          </a:xfrm>
          <a:prstGeom prst="rect">
            <a:avLst/>
          </a:prstGeom>
        </p:spPr>
      </p:pic>
    </p:spTree>
    <p:extLst>
      <p:ext uri="{BB962C8B-B14F-4D97-AF65-F5344CB8AC3E}">
        <p14:creationId xmlns:p14="http://schemas.microsoft.com/office/powerpoint/2010/main" val="7836568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a16="http://schemas.microsoft.com/office/drawing/2014/main" id="{AC40639D-6E94-22FA-4B75-10C5DBCEA723}"/>
              </a:ext>
            </a:extLst>
          </p:cNvPr>
          <p:cNvPicPr>
            <a:picLocks noChangeAspect="1"/>
          </p:cNvPicPr>
          <p:nvPr/>
        </p:nvPicPr>
        <p:blipFill>
          <a:blip r:embed="rId6"/>
          <a:stretch>
            <a:fillRect/>
          </a:stretch>
        </p:blipFill>
        <p:spPr>
          <a:xfrm>
            <a:off x="3482608" y="789731"/>
            <a:ext cx="5541744" cy="1883827"/>
          </a:xfrm>
          <a:prstGeom prst="rect">
            <a:avLst/>
          </a:prstGeom>
        </p:spPr>
      </p:pic>
    </p:spTree>
    <p:extLst>
      <p:ext uri="{BB962C8B-B14F-4D97-AF65-F5344CB8AC3E}">
        <p14:creationId xmlns:p14="http://schemas.microsoft.com/office/powerpoint/2010/main" val="16214991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665369" y="434149"/>
            <a:ext cx="10842211"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Lập bảng hoặc vẽ sơ đồ tư duy về một số nét văn hóa tiêu biểu của đồng bào Tây Nguyên.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286154F9-2131-9E33-91CE-A5B0888FB00A}"/>
              </a:ext>
            </a:extLst>
          </p:cNvPr>
          <p:cNvGraphicFramePr>
            <a:graphicFrameLocks noGrp="1"/>
          </p:cNvGraphicFramePr>
          <p:nvPr>
            <p:extLst>
              <p:ext uri="{D42A27DB-BD31-4B8C-83A1-F6EECF244321}">
                <p14:modId xmlns:p14="http://schemas.microsoft.com/office/powerpoint/2010/main" val="3966876739"/>
              </p:ext>
            </p:extLst>
          </p:nvPr>
        </p:nvGraphicFramePr>
        <p:xfrm>
          <a:off x="742950" y="1520999"/>
          <a:ext cx="10496550" cy="4979640"/>
        </p:xfrm>
        <a:graphic>
          <a:graphicData uri="http://schemas.openxmlformats.org/drawingml/2006/table">
            <a:tbl>
              <a:tblPr/>
              <a:tblGrid>
                <a:gridCol w="2743200">
                  <a:extLst>
                    <a:ext uri="{9D8B030D-6E8A-4147-A177-3AD203B41FA5}">
                      <a16:colId xmlns:a16="http://schemas.microsoft.com/office/drawing/2014/main" val="2482021791"/>
                    </a:ext>
                  </a:extLst>
                </a:gridCol>
                <a:gridCol w="7753350">
                  <a:extLst>
                    <a:ext uri="{9D8B030D-6E8A-4147-A177-3AD203B41FA5}">
                      <a16:colId xmlns:a16="http://schemas.microsoft.com/office/drawing/2014/main" val="2526078402"/>
                    </a:ext>
                  </a:extLst>
                </a:gridCol>
              </a:tblGrid>
              <a:tr h="287692">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Một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nét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văn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hóa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tiêu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biểu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của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53815759"/>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ở</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Người dân thường ở trong ngôi nhà sàn làm bằng các vật liệu như: gỗ, tre, nứa, lá...</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7666701"/>
                  </a:ext>
                </a:extLst>
              </a:tr>
              <a:tr h="1137281">
                <a:tc>
                  <a:txBody>
                    <a:bodyPr/>
                    <a:lstStyle/>
                    <a:p>
                      <a:pPr algn="just" fontAlgn="t"/>
                      <a:r>
                        <a:rPr lang="en-US" sz="2400" b="1" err="1">
                          <a:solidFill>
                            <a:srgbClr val="002060"/>
                          </a:solidFill>
                          <a:effectLst/>
                          <a:latin typeface="Cambria" panose="02040503050406030204" pitchFamily="18" charset="0"/>
                          <a:ea typeface="Cambria" panose="02040503050406030204" pitchFamily="18" charset="0"/>
                        </a:rPr>
                        <a:t>Nhà</a:t>
                      </a:r>
                      <a:r>
                        <a:rPr lang="en-US" sz="2400" b="1">
                          <a:solidFill>
                            <a:srgbClr val="002060"/>
                          </a:solidFill>
                          <a:effectLst/>
                          <a:latin typeface="Cambria" panose="02040503050406030204" pitchFamily="18" charset="0"/>
                          <a:ea typeface="Cambria" panose="02040503050406030204" pitchFamily="18" charset="0"/>
                        </a:rPr>
                        <a:t> Rông</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Mỗi buôn làng có một ngôi nhà chung được xây dựng ở trung tâm buôn làng.</a:t>
                      </a:r>
                    </a:p>
                    <a:p>
                      <a:pPr algn="just" fontAlgn="t"/>
                      <a:r>
                        <a:rPr lang="vi-VN" sz="2400">
                          <a:solidFill>
                            <a:srgbClr val="002060"/>
                          </a:solidFill>
                          <a:effectLst/>
                          <a:latin typeface="Cambria" panose="02040503050406030204" pitchFamily="18" charset="0"/>
                          <a:ea typeface="Cambria" panose="02040503050406030204" pitchFamily="18" charset="0"/>
                        </a:rPr>
                        <a:t>- Đây là không gian sinh hoạt chung của cộng đồng.</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474658"/>
                  </a:ext>
                </a:extLst>
              </a:tr>
              <a:tr h="1380021">
                <a:tc>
                  <a:txBody>
                    <a:bodyPr/>
                    <a:lstStyle/>
                    <a:p>
                      <a:pPr algn="just" fontAlgn="t"/>
                      <a:r>
                        <a:rPr lang="en-US" sz="2400" b="1" dirty="0">
                          <a:solidFill>
                            <a:srgbClr val="002060"/>
                          </a:solidFill>
                          <a:effectLst/>
                          <a:latin typeface="Cambria" panose="02040503050406030204" pitchFamily="18" charset="0"/>
                          <a:ea typeface="Cambria" panose="02040503050406030204" pitchFamily="18" charset="0"/>
                        </a:rPr>
                        <a:t>Trang </a:t>
                      </a:r>
                      <a:r>
                        <a:rPr lang="en-US" sz="2400" b="1" dirty="0" err="1">
                          <a:solidFill>
                            <a:srgbClr val="002060"/>
                          </a:solidFill>
                          <a:effectLst/>
                          <a:latin typeface="Cambria" panose="02040503050406030204" pitchFamily="18" charset="0"/>
                          <a:ea typeface="Cambria" panose="02040503050406030204" pitchFamily="18" charset="0"/>
                        </a:rPr>
                        <a:t>phục</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Được may bằng vải thổ cẩm, trang trí các loại hoa văn màu sắc sặc sỡ.</a:t>
                      </a:r>
                    </a:p>
                    <a:p>
                      <a:pPr algn="just" fontAlgn="t"/>
                      <a:r>
                        <a:rPr lang="vi-VN" sz="2400">
                          <a:solidFill>
                            <a:srgbClr val="002060"/>
                          </a:solidFill>
                          <a:effectLst/>
                          <a:latin typeface="Cambria" panose="02040503050406030204" pitchFamily="18" charset="0"/>
                          <a:ea typeface="Cambria" panose="02040503050406030204" pitchFamily="18" charset="0"/>
                        </a:rPr>
                        <a:t>- Đàn ông thường đóng khố, ở trần, trời lạnh khoác thêm tấm choàng.</a:t>
                      </a:r>
                    </a:p>
                    <a:p>
                      <a:pPr algn="just" fontAlgn="t"/>
                      <a:r>
                        <a:rPr lang="vi-VN" sz="2400">
                          <a:solidFill>
                            <a:srgbClr val="002060"/>
                          </a:solidFill>
                          <a:effectLst/>
                          <a:latin typeface="Cambria" panose="02040503050406030204" pitchFamily="18" charset="0"/>
                          <a:ea typeface="Cambria" panose="02040503050406030204" pitchFamily="18" charset="0"/>
                        </a:rPr>
                        <a:t>- Phụ nữ mặc áo chui đầu, váy tấm,....</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066341"/>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Lễ</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hội</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Có nhiều lễ hội đặc sắc, tiêu biểu như: lễ </a:t>
                      </a:r>
                      <a:r>
                        <a:rPr lang="vi-VN" sz="2400">
                          <a:solidFill>
                            <a:srgbClr val="002060"/>
                          </a:solidFill>
                          <a:effectLst/>
                          <a:latin typeface="Cambria" panose="02040503050406030204" pitchFamily="18" charset="0"/>
                          <a:ea typeface="Cambria" panose="02040503050406030204" pitchFamily="18" charset="0"/>
                        </a:rPr>
                        <a:t>hội </a:t>
                      </a:r>
                      <a:r>
                        <a:rPr lang="en-US" sz="2400">
                          <a:solidFill>
                            <a:srgbClr val="002060"/>
                          </a:solidFill>
                          <a:effectLst/>
                          <a:latin typeface="Cambria" panose="02040503050406030204" pitchFamily="18" charset="0"/>
                          <a:ea typeface="Cambria" panose="02040503050406030204" pitchFamily="18" charset="0"/>
                        </a:rPr>
                        <a:t>mừng lúa mời</a:t>
                      </a:r>
                      <a:r>
                        <a:rPr lang="vi-VN" sz="2400">
                          <a:solidFill>
                            <a:srgbClr val="002060"/>
                          </a:solidFill>
                          <a:effectLst/>
                          <a:latin typeface="Cambria" panose="02040503050406030204" pitchFamily="18" charset="0"/>
                          <a:ea typeface="Cambria" panose="02040503050406030204" pitchFamily="18" charset="0"/>
                        </a:rPr>
                        <a:t>, </a:t>
                      </a:r>
                      <a:r>
                        <a:rPr lang="vi-VN" sz="2400" dirty="0">
                          <a:solidFill>
                            <a:srgbClr val="002060"/>
                          </a:solidFill>
                          <a:effectLst/>
                          <a:latin typeface="Cambria" panose="02040503050406030204" pitchFamily="18" charset="0"/>
                          <a:ea typeface="Cambria" panose="02040503050406030204" pitchFamily="18" charset="0"/>
                        </a:rPr>
                        <a:t>lễ hội Đua voi, </a:t>
                      </a:r>
                      <a:r>
                        <a:rPr lang="vi-VN" sz="2400">
                          <a:solidFill>
                            <a:srgbClr val="002060"/>
                          </a:solidFill>
                          <a:effectLst/>
                          <a:latin typeface="Cambria" panose="02040503050406030204" pitchFamily="18" charset="0"/>
                          <a:ea typeface="Cambria" panose="02040503050406030204" pitchFamily="18" charset="0"/>
                        </a:rPr>
                        <a:t>lễ </a:t>
                      </a:r>
                      <a:r>
                        <a:rPr lang="en-US" sz="2400">
                          <a:solidFill>
                            <a:srgbClr val="002060"/>
                          </a:solidFill>
                          <a:effectLst/>
                          <a:latin typeface="Cambria" panose="02040503050406030204" pitchFamily="18" charset="0"/>
                          <a:ea typeface="Cambria" panose="02040503050406030204" pitchFamily="18" charset="0"/>
                        </a:rPr>
                        <a:t>hội Cồng chiêng</a:t>
                      </a:r>
                      <a:r>
                        <a:rPr lang="vi-VN" sz="2400">
                          <a:solidFill>
                            <a:srgbClr val="002060"/>
                          </a:solidFill>
                          <a:effectLst/>
                          <a:latin typeface="Cambria" panose="02040503050406030204" pitchFamily="18" charset="0"/>
                          <a:ea typeface="Cambria" panose="02040503050406030204" pitchFamily="18" charset="0"/>
                        </a:rPr>
                        <a:t>,…</a:t>
                      </a:r>
                      <a:endParaRPr lang="vi-VN"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115571"/>
                  </a:ext>
                </a:extLst>
              </a:tr>
            </a:tbl>
          </a:graphicData>
        </a:graphic>
      </p:graphicFrame>
    </p:spTree>
    <p:extLst>
      <p:ext uri="{BB962C8B-B14F-4D97-AF65-F5344CB8AC3E}">
        <p14:creationId xmlns:p14="http://schemas.microsoft.com/office/powerpoint/2010/main" val="331758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573C199E-23B3-8D23-64FF-C81A30ABA549}"/>
              </a:ext>
            </a:extLst>
          </p:cNvPr>
          <p:cNvSpPr txBox="1"/>
          <p:nvPr/>
        </p:nvSpPr>
        <p:spPr>
          <a:xfrm>
            <a:off x="4305300" y="2028200"/>
            <a:ext cx="2781299" cy="2801600"/>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rang phục của đồng bào Tây Nguyên.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69B18FA5-B155-BE9A-F7EC-783BC3059E7C}"/>
              </a:ext>
            </a:extLst>
          </p:cNvPr>
          <p:cNvPicPr>
            <a:picLocks noChangeAspect="1"/>
          </p:cNvPicPr>
          <p:nvPr/>
        </p:nvPicPr>
        <p:blipFill rotWithShape="1">
          <a:blip r:embed="rId2">
            <a:extLst>
              <a:ext uri="{28A0092B-C50C-407E-A947-70E740481C1C}">
                <a14:useLocalDpi xmlns:a14="http://schemas.microsoft.com/office/drawing/2010/main" val="0"/>
              </a:ext>
            </a:extLst>
          </a:blip>
          <a:srcRect l="59023"/>
          <a:stretch/>
        </p:blipFill>
        <p:spPr>
          <a:xfrm>
            <a:off x="952500" y="645159"/>
            <a:ext cx="2781300" cy="5946141"/>
          </a:xfrm>
          <a:prstGeom prst="rect">
            <a:avLst/>
          </a:prstGeom>
        </p:spPr>
      </p:pic>
      <p:pic>
        <p:nvPicPr>
          <p:cNvPr id="3074" name="Picture 2" descr="H'hen Niê - Hoa hậu phá vỡ mọi định kiến về cái đẹp - Làm cha mẹ">
            <a:extLst>
              <a:ext uri="{FF2B5EF4-FFF2-40B4-BE49-F238E27FC236}">
                <a16:creationId xmlns:a16="http://schemas.microsoft.com/office/drawing/2014/main" id="{7690C9B6-6240-0438-8511-A020DE5B4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098" y="786724"/>
            <a:ext cx="3581401" cy="537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8018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a:extLst>
              <a:ext uri="{FF2B5EF4-FFF2-40B4-BE49-F238E27FC236}">
                <a16:creationId xmlns:a16="http://schemas.microsoft.com/office/drawing/2014/main" id="{8FE4804D-D32C-EFBC-9EAD-FDD9F3BF3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a:extLst>
              <a:ext uri="{FF2B5EF4-FFF2-40B4-BE49-F238E27FC236}">
                <a16:creationId xmlns:a16="http://schemas.microsoft.com/office/drawing/2014/main" id="{FF98F3C3-4D0C-0EBC-FDFE-773388B41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a:extLst>
              <a:ext uri="{FF2B5EF4-FFF2-40B4-BE49-F238E27FC236}">
                <a16:creationId xmlns:a16="http://schemas.microsoft.com/office/drawing/2014/main" id="{E5FE34DD-5B2B-1419-8141-EA4236FD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a:extLst>
              <a:ext uri="{FF2B5EF4-FFF2-40B4-BE49-F238E27FC236}">
                <a16:creationId xmlns:a16="http://schemas.microsoft.com/office/drawing/2014/main" id="{9AE8DED2-2DD8-0B98-4842-AA4F7036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90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cho biết những hình ảnh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vừa</a:t>
            </a:r>
            <a:r>
              <a:rPr lang="en-US"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xem</a:t>
            </a: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9" name="TextBox 8">
            <a:extLst>
              <a:ext uri="{FF2B5EF4-FFF2-40B4-BE49-F238E27FC236}">
                <a16:creationId xmlns:a16="http://schemas.microsoft.com/office/drawing/2014/main" id="{BEEB81A7-14C8-E4DC-9CFE-02AEA19459DD}"/>
              </a:ext>
            </a:extLst>
          </p:cNvPr>
          <p:cNvSpPr txBox="1"/>
          <p:nvPr/>
        </p:nvSpPr>
        <p:spPr>
          <a:xfrm>
            <a:off x="3114676" y="3076575"/>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3209206" y="2106778"/>
            <a:ext cx="6496769" cy="341632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một số nét văn hoá các dân tộc ở vùng Tây Nguyên</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Box 10">
            <a:extLst>
              <a:ext uri="{FF2B5EF4-FFF2-40B4-BE49-F238E27FC236}">
                <a16:creationId xmlns:a16="http://schemas.microsoft.com/office/drawing/2014/main" id="{FF095F86-480B-5B5A-97D8-65BC8062B656}"/>
              </a:ext>
            </a:extLst>
          </p:cNvPr>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Nhóm 1,</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2: Tìm hiểu về </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nhà </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Rông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icture containing toy, doll&#10;&#10;Description automatically generated">
            <a:extLst>
              <a:ext uri="{FF2B5EF4-FFF2-40B4-BE49-F238E27FC236}">
                <a16:creationId xmlns:a16="http://schemas.microsoft.com/office/drawing/2014/main" id="{114B9205-CAFB-AA08-46A5-8874E65A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a:extLst>
              <a:ext uri="{FF2B5EF4-FFF2-40B4-BE49-F238E27FC236}">
                <a16:creationId xmlns:a16="http://schemas.microsoft.com/office/drawing/2014/main" id="{AA8C6112-7266-010C-A27A-D1BF01842E2B}"/>
              </a:ext>
            </a:extLst>
          </p:cNvPr>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Nhóm 3,</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4: Tìm hiểu về trang phục.</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3CC33B7A-0063-F6F7-937E-00103BF5D4A4}"/>
              </a:ext>
            </a:extLst>
          </p:cNvPr>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57777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TotalTime>
  <Words>1336</Words>
  <Application>Microsoft Office PowerPoint</Application>
  <PresentationFormat>Widescreen</PresentationFormat>
  <Paragraphs>74</Paragraphs>
  <Slides>32</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等线</vt:lpstr>
      <vt:lpstr>Arial</vt:lpstr>
      <vt:lpstr>Calibri</vt:lpstr>
      <vt:lpstr>Cambria</vt:lpstr>
      <vt:lpstr>iCiel Altus</vt:lpstr>
      <vt:lpstr>Poppins</vt:lpstr>
      <vt:lpstr>Times New Roman</vt:lpstr>
      <vt:lpstr>UTM Avo</vt:lpstr>
      <vt:lpstr>印品黑体</vt:lpstr>
      <vt:lpstr>1_Office Theme</vt:lpstr>
      <vt:lpstr>Office 主题​​</vt:lpstr>
      <vt:lpstr>National Patriots' Day in Quebec by Slidesgo</vt:lpstr>
      <vt:lpstr>1_National Patriots' Day in Quebec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49</cp:revision>
  <dcterms:created xsi:type="dcterms:W3CDTF">2023-11-15T10:30:55Z</dcterms:created>
  <dcterms:modified xsi:type="dcterms:W3CDTF">2025-03-21T13:00:38Z</dcterms:modified>
  <cp:category>9Slide.vn</cp:category>
</cp:coreProperties>
</file>