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49" r:id="rId2"/>
    <p:sldId id="362" r:id="rId3"/>
    <p:sldId id="361" r:id="rId4"/>
    <p:sldId id="436" r:id="rId5"/>
    <p:sldId id="372" r:id="rId6"/>
    <p:sldId id="371" r:id="rId7"/>
    <p:sldId id="439" r:id="rId8"/>
    <p:sldId id="44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0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5487-2653-4860-A74F-E97C1D6E227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AA7CD-0CFE-4E55-8DC5-FB32E009D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2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00125" y="2214563"/>
            <a:ext cx="7224554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059712" y="3513122"/>
            <a:ext cx="7128515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12" y="5316024"/>
            <a:ext cx="1344612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251" y="1780604"/>
            <a:ext cx="8325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4</a:t>
            </a:r>
          </a:p>
          <a:p>
            <a:pPr algn="ctr"/>
            <a:r>
              <a:rPr lang="vi-V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ĐÊ 7: MÔI TRƯỜNG XANH –SẠCH- ĐẸP ( TIẾT 1)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9165" y="2826921"/>
            <a:ext cx="6431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0008" y="703385"/>
            <a:ext cx="5037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UBND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QUẬN DƯƠNG KINH</a:t>
            </a:r>
          </a:p>
          <a:p>
            <a:pPr algn="ctr">
              <a:defRPr/>
            </a:pP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TIỂU HỌC ANH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DŨNG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6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1C94A0-801D-3F92-2403-5F930CCA9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942975"/>
            <a:ext cx="8677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0D540D-03E0-96AE-DCB2-C4C43041D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5838"/>
            <a:ext cx="8382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11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633A4E-D87B-6528-B3F2-2D86B7E6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4" y="137936"/>
            <a:ext cx="8010525" cy="3305175"/>
          </a:xfrm>
          <a:prstGeom prst="rect">
            <a:avLst/>
          </a:prstGeom>
        </p:spPr>
      </p:pic>
      <p:pic>
        <p:nvPicPr>
          <p:cNvPr id="1030" name="Picture 6" descr="Ngành du lịch triển khai các hoạt động bảo vệ môi trường">
            <a:extLst>
              <a:ext uri="{FF2B5EF4-FFF2-40B4-BE49-F238E27FC236}">
                <a16:creationId xmlns:a16="http://schemas.microsoft.com/office/drawing/2014/main" xmlns="" id="{F4E4FC7A-EBE9-86FE-5B5A-00F5EED9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4" y="3582793"/>
            <a:ext cx="3910632" cy="26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F64BB-EF7A-1C4D-5A91-8DA5E43E81D6}"/>
              </a:ext>
            </a:extLst>
          </p:cNvPr>
          <p:cNvSpPr txBox="1"/>
          <p:nvPr/>
        </p:nvSpPr>
        <p:spPr>
          <a:xfrm>
            <a:off x="420964" y="6242447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4. Thu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nhặt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rác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ở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bãi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biển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032" name="Picture 8" descr="Lan tỏa nhiều cách làm hay bảo vệ môi trường">
            <a:extLst>
              <a:ext uri="{FF2B5EF4-FFF2-40B4-BE49-F238E27FC236}">
                <a16:creationId xmlns:a16="http://schemas.microsoft.com/office/drawing/2014/main" xmlns="" id="{204387A4-3E72-A879-DE78-91F426D4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6" y="3582793"/>
            <a:ext cx="3656968" cy="26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9AF9CD-8684-5033-E2D6-918362FF8217}"/>
              </a:ext>
            </a:extLst>
          </p:cNvPr>
          <p:cNvSpPr txBox="1"/>
          <p:nvPr/>
        </p:nvSpPr>
        <p:spPr>
          <a:xfrm>
            <a:off x="4717776" y="6219862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5. Thu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nhặt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rác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ở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ven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600" b="0" i="0" dirty="0" err="1">
                <a:solidFill>
                  <a:srgbClr val="242021"/>
                </a:solidFill>
                <a:effectLst/>
                <a:latin typeface="ArialMT"/>
              </a:rPr>
              <a:t>sông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4838A1D-0939-5894-440A-290287A3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81" y="381414"/>
            <a:ext cx="8350273" cy="58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49178D-FFFC-A4E2-00CB-6C580FE3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" y="480805"/>
            <a:ext cx="8203138" cy="58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395EC0-9C3F-474D-797F-5677F150E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40" y="325706"/>
            <a:ext cx="7356319" cy="59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0B20CDE-9A94-7365-C297-41E768B2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0" y="279123"/>
            <a:ext cx="7627040" cy="59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47</Words>
  <Application>Microsoft Office PowerPoint</Application>
  <PresentationFormat>On-screen Show (4:3)</PresentationFormat>
  <Paragraphs>10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201</cp:revision>
  <dcterms:created xsi:type="dcterms:W3CDTF">2021-01-29T04:19:07Z</dcterms:created>
  <dcterms:modified xsi:type="dcterms:W3CDTF">2025-03-20T15:13:44Z</dcterms:modified>
</cp:coreProperties>
</file>