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  <p:sldMasterId id="2147483680" r:id="rId4"/>
  </p:sldMasterIdLst>
  <p:sldIdLst>
    <p:sldId id="501" r:id="rId5"/>
    <p:sldId id="285" r:id="rId6"/>
    <p:sldId id="497" r:id="rId7"/>
    <p:sldId id="498" r:id="rId8"/>
    <p:sldId id="499" r:id="rId9"/>
    <p:sldId id="500" r:id="rId10"/>
    <p:sldId id="264" r:id="rId11"/>
    <p:sldId id="263" r:id="rId12"/>
    <p:sldId id="267" r:id="rId13"/>
    <p:sldId id="272" r:id="rId14"/>
    <p:sldId id="256" r:id="rId15"/>
    <p:sldId id="286" r:id="rId16"/>
    <p:sldId id="257" r:id="rId17"/>
    <p:sldId id="284" r:id="rId18"/>
    <p:sldId id="287" r:id="rId19"/>
    <p:sldId id="288" r:id="rId20"/>
    <p:sldId id="289" r:id="rId21"/>
    <p:sldId id="290" r:id="rId22"/>
    <p:sldId id="260" r:id="rId23"/>
    <p:sldId id="259" r:id="rId24"/>
    <p:sldId id="291" r:id="rId25"/>
    <p:sldId id="262" r:id="rId26"/>
    <p:sldId id="292" r:id="rId27"/>
    <p:sldId id="261" r:id="rId28"/>
    <p:sldId id="258" r:id="rId29"/>
    <p:sldId id="269" r:id="rId30"/>
    <p:sldId id="495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6E5"/>
    <a:srgbClr val="B8C7FF"/>
    <a:srgbClr val="F63C51"/>
    <a:srgbClr val="FFFFFF"/>
    <a:srgbClr val="F9699A"/>
    <a:srgbClr val="FFEB3C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80" d="100"/>
          <a:sy n="80" d="100"/>
        </p:scale>
        <p:origin x="840" y="58"/>
      </p:cViewPr>
      <p:guideLst>
        <p:guide orient="horz" pos="2160"/>
        <p:guide pos="3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33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7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8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6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9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6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6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7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364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429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57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8980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72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81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70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03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11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55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793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390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79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175" y="2177026"/>
            <a:ext cx="2183528" cy="218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27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2025/3/30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D8B5B79-8AC0-A4BC-9D06-453759387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5622E3C-9FEF-EE2A-894F-8C77C022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C7B2C48-4A8F-88CC-7DD1-AEA2B48DB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4E192A5-61EF-DC59-9983-D6AD198BE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8F467D1-0C8D-F238-DE22-D4EF7F22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7122CEE-22D8-30BE-2C4E-47BC5B872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C3310D1-5771-6C86-4818-8C632B655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B305D99-4B2E-6212-372E-2B03605E1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784" y="5722373"/>
            <a:ext cx="2181849" cy="2181849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784" y="5722373"/>
            <a:ext cx="2181849" cy="218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784" y="5722373"/>
            <a:ext cx="2181849" cy="218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0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9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784" y="5722373"/>
            <a:ext cx="2181849" cy="218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3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8.svg"/><Relationship Id="rId7" Type="http://schemas.openxmlformats.org/officeDocument/2006/relationships/image" Target="../media/image3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6.jpe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75.png"/><Relationship Id="rId5" Type="http://schemas.openxmlformats.org/officeDocument/2006/relationships/image" Target="../media/image30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28.pn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5" Type="http://schemas.microsoft.com/office/2007/relationships/hdphoto" Target="../media/hdphoto2.wdp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5" Type="http://schemas.microsoft.com/office/2007/relationships/hdphoto" Target="../media/hdphoto2.wdp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5" Type="http://schemas.microsoft.com/office/2007/relationships/hdphoto" Target="../media/hdphoto2.wdp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5" Type="http://schemas.microsoft.com/office/2007/relationships/hdphoto" Target="../media/hdphoto2.wdp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84.png"/><Relationship Id="rId5" Type="http://schemas.microsoft.com/office/2007/relationships/hdphoto" Target="../media/hdphoto3.wdp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87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5" Type="http://schemas.microsoft.com/office/2007/relationships/hdphoto" Target="../media/hdphoto2.wdp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6" Type="http://schemas.openxmlformats.org/officeDocument/2006/relationships/image" Target="../media/image88.png"/><Relationship Id="rId5" Type="http://schemas.openxmlformats.org/officeDocument/2006/relationships/image" Target="../media/image75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5" Type="http://schemas.openxmlformats.org/officeDocument/2006/relationships/image" Target="../media/image89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6.sv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12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11" Type="http://schemas.openxmlformats.org/officeDocument/2006/relationships/image" Target="../media/image34.svg"/><Relationship Id="rId5" Type="http://schemas.openxmlformats.org/officeDocument/2006/relationships/image" Target="../media/image18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svg"/><Relationship Id="rId7" Type="http://schemas.openxmlformats.org/officeDocument/2006/relationships/image" Target="../media/image3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6.svg"/><Relationship Id="rId7" Type="http://schemas.openxmlformats.org/officeDocument/2006/relationships/image" Target="../media/image63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2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6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8.svg"/><Relationship Id="rId7" Type="http://schemas.openxmlformats.org/officeDocument/2006/relationships/image" Target="../media/image67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6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2.svg"/><Relationship Id="rId7" Type="http://schemas.openxmlformats.org/officeDocument/2006/relationships/image" Target="../media/image70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7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375369">
            <a:off x="1773539" y="-1280470"/>
            <a:ext cx="8890406" cy="8987895"/>
          </a:xfrm>
          <a:custGeom>
            <a:avLst/>
            <a:gdLst/>
            <a:ahLst/>
            <a:cxnLst/>
            <a:rect l="l" t="t" r="r" b="b"/>
            <a:pathLst>
              <a:path w="12272274" h="12783619">
                <a:moveTo>
                  <a:pt x="0" y="0"/>
                </a:moveTo>
                <a:lnTo>
                  <a:pt x="12272274" y="0"/>
                </a:lnTo>
                <a:lnTo>
                  <a:pt x="12272274" y="12783618"/>
                </a:lnTo>
                <a:lnTo>
                  <a:pt x="0" y="12783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403253">
            <a:off x="-2319678" y="-1501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3" y="0"/>
                </a:lnTo>
                <a:lnTo>
                  <a:pt x="5509413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85368">
            <a:off x="9845463" y="49846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2" y="0"/>
                </a:lnTo>
                <a:lnTo>
                  <a:pt x="5509412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90590">
            <a:off x="-570659" y="5470378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294922">
            <a:off x="10835401" y="-729442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8"/>
                </a:lnTo>
                <a:lnTo>
                  <a:pt x="0" y="3669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277467" y="273057"/>
            <a:ext cx="3044521" cy="2652539"/>
          </a:xfrm>
          <a:custGeom>
            <a:avLst/>
            <a:gdLst/>
            <a:ahLst/>
            <a:cxnLst/>
            <a:rect l="l" t="t" r="r" b="b"/>
            <a:pathLst>
              <a:path w="4566782" h="3978809">
                <a:moveTo>
                  <a:pt x="0" y="0"/>
                </a:moveTo>
                <a:lnTo>
                  <a:pt x="4566782" y="0"/>
                </a:lnTo>
                <a:lnTo>
                  <a:pt x="4566782" y="3978809"/>
                </a:lnTo>
                <a:lnTo>
                  <a:pt x="0" y="39788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8566" y="4198505"/>
            <a:ext cx="3174569" cy="2863065"/>
          </a:xfrm>
          <a:custGeom>
            <a:avLst/>
            <a:gdLst/>
            <a:ahLst/>
            <a:cxnLst/>
            <a:rect l="l" t="t" r="r" b="b"/>
            <a:pathLst>
              <a:path w="4761853" h="4294597">
                <a:moveTo>
                  <a:pt x="0" y="0"/>
                </a:moveTo>
                <a:lnTo>
                  <a:pt x="4761853" y="0"/>
                </a:lnTo>
                <a:lnTo>
                  <a:pt x="4761853" y="4294597"/>
                </a:lnTo>
                <a:lnTo>
                  <a:pt x="0" y="42945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24934" y="-198921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 flipV="1">
            <a:off x="8287684" y="4114800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451724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17246" y="0"/>
                </a:lnTo>
                <a:lnTo>
                  <a:pt x="4517246" y="411480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FAE982-0CB2-49AA-3928-FED5B4FC30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75" y="-75667"/>
            <a:ext cx="1559987" cy="15599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3174E-A395-C138-E08A-A5FE1A04A4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6001" y="889303"/>
            <a:ext cx="3926164" cy="128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AC6D46-B89D-2453-7D67-CB2EE465562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77609" y="1532487"/>
            <a:ext cx="8047417" cy="3633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3135" y="4424516"/>
            <a:ext cx="4524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>
                <a:solidFill>
                  <a:srgbClr val="FF0000"/>
                </a:solidFill>
                <a:latin typeface="+mj-lt"/>
              </a:rPr>
              <a:t>(Tiết 2)</a:t>
            </a:r>
            <a:endParaRPr lang="id-ID" sz="8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214320E-0F6E-7F19-A816-92652C993E77}"/>
              </a:ext>
            </a:extLst>
          </p:cNvPr>
          <p:cNvSpPr txBox="1">
            <a:spLocks/>
          </p:cNvSpPr>
          <p:nvPr/>
        </p:nvSpPr>
        <p:spPr>
          <a:xfrm>
            <a:off x="1453409" y="237883"/>
            <a:ext cx="9144000" cy="8945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773094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9F1BB-5656-394F-BCD4-C1A5C70CB0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637" y="3878088"/>
            <a:ext cx="2781251" cy="29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849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59063" y="-2659063"/>
            <a:ext cx="6858000" cy="12207875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 rot="480000">
            <a:off x="1061356" y="200123"/>
            <a:ext cx="10403931" cy="648950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 descr="C:/Users/Administrator/AppData/Local/Temp/picturecompress_20220509111335/output_1.pngoutput_1"/>
          <p:cNvPicPr>
            <a:picLocks noChangeAspect="1"/>
          </p:cNvPicPr>
          <p:nvPr/>
        </p:nvPicPr>
        <p:blipFill>
          <a:blip r:embed="rId4"/>
          <a:srcRect t="5935" b="19602"/>
          <a:stretch>
            <a:fillRect/>
          </a:stretch>
        </p:blipFill>
        <p:spPr>
          <a:xfrm>
            <a:off x="852143" y="2919261"/>
            <a:ext cx="3565525" cy="3983086"/>
          </a:xfrm>
          <a:prstGeom prst="rect">
            <a:avLst/>
          </a:prstGeom>
        </p:spPr>
      </p:pic>
      <p:pic>
        <p:nvPicPr>
          <p:cNvPr id="2" name="图片 1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5"/>
          <a:srcRect l="4624" t="3669" r="6471"/>
          <a:stretch>
            <a:fillRect/>
          </a:stretch>
        </p:blipFill>
        <p:spPr>
          <a:xfrm>
            <a:off x="8643251" y="2540000"/>
            <a:ext cx="3395714" cy="4333875"/>
          </a:xfrm>
          <a:prstGeom prst="rect">
            <a:avLst/>
          </a:prstGeom>
        </p:spPr>
      </p:pic>
      <p:pic>
        <p:nvPicPr>
          <p:cNvPr id="16" name="图片 15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21000000">
            <a:off x="10775315" y="1292860"/>
            <a:ext cx="1153160" cy="970280"/>
          </a:xfrm>
          <a:prstGeom prst="rect">
            <a:avLst/>
          </a:prstGeom>
        </p:spPr>
      </p:pic>
      <p:pic>
        <p:nvPicPr>
          <p:cNvPr id="17" name="图片 16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600000" flipH="1">
            <a:off x="9321800" y="305435"/>
            <a:ext cx="706755" cy="594995"/>
          </a:xfrm>
          <a:prstGeom prst="rect">
            <a:avLst/>
          </a:prstGeom>
        </p:spPr>
      </p:pic>
      <p:pic>
        <p:nvPicPr>
          <p:cNvPr id="18" name="图片 17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1020000">
            <a:off x="6491605" y="5311775"/>
            <a:ext cx="1264920" cy="1064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53014-F453-5469-502C-94265F3F43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38" t="43105" r="31300" b="15483"/>
          <a:stretch/>
        </p:blipFill>
        <p:spPr>
          <a:xfrm>
            <a:off x="4638841" y="4641967"/>
            <a:ext cx="2214765" cy="840403"/>
          </a:xfrm>
          <a:prstGeom prst="rect">
            <a:avLst/>
          </a:prstGeom>
        </p:spPr>
      </p:pic>
      <p:sp>
        <p:nvSpPr>
          <p:cNvPr id="10" name="文本框 68">
            <a:extLst>
              <a:ext uri="{FF2B5EF4-FFF2-40B4-BE49-F238E27FC236}">
                <a16:creationId xmlns:a16="http://schemas.microsoft.com/office/drawing/2014/main" id="{5C319F13-C996-274C-75E5-C67409BBF9A1}"/>
              </a:ext>
            </a:extLst>
          </p:cNvPr>
          <p:cNvSpPr txBox="1"/>
          <p:nvPr/>
        </p:nvSpPr>
        <p:spPr>
          <a:xfrm>
            <a:off x="4233446" y="969668"/>
            <a:ext cx="3467834" cy="707886"/>
          </a:xfrm>
          <a:custGeom>
            <a:avLst/>
            <a:gdLst>
              <a:gd name="connsiteX0" fmla="*/ 0 w 3019135"/>
              <a:gd name="connsiteY0" fmla="*/ 0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0 w 3019135"/>
              <a:gd name="connsiteY4" fmla="*/ 0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2441619 w 3019135"/>
              <a:gd name="connsiteY2" fmla="*/ 627675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35" h="707886">
                <a:moveTo>
                  <a:pt x="336884" y="176464"/>
                </a:moveTo>
                <a:lnTo>
                  <a:pt x="3019135" y="0"/>
                </a:lnTo>
                <a:lnTo>
                  <a:pt x="2441619" y="627675"/>
                </a:lnTo>
                <a:lnTo>
                  <a:pt x="0" y="707886"/>
                </a:lnTo>
                <a:lnTo>
                  <a:pt x="336884" y="17646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KHOA HỌC 4</a:t>
            </a:r>
            <a:endParaRPr kumimoji="0" lang="zh-CN" altLang="en-US" sz="4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FE35-40A1-2A27-3757-59E60C31B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6599" y="719596"/>
            <a:ext cx="1523956" cy="1508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r="9777"/>
          <a:stretch/>
        </p:blipFill>
        <p:spPr>
          <a:xfrm>
            <a:off x="1528730" y="2198724"/>
            <a:ext cx="9171100" cy="12770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A9466-3AEC-84FE-386A-0A0FCF5F1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id="{A62CBC72-BAE0-4502-9FC2-4065ED8B92B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>
            <a:extLst>
              <a:ext uri="{FF2B5EF4-FFF2-40B4-BE49-F238E27FC236}">
                <a16:creationId xmlns:a16="http://schemas.microsoft.com/office/drawing/2014/main" id="{0C10BCF9-A840-05F5-4176-C73AF20F53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795519" y="3667115"/>
            <a:ext cx="7412354" cy="319152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D18489BB-8F51-A2EF-E13B-D81DFD869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>
            <a:extLst>
              <a:ext uri="{FF2B5EF4-FFF2-40B4-BE49-F238E27FC236}">
                <a16:creationId xmlns:a16="http://schemas.microsoft.com/office/drawing/2014/main" id="{7D824142-F0E1-3DBC-704E-2957DE8538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>
            <a:extLst>
              <a:ext uri="{FF2B5EF4-FFF2-40B4-BE49-F238E27FC236}">
                <a16:creationId xmlns:a16="http://schemas.microsoft.com/office/drawing/2014/main" id="{6ECBBF9A-D0D7-55DE-D10E-8B654D8BF419}"/>
              </a:ext>
            </a:extLst>
          </p:cNvPr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105E62B-BBD6-6475-CB75-22C1C97D4372}"/>
              </a:ext>
            </a:extLst>
          </p:cNvPr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2</a:t>
            </a:r>
            <a:endParaRPr kumimoji="0" lang="en-US" altLang="zh-CN" sz="1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925BF-6AF3-1A35-B42B-A83E66F4E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9334" y="457200"/>
            <a:ext cx="6094567" cy="4959236"/>
          </a:xfrm>
          <a:prstGeom prst="rect">
            <a:avLst/>
          </a:prstGeom>
        </p:spPr>
      </p:pic>
      <p:pic>
        <p:nvPicPr>
          <p:cNvPr id="7" name="图片 6" descr="2">
            <a:extLst>
              <a:ext uri="{FF2B5EF4-FFF2-40B4-BE49-F238E27FC236}">
                <a16:creationId xmlns:a16="http://schemas.microsoft.com/office/drawing/2014/main" id="{55EE6903-EF21-2409-DD58-DC5AE08F3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40000" flipH="1">
            <a:off x="10103789" y="-166717"/>
            <a:ext cx="1369144" cy="1247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7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684" y="-2667318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975360" y="2194560"/>
            <a:ext cx="10038080" cy="393065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0000" flipH="1">
            <a:off x="-274703" y="-151635"/>
            <a:ext cx="4388175" cy="3997327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5"/>
          <a:srcRect l="54567" t="25444"/>
          <a:stretch>
            <a:fillRect/>
          </a:stretch>
        </p:blipFill>
        <p:spPr>
          <a:xfrm>
            <a:off x="8058785" y="2068830"/>
            <a:ext cx="4133215" cy="4790440"/>
          </a:xfrm>
          <a:prstGeom prst="rect">
            <a:avLst/>
          </a:prstGeom>
        </p:spPr>
      </p:pic>
      <p:sp>
        <p:nvSpPr>
          <p:cNvPr id="3" name="文本框 75">
            <a:extLst>
              <a:ext uri="{FF2B5EF4-FFF2-40B4-BE49-F238E27FC236}">
                <a16:creationId xmlns:a16="http://schemas.microsoft.com/office/drawing/2014/main" id="{B29BD264-40CA-78CC-919F-3A894791E71B}"/>
              </a:ext>
            </a:extLst>
          </p:cNvPr>
          <p:cNvSpPr txBox="1"/>
          <p:nvPr/>
        </p:nvSpPr>
        <p:spPr>
          <a:xfrm>
            <a:off x="843280" y="2758657"/>
            <a:ext cx="8394582" cy="28623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hoạt động 2:</a:t>
            </a:r>
          </a:p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Lí do cần sử dụng thực phẩm an toàn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3C755D-B218-ADBE-1BF1-DC95935AE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E647FCD1-E817-4EAB-CFA4-156DD1172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66763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EE1D7EF8-CB0B-61EB-CCB5-C50139D6FAAE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6FC2F-12B8-7BDC-AFA0-3D28A49B3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E99DDE3-E1DE-AD4A-530D-8C17D4DEA9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biết có phải do mình ăn xiên thịt mua ở cổng trường không?</a:t>
            </a:r>
            <a:endParaRPr lang="en-S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7D2265-A6D2-1E28-7AF1-BDBF7B45C3C4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 bị ngộ độc do ăn thức ăn đã bị nhiễm nấm mốc. Rất may là đã qua cơn nguy kịch.</a:t>
            </a:r>
            <a:endParaRPr lang="en-SG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:a16="http://schemas.microsoft.com/office/drawing/2014/main" id="{2C592AB9-A281-4517-607B-D6B364CA38B7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AA8C30-6B4A-09BC-7CDC-CD5DFE8789DE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ν</a:t>
            </a:r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6162A8C0-59E3-CE78-8A03-5A1A7574D4C1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25728-83C1-BAE2-F613-AA6DF6C89344}"/>
              </a:ext>
            </a:extLst>
          </p:cNvPr>
          <p:cNvSpPr txBox="1"/>
          <p:nvPr/>
        </p:nvSpPr>
        <p:spPr>
          <a:xfrm>
            <a:off x="1361440" y="3668643"/>
            <a:ext cx="48771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Chia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toàn.</a:t>
            </a:r>
            <a:endParaRPr lang="en-SG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936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A9C73D-B0CD-7BB9-FDC8-CC40A864A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53D3465C-D460-CA9C-4557-752594A17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66763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1F523EBC-1CC7-B66C-CDB1-97157C9A3BD4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566DD5-D0DC-DD70-EA91-D9D76A37E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BAEFA0-DED8-CD3C-D140-C44DC2E4BF18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669380-1CF3-E5F8-BEC1-7DD3F4E1BB72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:a16="http://schemas.microsoft.com/office/drawing/2014/main" id="{6747C73B-B4B8-941F-B645-FCB25FA82DE5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72C40D-F269-DECE-364C-8787919AD7D0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ν</a:t>
            </a: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vấn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ED4CA961-6460-AFF5-0AF4-E363BD5E0F36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ln w="762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B589DC-AB5C-EF53-A013-887689AEF967}"/>
              </a:ext>
            </a:extLst>
          </p:cNvPr>
          <p:cNvSpPr txBox="1"/>
          <p:nvPr/>
        </p:nvSpPr>
        <p:spPr>
          <a:xfrm>
            <a:off x="1008889" y="3668643"/>
            <a:ext cx="54803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...</a:t>
            </a:r>
            <a:endParaRPr kumimoji="0" lang="en-SG" sz="3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296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3615E4-DDEC-DFD2-0F8E-DC9EE189C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4FC9BCD0-C385-4313-77C6-A44946EB5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2134EBD4-7ABA-8BA5-6CC3-8AF6E8047E40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DE3B93-04EA-B67C-C775-DA27901DE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5C46A5-FFC7-60FA-E502-BC3221352E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7AB206-072E-9137-C863-1BB2ADC9EF93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19DFCB52-F5FE-8C14-4013-B6E60E1F21F7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3F717-4FAA-9416-D72B-A6C93BB6934B}"/>
              </a:ext>
            </a:extLst>
          </p:cNvPr>
          <p:cNvSpPr txBox="1"/>
          <p:nvPr/>
        </p:nvSpPr>
        <p:spPr>
          <a:xfrm>
            <a:off x="196088" y="60344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A974BB09-1EF5-27BD-8371-84CB25269756}"/>
              </a:ext>
            </a:extLst>
          </p:cNvPr>
          <p:cNvSpPr/>
          <p:nvPr/>
        </p:nvSpPr>
        <p:spPr>
          <a:xfrm>
            <a:off x="899478" y="2975947"/>
            <a:ext cx="5480303" cy="2154853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3000"/>
            </a:schemeClr>
          </a:solidFill>
          <a:ln w="762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037E45-E937-B894-A45C-06755BD6BED5}"/>
              </a:ext>
            </a:extLst>
          </p:cNvPr>
          <p:cNvSpPr txBox="1"/>
          <p:nvPr/>
        </p:nvSpPr>
        <p:spPr>
          <a:xfrm>
            <a:off x="1067118" y="3072804"/>
            <a:ext cx="5171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nôn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mửa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057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2CB337-4E25-1E0A-5346-45BF13E92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AC164D41-C734-8C22-6186-F398BF0B4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ADC30A3C-F0D7-0FBC-A1AF-B1719599082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A48AB-613B-82C7-F21A-657AE8AB9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5650" y="449654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A5F8FAC-4911-4213-21DD-C71E66094191}"/>
              </a:ext>
            </a:extLst>
          </p:cNvPr>
          <p:cNvSpPr/>
          <p:nvPr/>
        </p:nvSpPr>
        <p:spPr>
          <a:xfrm>
            <a:off x="6782849" y="1099797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EDE20A-B100-C09A-0014-FC5F3D0547EA}"/>
              </a:ext>
            </a:extLst>
          </p:cNvPr>
          <p:cNvSpPr/>
          <p:nvPr/>
        </p:nvSpPr>
        <p:spPr>
          <a:xfrm>
            <a:off x="9434609" y="3375637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B5F80189-C29D-5F8C-1C36-B14D2F69AC1F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80E75-6DF2-08D8-F03E-6050F420B6A5}"/>
              </a:ext>
            </a:extLst>
          </p:cNvPr>
          <p:cNvSpPr txBox="1"/>
          <p:nvPr/>
        </p:nvSpPr>
        <p:spPr>
          <a:xfrm>
            <a:off x="196088" y="60344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圆角矩形 5">
            <a:extLst>
              <a:ext uri="{FF2B5EF4-FFF2-40B4-BE49-F238E27FC236}">
                <a16:creationId xmlns:a16="http://schemas.microsoft.com/office/drawing/2014/main" id="{4C3F77C5-CA4C-3BAB-C157-7BAB423CC0ED}"/>
              </a:ext>
            </a:extLst>
          </p:cNvPr>
          <p:cNvSpPr/>
          <p:nvPr/>
        </p:nvSpPr>
        <p:spPr>
          <a:xfrm>
            <a:off x="196088" y="2085316"/>
            <a:ext cx="7301676" cy="457859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083B7-C796-8D71-89E1-EC6655AA6816}"/>
              </a:ext>
            </a:extLst>
          </p:cNvPr>
          <p:cNvSpPr txBox="1"/>
          <p:nvPr/>
        </p:nvSpPr>
        <p:spPr>
          <a:xfrm>
            <a:off x="309578" y="2217509"/>
            <a:ext cx="728607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微软雅黑"/>
                <a:cs typeface="+mn-cs"/>
              </a:rPr>
              <a:t> </a:t>
            </a: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 ngộ độc mãn tính: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thoái hóa gan, thận và hệ thống tiêu hóa.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bệnh liên quan đến hệ thống thần kinh.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các bệnh liên quan đến hệ thống miễn dịch.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hệ thống nội tiết.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chức năng sinh sản, giới tính và hệ di truyền.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ung thư và các bệnh nan y khác.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00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56CB0-6D3C-909D-CAFE-3820630E0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48491C4F-64D8-3A69-25B6-2CF83A2A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526D7060-E6C0-B780-EBB9-D7B9901C95E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BB9CD-9C66-7CD2-25DA-ADDA609A4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7550" y="492759"/>
            <a:ext cx="7100051" cy="2517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538D22-4196-C3DE-3E66-082BE2452D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" r="9731"/>
          <a:stretch/>
        </p:blipFill>
        <p:spPr>
          <a:xfrm>
            <a:off x="4389042" y="3007164"/>
            <a:ext cx="6677066" cy="3611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圆角矩形 5">
            <a:extLst>
              <a:ext uri="{FF2B5EF4-FFF2-40B4-BE49-F238E27FC236}">
                <a16:creationId xmlns:a16="http://schemas.microsoft.com/office/drawing/2014/main" id="{C5E0BAC7-078D-B3D3-77BF-FD93AA740B44}"/>
              </a:ext>
            </a:extLst>
          </p:cNvPr>
          <p:cNvSpPr/>
          <p:nvPr/>
        </p:nvSpPr>
        <p:spPr>
          <a:xfrm>
            <a:off x="738015" y="2824601"/>
            <a:ext cx="3972560" cy="1565062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E3236-5825-E075-A163-7136BB4541B9}"/>
              </a:ext>
            </a:extLst>
          </p:cNvPr>
          <p:cNvSpPr txBox="1"/>
          <p:nvPr/>
        </p:nvSpPr>
        <p:spPr>
          <a:xfrm>
            <a:off x="548640" y="2998714"/>
            <a:ext cx="44814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từ hình 5 đến hình 9</a:t>
            </a:r>
            <a:endParaRPr kumimoji="0" lang="en-SG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863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15" name="圆角矩形 5">
            <a:extLst>
              <a:ext uri="{FF2B5EF4-FFF2-40B4-BE49-F238E27FC236}">
                <a16:creationId xmlns:a16="http://schemas.microsoft.com/office/drawing/2014/main" id="{FD78C4E4-4E03-67CC-E362-A5476EE0E90C}"/>
              </a:ext>
            </a:extLst>
          </p:cNvPr>
          <p:cNvSpPr/>
          <p:nvPr/>
        </p:nvSpPr>
        <p:spPr>
          <a:xfrm>
            <a:off x="454660" y="315406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圆角矩形 5">
            <a:extLst>
              <a:ext uri="{FF2B5EF4-FFF2-40B4-BE49-F238E27FC236}">
                <a16:creationId xmlns:a16="http://schemas.microsoft.com/office/drawing/2014/main" id="{CFB922B8-318B-3207-E6CB-7637767EA453}"/>
              </a:ext>
            </a:extLst>
          </p:cNvPr>
          <p:cNvSpPr/>
          <p:nvPr/>
        </p:nvSpPr>
        <p:spPr>
          <a:xfrm>
            <a:off x="1314450" y="194166"/>
            <a:ext cx="9563100" cy="119843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zh-CN" altLang="en-US" sz="3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B2F7568-9EA6-6B96-9B24-B63E533D9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299557"/>
              </p:ext>
            </p:extLst>
          </p:nvPr>
        </p:nvGraphicFramePr>
        <p:xfrm>
          <a:off x="548640" y="1709866"/>
          <a:ext cx="10919460" cy="35306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29865">
                  <a:extLst>
                    <a:ext uri="{9D8B030D-6E8A-4147-A177-3AD203B41FA5}">
                      <a16:colId xmlns:a16="http://schemas.microsoft.com/office/drawing/2014/main" val="3206513689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2544025565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994652231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233788343"/>
                    </a:ext>
                  </a:extLst>
                </a:gridCol>
              </a:tblGrid>
              <a:tr h="1176867"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2800" b="1" i="0" kern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32247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an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470085126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54994051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F86CE2-7B89-3F2E-1D99-5CFD80781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id="{859FC809-EB1F-F2C0-2E24-5A61EBB3E4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>
            <a:extLst>
              <a:ext uri="{FF2B5EF4-FFF2-40B4-BE49-F238E27FC236}">
                <a16:creationId xmlns:a16="http://schemas.microsoft.com/office/drawing/2014/main" id="{1C60848D-6EFB-12EE-AC3E-C37E5BBC42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8" name="图片 7" descr="包图网_732122彩色棒棒糖促销设计元素">
            <a:extLst>
              <a:ext uri="{FF2B5EF4-FFF2-40B4-BE49-F238E27FC236}">
                <a16:creationId xmlns:a16="http://schemas.microsoft.com/office/drawing/2014/main" id="{A426FAA2-F7A2-A13D-2945-9CE11B0F98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>
            <a:extLst>
              <a:ext uri="{FF2B5EF4-FFF2-40B4-BE49-F238E27FC236}">
                <a16:creationId xmlns:a16="http://schemas.microsoft.com/office/drawing/2014/main" id="{4A281B27-1CED-BF03-A97B-0FAC0CAB3E21}"/>
              </a:ext>
            </a:extLst>
          </p:cNvPr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B0AB015-ED99-31E1-5036-883FBE5B0D1A}"/>
              </a:ext>
            </a:extLst>
          </p:cNvPr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1</a:t>
            </a:r>
            <a:endParaRPr kumimoji="0" lang="en-US" altLang="zh-CN" sz="1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+mn-cs"/>
            </a:endParaRPr>
          </a:p>
        </p:txBody>
      </p:sp>
      <p:sp>
        <p:nvSpPr>
          <p:cNvPr id="7" name="任意多边形 2">
            <a:extLst>
              <a:ext uri="{FF2B5EF4-FFF2-40B4-BE49-F238E27FC236}">
                <a16:creationId xmlns:a16="http://schemas.microsoft.com/office/drawing/2014/main" id="{B97E5982-A4F4-7DC8-0A40-6C4401C403F7}"/>
              </a:ext>
            </a:extLst>
          </p:cNvPr>
          <p:cNvSpPr/>
          <p:nvPr/>
        </p:nvSpPr>
        <p:spPr>
          <a:xfrm rot="480000">
            <a:off x="3835359" y="116940"/>
            <a:ext cx="8214624" cy="458647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CAA8EB-B271-0660-4F07-19C34E26CF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4778"/>
          <a:stretch/>
        </p:blipFill>
        <p:spPr>
          <a:xfrm>
            <a:off x="5119926" y="491561"/>
            <a:ext cx="5905273" cy="4491857"/>
          </a:xfrm>
          <a:prstGeom prst="rect">
            <a:avLst/>
          </a:prstGeom>
        </p:spPr>
      </p:pic>
      <p:pic>
        <p:nvPicPr>
          <p:cNvPr id="12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FDA7C7E0-C318-CAD2-63FF-93167F1F8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032" y="848713"/>
            <a:ext cx="5215890" cy="6144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313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93800" y="1637030"/>
            <a:ext cx="9834880" cy="462788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285115" y="645160"/>
            <a:ext cx="3222625" cy="2273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F2ECA8-01FB-E3E1-3C7B-69A66FA12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25" y="1637030"/>
            <a:ext cx="7401670" cy="50509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202CD8-ACB4-151F-ED0A-37222FEB7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7C0E68EB-21D0-BB2A-4FFF-566EB0FC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15" name="圆角矩形 5">
            <a:extLst>
              <a:ext uri="{FF2B5EF4-FFF2-40B4-BE49-F238E27FC236}">
                <a16:creationId xmlns:a16="http://schemas.microsoft.com/office/drawing/2014/main" id="{D01544ED-78BF-6C2F-6DE5-1180DD946F68}"/>
              </a:ext>
            </a:extLst>
          </p:cNvPr>
          <p:cNvSpPr/>
          <p:nvPr/>
        </p:nvSpPr>
        <p:spPr>
          <a:xfrm>
            <a:off x="454660" y="315406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81A8EA5-0275-6130-43B7-EC39CC085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714014"/>
              </p:ext>
            </p:extLst>
          </p:nvPr>
        </p:nvGraphicFramePr>
        <p:xfrm>
          <a:off x="241300" y="182880"/>
          <a:ext cx="11620500" cy="67013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05125">
                  <a:extLst>
                    <a:ext uri="{9D8B030D-6E8A-4147-A177-3AD203B41FA5}">
                      <a16:colId xmlns:a16="http://schemas.microsoft.com/office/drawing/2014/main" val="3206513689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544025565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99465223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33788343"/>
                    </a:ext>
                  </a:extLst>
                </a:gridCol>
              </a:tblGrid>
              <a:tr h="1053253"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3000" b="1" i="0" kern="1200" dirty="0">
                        <a:solidFill>
                          <a:schemeClr val="lt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32247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70085126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Bánh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mì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754604160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Sữa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và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49495544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Hamburger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ruồi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muỗi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bám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228309909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 ép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nguồn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60736592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512208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93800" y="431800"/>
            <a:ext cx="10629900" cy="583311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包图网_17998003爱心棒棒糖AI矢量元素"/>
          <p:cNvPicPr>
            <a:picLocks noChangeAspect="1"/>
          </p:cNvPicPr>
          <p:nvPr/>
        </p:nvPicPr>
        <p:blipFill>
          <a:blip r:embed="rId4"/>
          <a:srcRect l="35432" t="64306" r="37843" b="5685"/>
          <a:stretch>
            <a:fillRect/>
          </a:stretch>
        </p:blipFill>
        <p:spPr>
          <a:xfrm>
            <a:off x="-28955" y="5061179"/>
            <a:ext cx="2163445" cy="1714041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868" y="2771275"/>
            <a:ext cx="2799335" cy="2923133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4"/>
          <a:srcRect l="4597" t="60579" r="68683" b="5685"/>
          <a:stretch>
            <a:fillRect/>
          </a:stretch>
        </p:blipFill>
        <p:spPr>
          <a:xfrm>
            <a:off x="10842439" y="124460"/>
            <a:ext cx="1252944" cy="1116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0AEC35-3F2E-907B-C5F2-356B0BF28FCB}"/>
              </a:ext>
            </a:extLst>
          </p:cNvPr>
          <p:cNvSpPr txBox="1"/>
          <p:nvPr/>
        </p:nvSpPr>
        <p:spPr>
          <a:xfrm>
            <a:off x="2340675" y="878448"/>
            <a:ext cx="8962839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5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phẩm an toàn có một số dấu hiệu như màu sắc tươi; nguồn gốc, xuất xứ sản phẩm rõ ràng; còn trong thời hạn sử dụng; chế biến, bảo quản hợp vệ sinh. Cần sử dụng thực phẩm an toàn để đảm bảo sức khỏe.</a:t>
            </a:r>
            <a:endParaRPr lang="en-SG" sz="45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1CE5F5-D587-27C6-86B8-333936B95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DAA16D62-AB2D-DAE3-EBC0-46067DFCA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3E82BBC8-7AE9-9207-E473-FE4FE0A624EC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0A1135-7139-6142-3ADE-B42DE337B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014EFD9-FABF-6E5E-21D6-F1F327FDDE54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5EFAA7-B33C-47C9-440B-861043750C71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C659C153-2ABC-758E-D96A-5100FA7A4165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11B382-D94C-3410-B6C0-0C46405CBADE}"/>
              </a:ext>
            </a:extLst>
          </p:cNvPr>
          <p:cNvSpPr txBox="1"/>
          <p:nvPr/>
        </p:nvSpPr>
        <p:spPr>
          <a:xfrm>
            <a:off x="196088" y="60344"/>
            <a:ext cx="7982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B5656647-F241-6808-F961-8F978BC7F296}"/>
              </a:ext>
            </a:extLst>
          </p:cNvPr>
          <p:cNvSpPr/>
          <p:nvPr/>
        </p:nvSpPr>
        <p:spPr>
          <a:xfrm>
            <a:off x="548640" y="2062341"/>
            <a:ext cx="6319521" cy="45824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C0C9B-1111-AC0E-0A39-C7C645003C0D}"/>
              </a:ext>
            </a:extLst>
          </p:cNvPr>
          <p:cNvSpPr txBox="1"/>
          <p:nvPr/>
        </p:nvSpPr>
        <p:spPr>
          <a:xfrm>
            <a:off x="841600" y="2460734"/>
            <a:ext cx="57922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572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584200" y="1130935"/>
            <a:ext cx="10312400" cy="5536565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-115253" y="0"/>
            <a:ext cx="3222625" cy="2273300"/>
          </a:xfrm>
          <a:prstGeom prst="rect">
            <a:avLst/>
          </a:prstGeom>
        </p:spPr>
      </p:pic>
      <p:pic>
        <p:nvPicPr>
          <p:cNvPr id="3" name="图片 2" descr="包图网_17998003爱心棒棒糖AI矢量元素"/>
          <p:cNvPicPr>
            <a:picLocks noChangeAspect="1"/>
          </p:cNvPicPr>
          <p:nvPr/>
        </p:nvPicPr>
        <p:blipFill>
          <a:blip r:embed="rId5"/>
          <a:srcRect l="65900" t="5222" r="7055" b="59315"/>
          <a:stretch>
            <a:fillRect/>
          </a:stretch>
        </p:blipFill>
        <p:spPr>
          <a:xfrm>
            <a:off x="9188927" y="548171"/>
            <a:ext cx="1570355" cy="1452245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5"/>
          <a:srcRect l="66173" t="57354" r="4912" b="6423"/>
          <a:stretch>
            <a:fillRect/>
          </a:stretch>
        </p:blipFill>
        <p:spPr>
          <a:xfrm>
            <a:off x="10551204" y="260917"/>
            <a:ext cx="1228090" cy="10852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73EF26-3424-155C-BD1A-979A18E737DC}"/>
              </a:ext>
            </a:extLst>
          </p:cNvPr>
          <p:cNvSpPr txBox="1"/>
          <p:nvPr/>
        </p:nvSpPr>
        <p:spPr>
          <a:xfrm>
            <a:off x="1167809" y="1901940"/>
            <a:ext cx="93833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002" y="469551"/>
            <a:ext cx="4962574" cy="1609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9B511-63F4-18AB-0FFC-194D8C8E7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6939" y="347385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263900" y="757914"/>
            <a:ext cx="8534400" cy="153533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41859" y="897846"/>
            <a:ext cx="81784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Xác định được một số thực phẩm an toàn và không an toàn qua quan sát.</a:t>
            </a:r>
            <a:endParaRPr lang="zh-CN" altLang="en-US" sz="35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8D89BA96-5728-D4B7-D8F5-136D96079038}"/>
              </a:ext>
            </a:extLst>
          </p:cNvPr>
          <p:cNvSpPr/>
          <p:nvPr/>
        </p:nvSpPr>
        <p:spPr>
          <a:xfrm>
            <a:off x="6221436" y="3070067"/>
            <a:ext cx="5646708" cy="1573649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id="{E9D42A51-BE54-1794-760E-A45AE34416A3}"/>
              </a:ext>
            </a:extLst>
          </p:cNvPr>
          <p:cNvSpPr txBox="1"/>
          <p:nvPr/>
        </p:nvSpPr>
        <p:spPr>
          <a:xfrm>
            <a:off x="6096317" y="3195171"/>
            <a:ext cx="5905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40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pic>
        <p:nvPicPr>
          <p:cNvPr id="10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3A11C26E-95D5-46E7-8262-C74616FA3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833" y="3297358"/>
            <a:ext cx="3046407" cy="3588633"/>
          </a:xfrm>
          <a:prstGeom prst="rect">
            <a:avLst/>
          </a:prstGeom>
        </p:spPr>
      </p:pic>
      <p:sp>
        <p:nvSpPr>
          <p:cNvPr id="11" name="任意多边形 8">
            <a:extLst>
              <a:ext uri="{FF2B5EF4-FFF2-40B4-BE49-F238E27FC236}">
                <a16:creationId xmlns:a16="http://schemas.microsoft.com/office/drawing/2014/main" id="{A42A61E9-A719-144C-96F5-09DA9C2ACA83}"/>
              </a:ext>
            </a:extLst>
          </p:cNvPr>
          <p:cNvSpPr/>
          <p:nvPr/>
        </p:nvSpPr>
        <p:spPr>
          <a:xfrm rot="1800000">
            <a:off x="196020" y="382709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D62CF3E6-2EFA-A4AC-2FC0-531649AA3645}"/>
              </a:ext>
            </a:extLst>
          </p:cNvPr>
          <p:cNvSpPr txBox="1"/>
          <p:nvPr/>
        </p:nvSpPr>
        <p:spPr>
          <a:xfrm>
            <a:off x="495520" y="592429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2D5387-3B32-C69C-6D9F-A6F83A57B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5" y="2405738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2" grpId="0" animBg="1"/>
      <p:bldP spid="3" grpId="0"/>
      <p:bldP spid="11" grpId="0" bldLvl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381" y="1483349"/>
            <a:ext cx="3792041" cy="4340728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2860666"/>
            <a:ext cx="3721265" cy="3721265"/>
          </a:xfrm>
          <a:prstGeom prst="rect">
            <a:avLst/>
          </a:prstGeom>
        </p:spPr>
      </p:pic>
      <p:pic>
        <p:nvPicPr>
          <p:cNvPr id="4" name="图片 31">
            <a:extLst>
              <a:ext uri="{FF2B5EF4-FFF2-40B4-BE49-F238E27FC236}">
                <a16:creationId xmlns:a16="http://schemas.microsoft.com/office/drawing/2014/main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46" y="2981545"/>
            <a:ext cx="3221459" cy="32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3714" y="-1275720"/>
            <a:ext cx="13059427" cy="10228184"/>
          </a:xfrm>
          <a:custGeom>
            <a:avLst/>
            <a:gdLst/>
            <a:ahLst/>
            <a:cxnLst/>
            <a:rect l="l" t="t" r="r" b="b"/>
            <a:pathLst>
              <a:path w="19589140" h="15342276">
                <a:moveTo>
                  <a:pt x="0" y="0"/>
                </a:moveTo>
                <a:lnTo>
                  <a:pt x="19589140" y="0"/>
                </a:lnTo>
                <a:lnTo>
                  <a:pt x="19589140" y="15342275"/>
                </a:lnTo>
                <a:lnTo>
                  <a:pt x="0" y="153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316027">
            <a:off x="3104283" y="1302742"/>
            <a:ext cx="6162191" cy="1797529"/>
            <a:chOff x="0" y="0"/>
            <a:chExt cx="6376262" cy="185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-316027">
            <a:off x="2989237" y="1187695"/>
            <a:ext cx="6162191" cy="1797529"/>
            <a:chOff x="0" y="0"/>
            <a:chExt cx="6376262" cy="185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936267" y="3020917"/>
            <a:ext cx="6673584" cy="1714954"/>
            <a:chOff x="0" y="0"/>
            <a:chExt cx="6905421" cy="17745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821221" y="2905870"/>
            <a:ext cx="6673584" cy="1714954"/>
            <a:chOff x="0" y="0"/>
            <a:chExt cx="6905421" cy="17745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8740643" y="3379319"/>
            <a:ext cx="1190654" cy="909227"/>
          </a:xfrm>
          <a:custGeom>
            <a:avLst/>
            <a:gdLst/>
            <a:ahLst/>
            <a:cxnLst/>
            <a:rect l="l" t="t" r="r" b="b"/>
            <a:pathLst>
              <a:path w="1785981" h="1363840">
                <a:moveTo>
                  <a:pt x="0" y="0"/>
                </a:moveTo>
                <a:lnTo>
                  <a:pt x="1785982" y="0"/>
                </a:lnTo>
                <a:lnTo>
                  <a:pt x="1785982" y="1363841"/>
                </a:lnTo>
                <a:lnTo>
                  <a:pt x="0" y="1363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489752" y="1784028"/>
            <a:ext cx="859976" cy="834958"/>
          </a:xfrm>
          <a:custGeom>
            <a:avLst/>
            <a:gdLst/>
            <a:ahLst/>
            <a:cxnLst/>
            <a:rect l="l" t="t" r="r" b="b"/>
            <a:pathLst>
              <a:path w="1289964" h="1252437">
                <a:moveTo>
                  <a:pt x="0" y="0"/>
                </a:moveTo>
                <a:lnTo>
                  <a:pt x="1289963" y="0"/>
                </a:lnTo>
                <a:lnTo>
                  <a:pt x="1289963" y="1252438"/>
                </a:lnTo>
                <a:lnTo>
                  <a:pt x="0" y="1252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636221">
            <a:off x="10111144" y="4417653"/>
            <a:ext cx="1800269" cy="2024843"/>
          </a:xfrm>
          <a:custGeom>
            <a:avLst/>
            <a:gdLst/>
            <a:ahLst/>
            <a:cxnLst/>
            <a:rect l="l" t="t" r="r" b="b"/>
            <a:pathLst>
              <a:path w="2700404" h="3037265">
                <a:moveTo>
                  <a:pt x="0" y="0"/>
                </a:moveTo>
                <a:lnTo>
                  <a:pt x="2700404" y="0"/>
                </a:lnTo>
                <a:lnTo>
                  <a:pt x="2700404" y="3037265"/>
                </a:lnTo>
                <a:lnTo>
                  <a:pt x="0" y="3037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609259">
            <a:off x="483298" y="356509"/>
            <a:ext cx="1665358" cy="2558511"/>
          </a:xfrm>
          <a:custGeom>
            <a:avLst/>
            <a:gdLst/>
            <a:ahLst/>
            <a:cxnLst/>
            <a:rect l="l" t="t" r="r" b="b"/>
            <a:pathLst>
              <a:path w="2498037" h="3837766">
                <a:moveTo>
                  <a:pt x="0" y="0"/>
                </a:moveTo>
                <a:lnTo>
                  <a:pt x="2498036" y="0"/>
                </a:lnTo>
                <a:lnTo>
                  <a:pt x="2498036" y="3837767"/>
                </a:lnTo>
                <a:lnTo>
                  <a:pt x="0" y="3837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99358" y="3070680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5" y="0"/>
                </a:lnTo>
                <a:lnTo>
                  <a:pt x="2675495" y="1999325"/>
                </a:lnTo>
                <a:lnTo>
                  <a:pt x="0" y="19993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099430" y="2579983"/>
            <a:ext cx="1928223" cy="1598673"/>
          </a:xfrm>
          <a:custGeom>
            <a:avLst/>
            <a:gdLst/>
            <a:ahLst/>
            <a:cxnLst/>
            <a:rect l="l" t="t" r="r" b="b"/>
            <a:pathLst>
              <a:path w="2892335" h="2398009">
                <a:moveTo>
                  <a:pt x="0" y="0"/>
                </a:moveTo>
                <a:lnTo>
                  <a:pt x="2892336" y="0"/>
                </a:lnTo>
                <a:lnTo>
                  <a:pt x="2892336" y="2398009"/>
                </a:lnTo>
                <a:lnTo>
                  <a:pt x="0" y="23980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489752" y="4653871"/>
            <a:ext cx="6880408" cy="1515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Yes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 rot="-316027">
            <a:off x="3606645" y="2000682"/>
            <a:ext cx="5036269" cy="7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78"/>
              </a:lnSpc>
            </a:pPr>
            <a:r>
              <a:rPr lang="en-US" sz="9957" spc="39" dirty="0">
                <a:solidFill>
                  <a:srgbClr val="37319D"/>
                </a:solidFill>
                <a:latin typeface="Gulfs Display"/>
              </a:rPr>
              <a:t>YES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32691" y="3644657"/>
            <a:ext cx="5440656" cy="725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82"/>
              </a:lnSpc>
            </a:pPr>
            <a:r>
              <a:rPr lang="en-US" sz="9364" spc="37" dirty="0">
                <a:solidFill>
                  <a:srgbClr val="37319D"/>
                </a:solidFill>
                <a:latin typeface="Gulfs Display"/>
              </a:rPr>
              <a:t>OR NO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5729" y="-1624111"/>
            <a:ext cx="13523457" cy="10142593"/>
          </a:xfrm>
          <a:custGeom>
            <a:avLst/>
            <a:gdLst/>
            <a:ahLst/>
            <a:cxnLst/>
            <a:rect l="l" t="t" r="r" b="b"/>
            <a:pathLst>
              <a:path w="20285186" h="15213890">
                <a:moveTo>
                  <a:pt x="0" y="0"/>
                </a:moveTo>
                <a:lnTo>
                  <a:pt x="20285186" y="0"/>
                </a:lnTo>
                <a:lnTo>
                  <a:pt x="20285186" y="15213890"/>
                </a:lnTo>
                <a:lnTo>
                  <a:pt x="0" y="1521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760193" y="3825130"/>
            <a:ext cx="1604428" cy="1604428"/>
          </a:xfrm>
          <a:custGeom>
            <a:avLst/>
            <a:gdLst/>
            <a:ahLst/>
            <a:cxnLst/>
            <a:rect l="l" t="t" r="r" b="b"/>
            <a:pathLst>
              <a:path w="2406642" h="2406642">
                <a:moveTo>
                  <a:pt x="0" y="0"/>
                </a:moveTo>
                <a:lnTo>
                  <a:pt x="2406642" y="0"/>
                </a:lnTo>
                <a:lnTo>
                  <a:pt x="2406642" y="2406642"/>
                </a:lnTo>
                <a:lnTo>
                  <a:pt x="0" y="2406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 rot="-316027">
            <a:off x="2969638" y="2022336"/>
            <a:ext cx="6338951" cy="1512313"/>
            <a:chOff x="0" y="0"/>
            <a:chExt cx="7796199" cy="185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96199" cy="1859975"/>
            </a:xfrm>
            <a:custGeom>
              <a:avLst/>
              <a:gdLst/>
              <a:ahLst/>
              <a:cxnLst/>
              <a:rect l="l" t="t" r="r" b="b"/>
              <a:pathLst>
                <a:path w="7796199" h="1859975">
                  <a:moveTo>
                    <a:pt x="21984" y="0"/>
                  </a:moveTo>
                  <a:lnTo>
                    <a:pt x="7774215" y="0"/>
                  </a:lnTo>
                  <a:cubicBezTo>
                    <a:pt x="7786357" y="0"/>
                    <a:pt x="7796199" y="9843"/>
                    <a:pt x="7796199" y="21984"/>
                  </a:cubicBezTo>
                  <a:lnTo>
                    <a:pt x="7796199" y="1837991"/>
                  </a:lnTo>
                  <a:cubicBezTo>
                    <a:pt x="7796199" y="1850132"/>
                    <a:pt x="7786357" y="1859975"/>
                    <a:pt x="7774215" y="1859975"/>
                  </a:cubicBezTo>
                  <a:lnTo>
                    <a:pt x="21984" y="1859975"/>
                  </a:lnTo>
                  <a:cubicBezTo>
                    <a:pt x="9843" y="1859975"/>
                    <a:pt x="0" y="1850132"/>
                    <a:pt x="0" y="1837991"/>
                  </a:cubicBezTo>
                  <a:lnTo>
                    <a:pt x="0" y="21984"/>
                  </a:lnTo>
                  <a:cubicBezTo>
                    <a:pt x="0" y="9843"/>
                    <a:pt x="9843" y="0"/>
                    <a:pt x="2198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41262" y="3447186"/>
            <a:ext cx="5184425" cy="1512313"/>
            <a:chOff x="0" y="0"/>
            <a:chExt cx="6376262" cy="185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-316027">
            <a:off x="2969509" y="2030589"/>
            <a:ext cx="6188763" cy="1512313"/>
            <a:chOff x="0" y="0"/>
            <a:chExt cx="7611485" cy="185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611485" cy="1859975"/>
            </a:xfrm>
            <a:custGeom>
              <a:avLst/>
              <a:gdLst/>
              <a:ahLst/>
              <a:cxnLst/>
              <a:rect l="l" t="t" r="r" b="b"/>
              <a:pathLst>
                <a:path w="7611485" h="1859975">
                  <a:moveTo>
                    <a:pt x="22517" y="0"/>
                  </a:moveTo>
                  <a:lnTo>
                    <a:pt x="7588968" y="0"/>
                  </a:lnTo>
                  <a:cubicBezTo>
                    <a:pt x="7594940" y="0"/>
                    <a:pt x="7600667" y="2372"/>
                    <a:pt x="7604890" y="6595"/>
                  </a:cubicBezTo>
                  <a:cubicBezTo>
                    <a:pt x="7609112" y="10818"/>
                    <a:pt x="7611485" y="16545"/>
                    <a:pt x="7611485" y="22517"/>
                  </a:cubicBezTo>
                  <a:lnTo>
                    <a:pt x="7611485" y="1837457"/>
                  </a:lnTo>
                  <a:cubicBezTo>
                    <a:pt x="7611485" y="1849893"/>
                    <a:pt x="7601403" y="1859975"/>
                    <a:pt x="7588968" y="1859975"/>
                  </a:cubicBezTo>
                  <a:lnTo>
                    <a:pt x="22517" y="1859975"/>
                  </a:lnTo>
                  <a:cubicBezTo>
                    <a:pt x="16545" y="1859975"/>
                    <a:pt x="10818" y="1857603"/>
                    <a:pt x="6595" y="1853380"/>
                  </a:cubicBezTo>
                  <a:cubicBezTo>
                    <a:pt x="2372" y="1849157"/>
                    <a:pt x="0" y="1843430"/>
                    <a:pt x="0" y="1837457"/>
                  </a:cubicBezTo>
                  <a:lnTo>
                    <a:pt x="0" y="22517"/>
                  </a:lnTo>
                  <a:cubicBezTo>
                    <a:pt x="0" y="16545"/>
                    <a:pt x="2372" y="10818"/>
                    <a:pt x="6595" y="6595"/>
                  </a:cubicBezTo>
                  <a:cubicBezTo>
                    <a:pt x="10818" y="2372"/>
                    <a:pt x="16545" y="0"/>
                    <a:pt x="22517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55748" y="3340299"/>
            <a:ext cx="5184425" cy="1512313"/>
            <a:chOff x="0" y="0"/>
            <a:chExt cx="6376262" cy="185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rot="413393">
            <a:off x="381952" y="877162"/>
            <a:ext cx="2023137" cy="2700789"/>
          </a:xfrm>
          <a:custGeom>
            <a:avLst/>
            <a:gdLst/>
            <a:ahLst/>
            <a:cxnLst/>
            <a:rect l="l" t="t" r="r" b="b"/>
            <a:pathLst>
              <a:path w="3034705" h="4051184">
                <a:moveTo>
                  <a:pt x="0" y="0"/>
                </a:moveTo>
                <a:lnTo>
                  <a:pt x="3034706" y="0"/>
                </a:lnTo>
                <a:lnTo>
                  <a:pt x="3034706" y="4051184"/>
                </a:lnTo>
                <a:lnTo>
                  <a:pt x="0" y="4051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61948">
            <a:off x="9614537" y="3139839"/>
            <a:ext cx="2385425" cy="3425545"/>
          </a:xfrm>
          <a:custGeom>
            <a:avLst/>
            <a:gdLst/>
            <a:ahLst/>
            <a:cxnLst/>
            <a:rect l="l" t="t" r="r" b="b"/>
            <a:pathLst>
              <a:path w="3578138" h="5138318">
                <a:moveTo>
                  <a:pt x="0" y="0"/>
                </a:moveTo>
                <a:lnTo>
                  <a:pt x="3578137" y="0"/>
                </a:lnTo>
                <a:lnTo>
                  <a:pt x="3578137" y="5138318"/>
                </a:lnTo>
                <a:lnTo>
                  <a:pt x="0" y="51383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476525">
            <a:off x="2979171" y="1645137"/>
            <a:ext cx="1367037" cy="1043919"/>
          </a:xfrm>
          <a:custGeom>
            <a:avLst/>
            <a:gdLst/>
            <a:ahLst/>
            <a:cxnLst/>
            <a:rect l="l" t="t" r="r" b="b"/>
            <a:pathLst>
              <a:path w="2050555" h="1565879">
                <a:moveTo>
                  <a:pt x="0" y="0"/>
                </a:moveTo>
                <a:lnTo>
                  <a:pt x="2050555" y="0"/>
                </a:lnTo>
                <a:lnTo>
                  <a:pt x="2050555" y="1565878"/>
                </a:lnTo>
                <a:lnTo>
                  <a:pt x="0" y="1565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 rot="21268226">
            <a:off x="3433609" y="2722333"/>
            <a:ext cx="5645711" cy="59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42"/>
              </a:lnSpc>
            </a:pPr>
            <a:r>
              <a:rPr lang="en-US" sz="9000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BẮT ĐẦU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42767" y="4177533"/>
            <a:ext cx="4781414" cy="55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80"/>
              </a:lnSpc>
            </a:pPr>
            <a:r>
              <a:rPr lang="en-US" sz="8334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NHÉ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6123" y="417151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06779" y="321930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-349737" y="417151"/>
            <a:ext cx="2341313" cy="2585787"/>
          </a:xfrm>
          <a:custGeom>
            <a:avLst/>
            <a:gdLst/>
            <a:ahLst/>
            <a:cxnLst/>
            <a:rect l="l" t="t" r="r" b="b"/>
            <a:pathLst>
              <a:path w="3511969" h="3878681">
                <a:moveTo>
                  <a:pt x="0" y="0"/>
                </a:moveTo>
                <a:lnTo>
                  <a:pt x="3511970" y="0"/>
                </a:lnTo>
                <a:lnTo>
                  <a:pt x="3511970" y="3878681"/>
                </a:lnTo>
                <a:lnTo>
                  <a:pt x="0" y="3878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0063658" y="685800"/>
            <a:ext cx="2736075" cy="1790885"/>
          </a:xfrm>
          <a:custGeom>
            <a:avLst/>
            <a:gdLst/>
            <a:ahLst/>
            <a:cxnLst/>
            <a:rect l="l" t="t" r="r" b="b"/>
            <a:pathLst>
              <a:path w="4104112" h="2686328">
                <a:moveTo>
                  <a:pt x="4104112" y="0"/>
                </a:moveTo>
                <a:lnTo>
                  <a:pt x="0" y="0"/>
                </a:lnTo>
                <a:lnTo>
                  <a:pt x="0" y="2686328"/>
                </a:lnTo>
                <a:lnTo>
                  <a:pt x="4104112" y="2686328"/>
                </a:lnTo>
                <a:lnTo>
                  <a:pt x="41041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880656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3862695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584921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782400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981158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630073" y="698868"/>
            <a:ext cx="4489769" cy="71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58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18E0F9-EE57-8340-916B-F0D9EC787A2C}"/>
              </a:ext>
            </a:extLst>
          </p:cNvPr>
          <p:cNvGrpSpPr/>
          <p:nvPr/>
        </p:nvGrpSpPr>
        <p:grpSpPr>
          <a:xfrm>
            <a:off x="642026" y="1798882"/>
            <a:ext cx="10933889" cy="5081546"/>
            <a:chOff x="963039" y="3335215"/>
            <a:chExt cx="16400834" cy="6985426"/>
          </a:xfrm>
        </p:grpSpPr>
        <p:grpSp>
          <p:nvGrpSpPr>
            <p:cNvPr id="8" name="Group 8"/>
            <p:cNvGrpSpPr/>
            <p:nvPr/>
          </p:nvGrpSpPr>
          <p:grpSpPr>
            <a:xfrm>
              <a:off x="963039" y="3335215"/>
              <a:ext cx="16400834" cy="5974827"/>
              <a:chOff x="-941653" y="-1098744"/>
              <a:chExt cx="10431252" cy="306907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941653" y="-1098744"/>
                <a:ext cx="10431252" cy="306907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x-none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0" name="TextBox 33">
              <a:extLst>
                <a:ext uri="{FF2B5EF4-FFF2-40B4-BE49-F238E27FC236}">
                  <a16:creationId xmlns:a16="http://schemas.microsoft.com/office/drawing/2014/main" id="{3043D3D4-4856-D34C-BA5F-49E44D160405}"/>
                </a:ext>
              </a:extLst>
            </p:cNvPr>
            <p:cNvSpPr txBox="1"/>
            <p:nvPr/>
          </p:nvSpPr>
          <p:spPr>
            <a:xfrm>
              <a:off x="1488332" y="3614960"/>
              <a:ext cx="15437795" cy="67056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đảm bảo an toàn thực phẩm, thức ăn cần được</a:t>
              </a:r>
            </a:p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nấu chín, tách riêng thịt, cá, rau củ, quả,… khi bảo quả.</a:t>
              </a: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A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839E3C4-414A-3248-8280-B68F778A6C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84" y="3429000"/>
            <a:ext cx="2750006" cy="333820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7189" y="31271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62898" y="184532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303585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869077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0046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52221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10607552" y="-270901"/>
            <a:ext cx="2901461" cy="2743200"/>
          </a:xfrm>
          <a:custGeom>
            <a:avLst/>
            <a:gdLst/>
            <a:ahLst/>
            <a:cxnLst/>
            <a:rect l="l" t="t" r="r" b="b"/>
            <a:pathLst>
              <a:path w="4352192" h="4114800">
                <a:moveTo>
                  <a:pt x="0" y="0"/>
                </a:moveTo>
                <a:lnTo>
                  <a:pt x="4352192" y="0"/>
                </a:lnTo>
                <a:lnTo>
                  <a:pt x="43521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-740249" y="275423"/>
            <a:ext cx="2652075" cy="2550815"/>
          </a:xfrm>
          <a:custGeom>
            <a:avLst/>
            <a:gdLst/>
            <a:ahLst/>
            <a:cxnLst/>
            <a:rect l="l" t="t" r="r" b="b"/>
            <a:pathLst>
              <a:path w="3978113" h="3826222">
                <a:moveTo>
                  <a:pt x="0" y="0"/>
                </a:moveTo>
                <a:lnTo>
                  <a:pt x="3978114" y="0"/>
                </a:lnTo>
                <a:lnTo>
                  <a:pt x="3978114" y="3826221"/>
                </a:lnTo>
                <a:lnTo>
                  <a:pt x="0" y="3826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651139" y="65031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6401F2B-EB4C-5047-8680-A24A936660CA}"/>
              </a:ext>
            </a:extLst>
          </p:cNvPr>
          <p:cNvGrpSpPr/>
          <p:nvPr/>
        </p:nvGrpSpPr>
        <p:grpSpPr>
          <a:xfrm>
            <a:off x="486383" y="1694447"/>
            <a:ext cx="11537004" cy="4885333"/>
            <a:chOff x="2443580" y="5381519"/>
            <a:chExt cx="15563874" cy="3772164"/>
          </a:xfrm>
        </p:grpSpPr>
        <p:grpSp>
          <p:nvGrpSpPr>
            <p:cNvPr id="45" name="Group 8">
              <a:extLst>
                <a:ext uri="{FF2B5EF4-FFF2-40B4-BE49-F238E27FC236}">
                  <a16:creationId xmlns:a16="http://schemas.microsoft.com/office/drawing/2014/main" id="{A30D2692-0C4A-4643-9B82-C94E4E1EA039}"/>
                </a:ext>
              </a:extLst>
            </p:cNvPr>
            <p:cNvGrpSpPr/>
            <p:nvPr/>
          </p:nvGrpSpPr>
          <p:grpSpPr>
            <a:xfrm>
              <a:off x="2443580" y="5381519"/>
              <a:ext cx="15563874" cy="3772164"/>
              <a:chOff x="0" y="-47625"/>
              <a:chExt cx="9898929" cy="1937636"/>
            </a:xfrm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6DBB3147-33D0-3D45-B2E0-D208B7C60CAD}"/>
                  </a:ext>
                </a:extLst>
              </p:cNvPr>
              <p:cNvSpPr/>
              <p:nvPr/>
            </p:nvSpPr>
            <p:spPr>
              <a:xfrm>
                <a:off x="0" y="0"/>
                <a:ext cx="9898929" cy="189001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DAAAEC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x-none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TextBox 10">
                <a:extLst>
                  <a:ext uri="{FF2B5EF4-FFF2-40B4-BE49-F238E27FC236}">
                    <a16:creationId xmlns:a16="http://schemas.microsoft.com/office/drawing/2014/main" id="{55B1E52E-1506-FE40-870C-FB5DD968CD3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8" name="TextBox 33">
              <a:extLst>
                <a:ext uri="{FF2B5EF4-FFF2-40B4-BE49-F238E27FC236}">
                  <a16:creationId xmlns:a16="http://schemas.microsoft.com/office/drawing/2014/main" id="{43F613CA-A624-124E-92B2-4195D4BFA5D9}"/>
                </a:ext>
              </a:extLst>
            </p:cNvPr>
            <p:cNvSpPr txBox="1"/>
            <p:nvPr/>
          </p:nvSpPr>
          <p:spPr>
            <a:xfrm>
              <a:off x="2443580" y="5580187"/>
              <a:ext cx="15373407" cy="31369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 phẩm an toàn có dấu hiệu như: Không có nguồn gốc, xuất xứ sản phẩm rõ ràng, màu sắc không tươi,...</a:t>
              </a:r>
              <a:endParaRPr lang="en-US" sz="6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6BC65C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55205" y="3429001"/>
            <a:ext cx="6281590" cy="1347235"/>
            <a:chOff x="0" y="0"/>
            <a:chExt cx="8672277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72278" cy="1859975"/>
            </a:xfrm>
            <a:custGeom>
              <a:avLst/>
              <a:gdLst/>
              <a:ahLst/>
              <a:cxnLst/>
              <a:rect l="l" t="t" r="r" b="b"/>
              <a:pathLst>
                <a:path w="8672278" h="1859975">
                  <a:moveTo>
                    <a:pt x="22185" y="0"/>
                  </a:moveTo>
                  <a:lnTo>
                    <a:pt x="8650093" y="0"/>
                  </a:lnTo>
                  <a:cubicBezTo>
                    <a:pt x="8655977" y="0"/>
                    <a:pt x="8661619" y="2337"/>
                    <a:pt x="8665780" y="6498"/>
                  </a:cubicBezTo>
                  <a:cubicBezTo>
                    <a:pt x="8669941" y="10658"/>
                    <a:pt x="8672278" y="16301"/>
                    <a:pt x="8672278" y="22185"/>
                  </a:cubicBezTo>
                  <a:lnTo>
                    <a:pt x="8672278" y="1837790"/>
                  </a:lnTo>
                  <a:cubicBezTo>
                    <a:pt x="8672278" y="1850043"/>
                    <a:pt x="8662345" y="1859975"/>
                    <a:pt x="8650093" y="1859975"/>
                  </a:cubicBezTo>
                  <a:lnTo>
                    <a:pt x="22185" y="1859975"/>
                  </a:lnTo>
                  <a:cubicBezTo>
                    <a:pt x="9932" y="1859975"/>
                    <a:pt x="0" y="1850043"/>
                    <a:pt x="0" y="1837790"/>
                  </a:cubicBezTo>
                  <a:lnTo>
                    <a:pt x="0" y="22185"/>
                  </a:lnTo>
                  <a:cubicBezTo>
                    <a:pt x="0" y="9932"/>
                    <a:pt x="9932" y="0"/>
                    <a:pt x="22185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55205" y="3333781"/>
            <a:ext cx="6129231" cy="1347235"/>
            <a:chOff x="0" y="0"/>
            <a:chExt cx="8461932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61932" cy="1859975"/>
            </a:xfrm>
            <a:custGeom>
              <a:avLst/>
              <a:gdLst/>
              <a:ahLst/>
              <a:cxnLst/>
              <a:rect l="l" t="t" r="r" b="b"/>
              <a:pathLst>
                <a:path w="8461932" h="1859975">
                  <a:moveTo>
                    <a:pt x="22736" y="0"/>
                  </a:moveTo>
                  <a:lnTo>
                    <a:pt x="8439197" y="0"/>
                  </a:lnTo>
                  <a:cubicBezTo>
                    <a:pt x="8445226" y="0"/>
                    <a:pt x="8451009" y="2395"/>
                    <a:pt x="8455273" y="6659"/>
                  </a:cubicBezTo>
                  <a:cubicBezTo>
                    <a:pt x="8459537" y="10923"/>
                    <a:pt x="8461932" y="16706"/>
                    <a:pt x="8461932" y="22736"/>
                  </a:cubicBezTo>
                  <a:lnTo>
                    <a:pt x="8461932" y="1837239"/>
                  </a:lnTo>
                  <a:cubicBezTo>
                    <a:pt x="8461932" y="1843269"/>
                    <a:pt x="8459537" y="1849052"/>
                    <a:pt x="8455273" y="1853316"/>
                  </a:cubicBezTo>
                  <a:cubicBezTo>
                    <a:pt x="8451009" y="1857579"/>
                    <a:pt x="8445226" y="1859975"/>
                    <a:pt x="8439197" y="1859975"/>
                  </a:cubicBezTo>
                  <a:lnTo>
                    <a:pt x="22736" y="1859975"/>
                  </a:lnTo>
                  <a:cubicBezTo>
                    <a:pt x="16706" y="1859975"/>
                    <a:pt x="10923" y="1857579"/>
                    <a:pt x="6659" y="1853316"/>
                  </a:cubicBezTo>
                  <a:cubicBezTo>
                    <a:pt x="2395" y="1849052"/>
                    <a:pt x="0" y="1843269"/>
                    <a:pt x="0" y="1837239"/>
                  </a:cubicBezTo>
                  <a:lnTo>
                    <a:pt x="0" y="22736"/>
                  </a:lnTo>
                  <a:cubicBezTo>
                    <a:pt x="0" y="16706"/>
                    <a:pt x="2395" y="10923"/>
                    <a:pt x="6659" y="6659"/>
                  </a:cubicBezTo>
                  <a:cubicBezTo>
                    <a:pt x="10923" y="2395"/>
                    <a:pt x="16706" y="0"/>
                    <a:pt x="22736" y="0"/>
                  </a:cubicBezTo>
                  <a:close/>
                </a:path>
              </a:pathLst>
            </a:custGeom>
            <a:solidFill>
              <a:srgbClr val="C00000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326362" y="3766598"/>
            <a:ext cx="53852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NO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8214726" y="4040543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5" y="0"/>
                </a:lnTo>
                <a:lnTo>
                  <a:pt x="1019525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204169" y="1410317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4" y="0"/>
                </a:lnTo>
                <a:lnTo>
                  <a:pt x="2675494" y="1999324"/>
                </a:lnTo>
                <a:lnTo>
                  <a:pt x="0" y="1999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629560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854982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616314-C5C4-1043-8D68-9A3D7C5187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7" y="4074981"/>
            <a:ext cx="2159000" cy="26162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69169" y="26077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69169" y="165556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BFE1F1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2683592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267926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875007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005603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425100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39"/>
          <p:cNvSpPr/>
          <p:nvPr/>
        </p:nvSpPr>
        <p:spPr>
          <a:xfrm flipH="1">
            <a:off x="10282411" y="434924"/>
            <a:ext cx="2407829" cy="2315893"/>
          </a:xfrm>
          <a:custGeom>
            <a:avLst/>
            <a:gdLst/>
            <a:ahLst/>
            <a:cxnLst/>
            <a:rect l="l" t="t" r="r" b="b"/>
            <a:pathLst>
              <a:path w="3611743" h="3473840">
                <a:moveTo>
                  <a:pt x="3611743" y="0"/>
                </a:moveTo>
                <a:lnTo>
                  <a:pt x="0" y="0"/>
                </a:lnTo>
                <a:lnTo>
                  <a:pt x="0" y="3473840"/>
                </a:lnTo>
                <a:lnTo>
                  <a:pt x="3611743" y="3473840"/>
                </a:lnTo>
                <a:lnTo>
                  <a:pt x="3611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40"/>
          <p:cNvSpPr/>
          <p:nvPr/>
        </p:nvSpPr>
        <p:spPr>
          <a:xfrm rot="-1234068">
            <a:off x="-173275" y="496304"/>
            <a:ext cx="1874401" cy="2086885"/>
          </a:xfrm>
          <a:custGeom>
            <a:avLst/>
            <a:gdLst/>
            <a:ahLst/>
            <a:cxnLst/>
            <a:rect l="l" t="t" r="r" b="b"/>
            <a:pathLst>
              <a:path w="2811602" h="3130327">
                <a:moveTo>
                  <a:pt x="0" y="0"/>
                </a:moveTo>
                <a:lnTo>
                  <a:pt x="2811603" y="0"/>
                </a:lnTo>
                <a:lnTo>
                  <a:pt x="2811603" y="3130327"/>
                </a:lnTo>
                <a:lnTo>
                  <a:pt x="0" y="3130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553119" y="59837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  <a:spcBef>
                <a:spcPct val="0"/>
              </a:spcBef>
            </a:pPr>
            <a:r>
              <a:rPr lang="en-US" sz="6200" dirty="0">
                <a:solidFill>
                  <a:srgbClr val="37319D"/>
                </a:solidFill>
                <a:latin typeface="Gulfs Display"/>
              </a:rPr>
              <a:t>CÂU 3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335A55-EA85-0544-8F17-BAE553093F18}"/>
              </a:ext>
            </a:extLst>
          </p:cNvPr>
          <p:cNvGrpSpPr/>
          <p:nvPr/>
        </p:nvGrpSpPr>
        <p:grpSpPr>
          <a:xfrm>
            <a:off x="719346" y="1745008"/>
            <a:ext cx="10311319" cy="5214225"/>
            <a:chOff x="1079020" y="2617513"/>
            <a:chExt cx="15466978" cy="7821335"/>
          </a:xfrm>
        </p:grpSpPr>
        <p:grpSp>
          <p:nvGrpSpPr>
            <p:cNvPr id="50" name="Group 8">
              <a:extLst>
                <a:ext uri="{FF2B5EF4-FFF2-40B4-BE49-F238E27FC236}">
                  <a16:creationId xmlns:a16="http://schemas.microsoft.com/office/drawing/2014/main" id="{721951EA-FD98-3B4A-9BC8-15FD6D2DE45A}"/>
                </a:ext>
              </a:extLst>
            </p:cNvPr>
            <p:cNvGrpSpPr/>
            <p:nvPr/>
          </p:nvGrpSpPr>
          <p:grpSpPr>
            <a:xfrm>
              <a:off x="1079020" y="2617513"/>
              <a:ext cx="15466978" cy="7472896"/>
              <a:chOff x="-767663" y="-1820057"/>
              <a:chExt cx="9837301" cy="3838580"/>
            </a:xfrm>
          </p:grpSpPr>
          <p:sp>
            <p:nvSpPr>
              <p:cNvPr id="51" name="Freeform 9">
                <a:extLst>
                  <a:ext uri="{FF2B5EF4-FFF2-40B4-BE49-F238E27FC236}">
                    <a16:creationId xmlns:a16="http://schemas.microsoft.com/office/drawing/2014/main" id="{1B7FB055-1914-5243-987A-D0779974DEE0}"/>
                  </a:ext>
                </a:extLst>
              </p:cNvPr>
              <p:cNvSpPr/>
              <p:nvPr/>
            </p:nvSpPr>
            <p:spPr>
              <a:xfrm>
                <a:off x="-767663" y="-1820057"/>
                <a:ext cx="9837301" cy="3838580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x-none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10">
                <a:extLst>
                  <a:ext uri="{FF2B5EF4-FFF2-40B4-BE49-F238E27FC236}">
                    <a16:creationId xmlns:a16="http://schemas.microsoft.com/office/drawing/2014/main" id="{0487FD93-8FE6-134B-96A9-C07579E6942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3" name="TextBox 33">
              <a:extLst>
                <a:ext uri="{FF2B5EF4-FFF2-40B4-BE49-F238E27FC236}">
                  <a16:creationId xmlns:a16="http://schemas.microsoft.com/office/drawing/2014/main" id="{CA6587C9-0F62-E343-9606-B89BE0AA9820}"/>
                </a:ext>
              </a:extLst>
            </p:cNvPr>
            <p:cNvSpPr txBox="1"/>
            <p:nvPr/>
          </p:nvSpPr>
          <p:spPr>
            <a:xfrm>
              <a:off x="1964369" y="2925254"/>
              <a:ext cx="13465272" cy="75135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thể mua được thực phẩm an toàn bằng cách: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màu sắc thực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phẩm,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gốc,...</a:t>
              </a:r>
              <a:endParaRPr lang="en-SG" sz="55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914</Words>
  <Application>Microsoft Office PowerPoint</Application>
  <PresentationFormat>Widescreen</PresentationFormat>
  <Paragraphs>97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#9Slide05 SVNBulgary</vt:lpstr>
      <vt:lpstr>#9Slide07 IcielCadena</vt:lpstr>
      <vt:lpstr>#9Slide07 IcielCrocante</vt:lpstr>
      <vt:lpstr>Arial</vt:lpstr>
      <vt:lpstr>Calibri</vt:lpstr>
      <vt:lpstr>Cambria</vt:lpstr>
      <vt:lpstr>Gulfs Display</vt:lpstr>
      <vt:lpstr>Roboto</vt:lpstr>
      <vt:lpstr>Times New Roman</vt:lpstr>
      <vt:lpstr>UTM Showcard</vt:lpstr>
      <vt:lpstr>Wingdings</vt:lpstr>
      <vt:lpstr>字魂27号-布丁体</vt:lpstr>
      <vt:lpstr>思源黑体</vt:lpstr>
      <vt:lpstr>Office 主题​​</vt:lpstr>
      <vt:lpstr>1_Office 主题​​</vt:lpstr>
      <vt:lpstr>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Măngnong</dc:creator>
  <cp:keywords>MANG NON</cp:keywords>
  <cp:lastModifiedBy>Pham Dung</cp:lastModifiedBy>
  <cp:revision>181</cp:revision>
  <dcterms:created xsi:type="dcterms:W3CDTF">2019-06-19T02:08:00Z</dcterms:created>
  <dcterms:modified xsi:type="dcterms:W3CDTF">2025-03-30T14:48:13Z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ICV">
    <vt:lpwstr>3D577588A25C4D359707D7E4751F097E</vt:lpwstr>
  </property>
</Properties>
</file>