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1" r:id="rId2"/>
    <p:sldMasterId id="2147483683" r:id="rId3"/>
  </p:sldMasterIdLst>
  <p:notesMasterIdLst>
    <p:notesMasterId r:id="rId36"/>
  </p:notesMasterIdLst>
  <p:sldIdLst>
    <p:sldId id="360" r:id="rId4"/>
    <p:sldId id="346" r:id="rId5"/>
    <p:sldId id="352" r:id="rId6"/>
    <p:sldId id="257" r:id="rId7"/>
    <p:sldId id="354" r:id="rId8"/>
    <p:sldId id="353" r:id="rId9"/>
    <p:sldId id="258" r:id="rId10"/>
    <p:sldId id="269" r:id="rId11"/>
    <p:sldId id="324" r:id="rId12"/>
    <p:sldId id="323" r:id="rId13"/>
    <p:sldId id="357" r:id="rId14"/>
    <p:sldId id="356" r:id="rId15"/>
    <p:sldId id="326" r:id="rId16"/>
    <p:sldId id="332" r:id="rId17"/>
    <p:sldId id="358" r:id="rId18"/>
    <p:sldId id="331" r:id="rId19"/>
    <p:sldId id="344" r:id="rId20"/>
    <p:sldId id="359" r:id="rId21"/>
    <p:sldId id="333" r:id="rId22"/>
    <p:sldId id="334" r:id="rId23"/>
    <p:sldId id="335" r:id="rId24"/>
    <p:sldId id="340" r:id="rId25"/>
    <p:sldId id="342" r:id="rId26"/>
    <p:sldId id="343" r:id="rId27"/>
    <p:sldId id="347" r:id="rId28"/>
    <p:sldId id="348" r:id="rId29"/>
    <p:sldId id="349" r:id="rId30"/>
    <p:sldId id="350" r:id="rId31"/>
    <p:sldId id="351" r:id="rId32"/>
    <p:sldId id="361" r:id="rId33"/>
    <p:sldId id="362" r:id="rId34"/>
    <p:sldId id="363" r:id="rId3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Nunito Black" panose="00000A00000000000000" pitchFamily="2" charset="0"/>
      <p:bold r:id="rId41"/>
      <p:boldItalic r:id="rId42"/>
    </p:embeddedFont>
    <p:embeddedFont>
      <p:font typeface="Nunito Sans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457C41-BC43-4EA9-A293-26BA1F52A88D}">
  <a:tblStyle styleId="{60457C41-BC43-4EA9-A293-26BA1F52A8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97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7063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>
          <a:extLst>
            <a:ext uri="{FF2B5EF4-FFF2-40B4-BE49-F238E27FC236}">
              <a16:creationId xmlns:a16="http://schemas.microsoft.com/office/drawing/2014/main" id="{9EAD1A87-AE35-7D1F-B511-A2C96C9E9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>
            <a:extLst>
              <a:ext uri="{FF2B5EF4-FFF2-40B4-BE49-F238E27FC236}">
                <a16:creationId xmlns:a16="http://schemas.microsoft.com/office/drawing/2014/main" id="{EE36D14C-17CC-9C53-E926-3904D4F703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>
            <a:extLst>
              <a:ext uri="{FF2B5EF4-FFF2-40B4-BE49-F238E27FC236}">
                <a16:creationId xmlns:a16="http://schemas.microsoft.com/office/drawing/2014/main" id="{6B6180C5-909C-DEC7-FC82-09F0C05815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255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F8300820-9D48-1532-D28D-48E0ADDB5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29D90CA4-559D-87C9-082A-BAB206C44A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786E7B37-2376-BCDC-D04C-8C1A4330DF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017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11F5194E-B6DF-E3FC-6D4E-072BFD9F4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5A94FCBE-E11F-1B6F-4C0E-038298A2F2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F32A9148-AC53-98B1-2092-75EA4C0AFE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062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71E3A727-17BA-7418-B870-5B56E1F45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27774CA6-437D-A098-4FBA-40C4B64893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7BC0C65E-C955-59BA-D9A5-C461FD70D7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775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B7E87357-D28A-3DCB-7BDA-E57916B71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F59DEF5C-A063-1CAA-2142-4D13A91F57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FD0CB1AF-2526-C397-7B52-722E213EE9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29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5579631F-AE2E-E942-79B5-D30E7242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A303559D-9607-4663-EB26-D6E2A4D8EA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D5E48F86-67F6-B17F-3FDD-DF6090AFA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728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8DF0AD2E-8709-4850-3906-149E0DF3C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C6D092C3-DBAE-30D0-C949-1962E50C54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C9905611-6182-55D0-AE5B-E0A8A56CA2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873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40C66722-2C1E-DA08-215A-96617D09A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0941904E-232E-B808-56B2-770106FFF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533D76D9-6B5B-5481-BC0A-CB9C92B985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99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BF5E4A64-E945-FF54-6FDE-E4F10A7A8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F6151964-8481-865F-39BA-8CDEA73470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3A6B37A9-D6D8-6BC8-93DD-4437A1074F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935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719C6A8C-87E6-E1BF-4470-2EAD94A44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1436CD83-6D9A-C812-8997-C2CDC5973D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D37FBA4D-552E-441D-C487-E06220A3A4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082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8E951ACD-6DE0-797C-8C21-980FF53BC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8CFE5AB1-7A2E-1571-C94D-6A4D2A9D55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ABB4C441-3061-173D-4B85-9A78E33522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84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>
          <a:extLst>
            <a:ext uri="{FF2B5EF4-FFF2-40B4-BE49-F238E27FC236}">
              <a16:creationId xmlns:a16="http://schemas.microsoft.com/office/drawing/2014/main" id="{41AC90F6-1EB3-54EA-3EBE-916CD1A7A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>
            <a:extLst>
              <a:ext uri="{FF2B5EF4-FFF2-40B4-BE49-F238E27FC236}">
                <a16:creationId xmlns:a16="http://schemas.microsoft.com/office/drawing/2014/main" id="{3BD26B05-6A48-09C4-F9D7-D046964E8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>
            <a:extLst>
              <a:ext uri="{FF2B5EF4-FFF2-40B4-BE49-F238E27FC236}">
                <a16:creationId xmlns:a16="http://schemas.microsoft.com/office/drawing/2014/main" id="{FC30998B-6204-35AA-0C10-C8A233D313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91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5B0176F2-7F10-F7EC-DFFE-B115CE8F5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222B3DC5-2289-A09F-6B62-C4671F43E2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89C80F2C-1213-E194-A6DA-1452980133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56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B9556065-CDE7-9753-F6A0-1FFCD3699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5460B5E2-E213-6088-AAF4-E33ED54B1B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A1A83822-A7DA-9107-F9A6-3A28CB77B5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720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AE5FB0CF-BC49-1586-535C-75BAB48BD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91AA3687-A0E1-9B62-A049-A4AC1F54AF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F2B1ECD2-58F2-59AB-FABC-F0F3002B3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052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C4476632-8FF1-DEBD-3C54-358324F58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C979F936-932D-2EA2-E91C-EE4B4A8587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10879B45-2D51-BD02-FF86-4CFA9F7270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96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C4476632-8FF1-DEBD-3C54-358324F58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C979F936-932D-2EA2-E91C-EE4B4A8587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10879B45-2D51-BD02-FF86-4CFA9F7270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96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>
          <a:extLst>
            <a:ext uri="{FF2B5EF4-FFF2-40B4-BE49-F238E27FC236}">
              <a16:creationId xmlns:a16="http://schemas.microsoft.com/office/drawing/2014/main" id="{11E35309-EFF6-A83C-F3F0-60F77A7F0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54dda1946d_6_257:notes">
            <a:extLst>
              <a:ext uri="{FF2B5EF4-FFF2-40B4-BE49-F238E27FC236}">
                <a16:creationId xmlns:a16="http://schemas.microsoft.com/office/drawing/2014/main" id="{F5E68A28-4C0E-7380-65DB-0019D19715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54dda1946d_6_257:notes">
            <a:extLst>
              <a:ext uri="{FF2B5EF4-FFF2-40B4-BE49-F238E27FC236}">
                <a16:creationId xmlns:a16="http://schemas.microsoft.com/office/drawing/2014/main" id="{746C1E5F-A081-E2BD-3B2D-B5F8E0A876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12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>
          <a:extLst>
            <a:ext uri="{FF2B5EF4-FFF2-40B4-BE49-F238E27FC236}">
              <a16:creationId xmlns:a16="http://schemas.microsoft.com/office/drawing/2014/main" id="{4487B613-4EA2-7DB8-0197-7BC30A927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ef21e38e78_0_190:notes">
            <a:extLst>
              <a:ext uri="{FF2B5EF4-FFF2-40B4-BE49-F238E27FC236}">
                <a16:creationId xmlns:a16="http://schemas.microsoft.com/office/drawing/2014/main" id="{24739D1C-95DC-296C-2708-30DEFC18CE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ef21e38e78_0_190:notes">
            <a:extLst>
              <a:ext uri="{FF2B5EF4-FFF2-40B4-BE49-F238E27FC236}">
                <a16:creationId xmlns:a16="http://schemas.microsoft.com/office/drawing/2014/main" id="{05B3A3DD-3F4F-51EF-3C37-6873072B0E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45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5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42" name="Google Shape;42;p5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290750" y="2672122"/>
            <a:ext cx="2907600" cy="4257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4945625" y="2672122"/>
            <a:ext cx="2907600" cy="4257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 Black"/>
              <a:buNone/>
              <a:defRPr sz="2400"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23600"/>
          </a:xfrm>
          <a:prstGeom prst="rect">
            <a:avLst/>
          </a:prstGeom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71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7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5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0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6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10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2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8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5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61" name="Google Shape;61;p8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872000" y="1555800"/>
            <a:ext cx="5400000" cy="2031900"/>
          </a:xfrm>
          <a:prstGeom prst="rect">
            <a:avLst/>
          </a:prstGeom>
          <a:ln>
            <a:noFill/>
          </a:ln>
        </p:spPr>
        <p:txBody>
          <a:bodyPr spcFirstLastPara="1" wrap="square" lIns="91423" tIns="91423" rIns="91423" bIns="91423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02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1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55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99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7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19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74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60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50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2C1C9C-54C0-4EFA-9D2D-FA29CE904B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F36CE-022B-4193-B53C-B2546A543441}" type="slidenum">
              <a:rPr lang="en-US" altLang="vi-VN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4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66" name="Google Shape;66;p9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13230" y="1206550"/>
            <a:ext cx="3888000" cy="3090900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8000"/>
          </a:xfrm>
          <a:prstGeom prst="rect">
            <a:avLst/>
          </a:prstGeom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8313655" y="3968894"/>
            <a:ext cx="615599" cy="948750"/>
            <a:chOff x="8389850" y="4045094"/>
            <a:chExt cx="615599" cy="948750"/>
          </a:xfrm>
        </p:grpSpPr>
        <p:sp>
          <p:nvSpPr>
            <p:cNvPr id="71" name="Google Shape;71;p9"/>
            <p:cNvSpPr/>
            <p:nvPr/>
          </p:nvSpPr>
          <p:spPr>
            <a:xfrm>
              <a:off x="8389850" y="4045094"/>
              <a:ext cx="615599" cy="948750"/>
            </a:xfrm>
            <a:custGeom>
              <a:avLst/>
              <a:gdLst/>
              <a:ahLst/>
              <a:cxnLst/>
              <a:rect l="l" t="t" r="r" b="b"/>
              <a:pathLst>
                <a:path w="2094" h="3226" extrusionOk="0">
                  <a:moveTo>
                    <a:pt x="2058" y="2489"/>
                  </a:moveTo>
                  <a:cubicBezTo>
                    <a:pt x="2059" y="2487"/>
                    <a:pt x="2060" y="2485"/>
                    <a:pt x="2060" y="2483"/>
                  </a:cubicBezTo>
                  <a:cubicBezTo>
                    <a:pt x="2061" y="2479"/>
                    <a:pt x="2061" y="2474"/>
                    <a:pt x="2060" y="2469"/>
                  </a:cubicBezTo>
                  <a:cubicBezTo>
                    <a:pt x="2059" y="2467"/>
                    <a:pt x="2059" y="2464"/>
                    <a:pt x="2058" y="2461"/>
                  </a:cubicBezTo>
                  <a:cubicBezTo>
                    <a:pt x="2034" y="2355"/>
                    <a:pt x="2009" y="2249"/>
                    <a:pt x="1985" y="2144"/>
                  </a:cubicBezTo>
                  <a:cubicBezTo>
                    <a:pt x="1978" y="2114"/>
                    <a:pt x="1971" y="2084"/>
                    <a:pt x="1964" y="2054"/>
                  </a:cubicBezTo>
                  <a:cubicBezTo>
                    <a:pt x="1956" y="2022"/>
                    <a:pt x="1949" y="1989"/>
                    <a:pt x="1941" y="1957"/>
                  </a:cubicBezTo>
                  <a:cubicBezTo>
                    <a:pt x="1925" y="1888"/>
                    <a:pt x="1909" y="1820"/>
                    <a:pt x="1893" y="1753"/>
                  </a:cubicBezTo>
                  <a:cubicBezTo>
                    <a:pt x="1892" y="1747"/>
                    <a:pt x="1890" y="1741"/>
                    <a:pt x="1889" y="1735"/>
                  </a:cubicBezTo>
                  <a:lnTo>
                    <a:pt x="1889" y="1735"/>
                  </a:lnTo>
                  <a:cubicBezTo>
                    <a:pt x="1818" y="1431"/>
                    <a:pt x="1744" y="1129"/>
                    <a:pt x="1659" y="829"/>
                  </a:cubicBezTo>
                  <a:cubicBezTo>
                    <a:pt x="1646" y="782"/>
                    <a:pt x="1633" y="736"/>
                    <a:pt x="1619" y="689"/>
                  </a:cubicBezTo>
                  <a:cubicBezTo>
                    <a:pt x="1657" y="675"/>
                    <a:pt x="1695" y="654"/>
                    <a:pt x="1705" y="619"/>
                  </a:cubicBezTo>
                  <a:cubicBezTo>
                    <a:pt x="1710" y="600"/>
                    <a:pt x="1706" y="581"/>
                    <a:pt x="1702" y="562"/>
                  </a:cubicBezTo>
                  <a:cubicBezTo>
                    <a:pt x="1682" y="471"/>
                    <a:pt x="1662" y="379"/>
                    <a:pt x="1641" y="287"/>
                  </a:cubicBezTo>
                  <a:cubicBezTo>
                    <a:pt x="1627" y="222"/>
                    <a:pt x="1612" y="156"/>
                    <a:pt x="1598" y="90"/>
                  </a:cubicBezTo>
                  <a:cubicBezTo>
                    <a:pt x="1593" y="66"/>
                    <a:pt x="1587" y="40"/>
                    <a:pt x="1568" y="24"/>
                  </a:cubicBezTo>
                  <a:cubicBezTo>
                    <a:pt x="1540" y="-3"/>
                    <a:pt x="1492" y="-1"/>
                    <a:pt x="1450" y="4"/>
                  </a:cubicBezTo>
                  <a:cubicBezTo>
                    <a:pt x="1081" y="47"/>
                    <a:pt x="717" y="149"/>
                    <a:pt x="379" y="305"/>
                  </a:cubicBezTo>
                  <a:cubicBezTo>
                    <a:pt x="344" y="321"/>
                    <a:pt x="308" y="339"/>
                    <a:pt x="284" y="368"/>
                  </a:cubicBezTo>
                  <a:cubicBezTo>
                    <a:pt x="244" y="418"/>
                    <a:pt x="249" y="486"/>
                    <a:pt x="258" y="546"/>
                  </a:cubicBezTo>
                  <a:cubicBezTo>
                    <a:pt x="277" y="612"/>
                    <a:pt x="288" y="690"/>
                    <a:pt x="305" y="763"/>
                  </a:cubicBezTo>
                  <a:cubicBezTo>
                    <a:pt x="333" y="886"/>
                    <a:pt x="377" y="997"/>
                    <a:pt x="498" y="1025"/>
                  </a:cubicBezTo>
                  <a:cubicBezTo>
                    <a:pt x="508" y="1072"/>
                    <a:pt x="519" y="1119"/>
                    <a:pt x="531" y="1166"/>
                  </a:cubicBezTo>
                  <a:cubicBezTo>
                    <a:pt x="549" y="1240"/>
                    <a:pt x="569" y="1314"/>
                    <a:pt x="591" y="1387"/>
                  </a:cubicBezTo>
                  <a:cubicBezTo>
                    <a:pt x="625" y="1500"/>
                    <a:pt x="689" y="1605"/>
                    <a:pt x="634" y="1720"/>
                  </a:cubicBezTo>
                  <a:cubicBezTo>
                    <a:pt x="585" y="1824"/>
                    <a:pt x="474" y="1881"/>
                    <a:pt x="380" y="1949"/>
                  </a:cubicBezTo>
                  <a:cubicBezTo>
                    <a:pt x="167" y="2103"/>
                    <a:pt x="30" y="2355"/>
                    <a:pt x="4" y="2616"/>
                  </a:cubicBezTo>
                  <a:cubicBezTo>
                    <a:pt x="2" y="2635"/>
                    <a:pt x="1" y="2654"/>
                    <a:pt x="0" y="2673"/>
                  </a:cubicBezTo>
                  <a:cubicBezTo>
                    <a:pt x="0" y="2688"/>
                    <a:pt x="0" y="2704"/>
                    <a:pt x="0" y="2720"/>
                  </a:cubicBezTo>
                  <a:cubicBezTo>
                    <a:pt x="0" y="2765"/>
                    <a:pt x="5" y="2810"/>
                    <a:pt x="12" y="2854"/>
                  </a:cubicBezTo>
                  <a:cubicBezTo>
                    <a:pt x="16" y="2876"/>
                    <a:pt x="21" y="2899"/>
                    <a:pt x="29" y="2920"/>
                  </a:cubicBezTo>
                  <a:cubicBezTo>
                    <a:pt x="38" y="2944"/>
                    <a:pt x="51" y="2967"/>
                    <a:pt x="71" y="2984"/>
                  </a:cubicBezTo>
                  <a:cubicBezTo>
                    <a:pt x="84" y="3059"/>
                    <a:pt x="112" y="3194"/>
                    <a:pt x="141" y="3223"/>
                  </a:cubicBezTo>
                  <a:cubicBezTo>
                    <a:pt x="183" y="3263"/>
                    <a:pt x="1386" y="2882"/>
                    <a:pt x="1386" y="2882"/>
                  </a:cubicBezTo>
                  <a:cubicBezTo>
                    <a:pt x="1386" y="2882"/>
                    <a:pt x="1377" y="2786"/>
                    <a:pt x="1452" y="2761"/>
                  </a:cubicBezTo>
                  <a:cubicBezTo>
                    <a:pt x="1527" y="2736"/>
                    <a:pt x="1560" y="2858"/>
                    <a:pt x="1560" y="2858"/>
                  </a:cubicBezTo>
                  <a:lnTo>
                    <a:pt x="2094" y="2712"/>
                  </a:lnTo>
                  <a:cubicBezTo>
                    <a:pt x="2094" y="2712"/>
                    <a:pt x="2092" y="2601"/>
                    <a:pt x="2052" y="2497"/>
                  </a:cubicBezTo>
                  <a:cubicBezTo>
                    <a:pt x="2054" y="2494"/>
                    <a:pt x="2057" y="2492"/>
                    <a:pt x="2058" y="2489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grpSp>
          <p:nvGrpSpPr>
            <p:cNvPr id="72" name="Google Shape;72;p9"/>
            <p:cNvGrpSpPr/>
            <p:nvPr/>
          </p:nvGrpSpPr>
          <p:grpSpPr>
            <a:xfrm>
              <a:off x="8391332" y="4045094"/>
              <a:ext cx="614117" cy="946074"/>
              <a:chOff x="6351094" y="2558766"/>
              <a:chExt cx="683796" cy="1053417"/>
            </a:xfrm>
          </p:grpSpPr>
          <p:sp>
            <p:nvSpPr>
              <p:cNvPr id="73" name="Google Shape;73;p9"/>
              <p:cNvSpPr/>
              <p:nvPr/>
            </p:nvSpPr>
            <p:spPr>
              <a:xfrm>
                <a:off x="6371340" y="3339522"/>
                <a:ext cx="663550" cy="272661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835" extrusionOk="0">
                    <a:moveTo>
                      <a:pt x="0" y="541"/>
                    </a:moveTo>
                    <a:cubicBezTo>
                      <a:pt x="0" y="541"/>
                      <a:pt x="38" y="791"/>
                      <a:pt x="79" y="832"/>
                    </a:cubicBezTo>
                    <a:cubicBezTo>
                      <a:pt x="121" y="872"/>
                      <a:pt x="1324" y="491"/>
                      <a:pt x="1324" y="491"/>
                    </a:cubicBezTo>
                    <a:cubicBezTo>
                      <a:pt x="1324" y="491"/>
                      <a:pt x="1315" y="395"/>
                      <a:pt x="1390" y="370"/>
                    </a:cubicBezTo>
                    <a:cubicBezTo>
                      <a:pt x="1465" y="345"/>
                      <a:pt x="1498" y="467"/>
                      <a:pt x="1498" y="467"/>
                    </a:cubicBezTo>
                    <a:lnTo>
                      <a:pt x="2032" y="321"/>
                    </a:lnTo>
                    <a:cubicBezTo>
                      <a:pt x="2032" y="321"/>
                      <a:pt x="2029" y="151"/>
                      <a:pt x="1953" y="33"/>
                    </a:cubicBezTo>
                    <a:cubicBezTo>
                      <a:pt x="1878" y="-84"/>
                      <a:pt x="1121" y="144"/>
                      <a:pt x="1121" y="144"/>
                    </a:cubicBezTo>
                    <a:lnTo>
                      <a:pt x="0" y="54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9"/>
              <p:cNvSpPr/>
              <p:nvPr/>
            </p:nvSpPr>
            <p:spPr>
              <a:xfrm>
                <a:off x="6351094" y="2656074"/>
                <a:ext cx="673020" cy="89080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728" extrusionOk="0">
                    <a:moveTo>
                      <a:pt x="1659" y="531"/>
                    </a:moveTo>
                    <a:cubicBezTo>
                      <a:pt x="1744" y="831"/>
                      <a:pt x="1818" y="1134"/>
                      <a:pt x="1889" y="1437"/>
                    </a:cubicBezTo>
                    <a:cubicBezTo>
                      <a:pt x="1914" y="1543"/>
                      <a:pt x="1939" y="1650"/>
                      <a:pt x="1964" y="1756"/>
                    </a:cubicBezTo>
                    <a:cubicBezTo>
                      <a:pt x="1995" y="1892"/>
                      <a:pt x="2027" y="2027"/>
                      <a:pt x="2058" y="2163"/>
                    </a:cubicBezTo>
                    <a:cubicBezTo>
                      <a:pt x="2060" y="2172"/>
                      <a:pt x="2063" y="2182"/>
                      <a:pt x="2058" y="2191"/>
                    </a:cubicBezTo>
                    <a:cubicBezTo>
                      <a:pt x="2053" y="2200"/>
                      <a:pt x="2042" y="2204"/>
                      <a:pt x="2032" y="2208"/>
                    </a:cubicBezTo>
                    <a:cubicBezTo>
                      <a:pt x="1761" y="2285"/>
                      <a:pt x="1484" y="2345"/>
                      <a:pt x="1217" y="2443"/>
                    </a:cubicBezTo>
                    <a:cubicBezTo>
                      <a:pt x="890" y="2563"/>
                      <a:pt x="732" y="2626"/>
                      <a:pt x="216" y="2725"/>
                    </a:cubicBezTo>
                    <a:cubicBezTo>
                      <a:pt x="167" y="2734"/>
                      <a:pt x="114" y="2721"/>
                      <a:pt x="75" y="2690"/>
                    </a:cubicBezTo>
                    <a:cubicBezTo>
                      <a:pt x="36" y="2658"/>
                      <a:pt x="21" y="2606"/>
                      <a:pt x="12" y="2556"/>
                    </a:cubicBezTo>
                    <a:cubicBezTo>
                      <a:pt x="-1" y="2477"/>
                      <a:pt x="-4" y="2397"/>
                      <a:pt x="4" y="2318"/>
                    </a:cubicBezTo>
                    <a:cubicBezTo>
                      <a:pt x="30" y="2057"/>
                      <a:pt x="167" y="1805"/>
                      <a:pt x="380" y="1651"/>
                    </a:cubicBezTo>
                    <a:cubicBezTo>
                      <a:pt x="474" y="1583"/>
                      <a:pt x="585" y="1526"/>
                      <a:pt x="634" y="1422"/>
                    </a:cubicBezTo>
                    <a:cubicBezTo>
                      <a:pt x="689" y="1307"/>
                      <a:pt x="625" y="1202"/>
                      <a:pt x="591" y="1089"/>
                    </a:cubicBezTo>
                    <a:cubicBezTo>
                      <a:pt x="569" y="1016"/>
                      <a:pt x="549" y="942"/>
                      <a:pt x="531" y="868"/>
                    </a:cubicBezTo>
                    <a:cubicBezTo>
                      <a:pt x="513" y="796"/>
                      <a:pt x="496" y="723"/>
                      <a:pt x="481" y="650"/>
                    </a:cubicBezTo>
                    <a:cubicBezTo>
                      <a:pt x="462" y="556"/>
                      <a:pt x="449" y="449"/>
                      <a:pt x="504" y="370"/>
                    </a:cubicBezTo>
                    <a:cubicBezTo>
                      <a:pt x="518" y="351"/>
                      <a:pt x="534" y="336"/>
                      <a:pt x="552" y="322"/>
                    </a:cubicBezTo>
                    <a:cubicBezTo>
                      <a:pt x="584" y="298"/>
                      <a:pt x="622" y="280"/>
                      <a:pt x="659" y="264"/>
                    </a:cubicBezTo>
                    <a:cubicBezTo>
                      <a:pt x="681" y="254"/>
                      <a:pt x="704" y="244"/>
                      <a:pt x="727" y="235"/>
                    </a:cubicBezTo>
                    <a:cubicBezTo>
                      <a:pt x="933" y="147"/>
                      <a:pt x="1145" y="72"/>
                      <a:pt x="1360" y="11"/>
                    </a:cubicBezTo>
                    <a:cubicBezTo>
                      <a:pt x="1392" y="2"/>
                      <a:pt x="1427" y="-6"/>
                      <a:pt x="1458" y="6"/>
                    </a:cubicBezTo>
                    <a:cubicBezTo>
                      <a:pt x="1470" y="10"/>
                      <a:pt x="1481" y="18"/>
                      <a:pt x="1490" y="28"/>
                    </a:cubicBezTo>
                    <a:cubicBezTo>
                      <a:pt x="1512" y="51"/>
                      <a:pt x="1524" y="85"/>
                      <a:pt x="1534" y="116"/>
                    </a:cubicBezTo>
                    <a:cubicBezTo>
                      <a:pt x="1579" y="253"/>
                      <a:pt x="1620" y="392"/>
                      <a:pt x="1659" y="5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9"/>
              <p:cNvSpPr/>
              <p:nvPr/>
            </p:nvSpPr>
            <p:spPr>
              <a:xfrm>
                <a:off x="6502940" y="2665217"/>
                <a:ext cx="389901" cy="274947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842" extrusionOk="0">
                    <a:moveTo>
                      <a:pt x="1194" y="503"/>
                    </a:moveTo>
                    <a:cubicBezTo>
                      <a:pt x="641" y="824"/>
                      <a:pt x="251" y="849"/>
                      <a:pt x="66" y="840"/>
                    </a:cubicBezTo>
                    <a:cubicBezTo>
                      <a:pt x="48" y="768"/>
                      <a:pt x="31" y="695"/>
                      <a:pt x="16" y="622"/>
                    </a:cubicBezTo>
                    <a:cubicBezTo>
                      <a:pt x="-3" y="527"/>
                      <a:pt x="-16" y="421"/>
                      <a:pt x="39" y="342"/>
                    </a:cubicBezTo>
                    <a:cubicBezTo>
                      <a:pt x="53" y="323"/>
                      <a:pt x="69" y="308"/>
                      <a:pt x="87" y="294"/>
                    </a:cubicBezTo>
                    <a:cubicBezTo>
                      <a:pt x="119" y="270"/>
                      <a:pt x="157" y="252"/>
                      <a:pt x="194" y="236"/>
                    </a:cubicBezTo>
                    <a:cubicBezTo>
                      <a:pt x="216" y="226"/>
                      <a:pt x="239" y="216"/>
                      <a:pt x="262" y="207"/>
                    </a:cubicBezTo>
                    <a:lnTo>
                      <a:pt x="1025" y="0"/>
                    </a:lnTo>
                    <a:cubicBezTo>
                      <a:pt x="1047" y="23"/>
                      <a:pt x="1059" y="57"/>
                      <a:pt x="1069" y="88"/>
                    </a:cubicBezTo>
                    <a:cubicBezTo>
                      <a:pt x="1114" y="225"/>
                      <a:pt x="1155" y="364"/>
                      <a:pt x="1194" y="503"/>
                    </a:cubicBezTo>
                    <a:close/>
                  </a:path>
                </a:pathLst>
              </a:custGeom>
              <a:solidFill>
                <a:srgbClr val="A95BD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9"/>
              <p:cNvSpPr/>
              <p:nvPr/>
            </p:nvSpPr>
            <p:spPr>
              <a:xfrm>
                <a:off x="6433385" y="2558766"/>
                <a:ext cx="475130" cy="33698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032" extrusionOk="0">
                    <a:moveTo>
                      <a:pt x="1346" y="90"/>
                    </a:moveTo>
                    <a:cubicBezTo>
                      <a:pt x="1360" y="156"/>
                      <a:pt x="1375" y="222"/>
                      <a:pt x="1389" y="287"/>
                    </a:cubicBezTo>
                    <a:cubicBezTo>
                      <a:pt x="1410" y="379"/>
                      <a:pt x="1430" y="470"/>
                      <a:pt x="1450" y="562"/>
                    </a:cubicBezTo>
                    <a:cubicBezTo>
                      <a:pt x="1454" y="581"/>
                      <a:pt x="1458" y="600"/>
                      <a:pt x="1453" y="619"/>
                    </a:cubicBezTo>
                    <a:cubicBezTo>
                      <a:pt x="1442" y="659"/>
                      <a:pt x="1394" y="680"/>
                      <a:pt x="1352" y="695"/>
                    </a:cubicBezTo>
                    <a:cubicBezTo>
                      <a:pt x="1040" y="804"/>
                      <a:pt x="694" y="980"/>
                      <a:pt x="367" y="1027"/>
                    </a:cubicBezTo>
                    <a:cubicBezTo>
                      <a:pt x="151" y="1058"/>
                      <a:pt x="88" y="920"/>
                      <a:pt x="53" y="763"/>
                    </a:cubicBezTo>
                    <a:cubicBezTo>
                      <a:pt x="36" y="690"/>
                      <a:pt x="25" y="612"/>
                      <a:pt x="6" y="546"/>
                    </a:cubicBezTo>
                    <a:cubicBezTo>
                      <a:pt x="-3" y="486"/>
                      <a:pt x="-8" y="418"/>
                      <a:pt x="32" y="368"/>
                    </a:cubicBezTo>
                    <a:cubicBezTo>
                      <a:pt x="56" y="339"/>
                      <a:pt x="92" y="321"/>
                      <a:pt x="127" y="305"/>
                    </a:cubicBezTo>
                    <a:cubicBezTo>
                      <a:pt x="465" y="149"/>
                      <a:pt x="829" y="47"/>
                      <a:pt x="1198" y="4"/>
                    </a:cubicBezTo>
                    <a:cubicBezTo>
                      <a:pt x="1240" y="-1"/>
                      <a:pt x="1288" y="-3"/>
                      <a:pt x="1316" y="24"/>
                    </a:cubicBezTo>
                    <a:cubicBezTo>
                      <a:pt x="1335" y="40"/>
                      <a:pt x="1341" y="66"/>
                      <a:pt x="1346" y="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9"/>
              <p:cNvSpPr/>
              <p:nvPr/>
            </p:nvSpPr>
            <p:spPr>
              <a:xfrm>
                <a:off x="6351094" y="3125312"/>
                <a:ext cx="673020" cy="421563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291" extrusionOk="0">
                    <a:moveTo>
                      <a:pt x="1889" y="0"/>
                    </a:moveTo>
                    <a:cubicBezTo>
                      <a:pt x="1914" y="106"/>
                      <a:pt x="1939" y="213"/>
                      <a:pt x="1964" y="319"/>
                    </a:cubicBezTo>
                    <a:cubicBezTo>
                      <a:pt x="1995" y="455"/>
                      <a:pt x="2027" y="590"/>
                      <a:pt x="2058" y="726"/>
                    </a:cubicBezTo>
                    <a:cubicBezTo>
                      <a:pt x="2060" y="735"/>
                      <a:pt x="2063" y="745"/>
                      <a:pt x="2058" y="754"/>
                    </a:cubicBezTo>
                    <a:cubicBezTo>
                      <a:pt x="2053" y="763"/>
                      <a:pt x="2042" y="767"/>
                      <a:pt x="2032" y="771"/>
                    </a:cubicBezTo>
                    <a:cubicBezTo>
                      <a:pt x="1761" y="848"/>
                      <a:pt x="1484" y="908"/>
                      <a:pt x="1217" y="1006"/>
                    </a:cubicBezTo>
                    <a:cubicBezTo>
                      <a:pt x="890" y="1126"/>
                      <a:pt x="732" y="1189"/>
                      <a:pt x="216" y="1288"/>
                    </a:cubicBezTo>
                    <a:cubicBezTo>
                      <a:pt x="167" y="1297"/>
                      <a:pt x="114" y="1284"/>
                      <a:pt x="75" y="1253"/>
                    </a:cubicBezTo>
                    <a:cubicBezTo>
                      <a:pt x="36" y="1221"/>
                      <a:pt x="21" y="1169"/>
                      <a:pt x="12" y="1119"/>
                    </a:cubicBezTo>
                    <a:cubicBezTo>
                      <a:pt x="-1" y="1040"/>
                      <a:pt x="-4" y="960"/>
                      <a:pt x="4" y="881"/>
                    </a:cubicBezTo>
                    <a:cubicBezTo>
                      <a:pt x="13" y="889"/>
                      <a:pt x="21" y="897"/>
                      <a:pt x="29" y="905"/>
                    </a:cubicBezTo>
                    <a:cubicBezTo>
                      <a:pt x="162" y="1042"/>
                      <a:pt x="369" y="1093"/>
                      <a:pt x="556" y="1057"/>
                    </a:cubicBezTo>
                    <a:cubicBezTo>
                      <a:pt x="744" y="1021"/>
                      <a:pt x="910" y="904"/>
                      <a:pt x="1027" y="753"/>
                    </a:cubicBezTo>
                    <a:cubicBezTo>
                      <a:pt x="1087" y="677"/>
                      <a:pt x="1136" y="591"/>
                      <a:pt x="1213" y="532"/>
                    </a:cubicBezTo>
                    <a:cubicBezTo>
                      <a:pt x="1289" y="473"/>
                      <a:pt x="1406" y="450"/>
                      <a:pt x="1480" y="512"/>
                    </a:cubicBezTo>
                    <a:cubicBezTo>
                      <a:pt x="1452" y="428"/>
                      <a:pt x="1474" y="333"/>
                      <a:pt x="1522" y="259"/>
                    </a:cubicBezTo>
                    <a:cubicBezTo>
                      <a:pt x="1571" y="185"/>
                      <a:pt x="1642" y="130"/>
                      <a:pt x="1717" y="83"/>
                    </a:cubicBezTo>
                    <a:cubicBezTo>
                      <a:pt x="1770" y="49"/>
                      <a:pt x="1828" y="20"/>
                      <a:pt x="1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9"/>
              <p:cNvSpPr/>
              <p:nvPr/>
            </p:nvSpPr>
            <p:spPr>
              <a:xfrm>
                <a:off x="6630622" y="2972165"/>
                <a:ext cx="230218" cy="222374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81" extrusionOk="0">
                    <a:moveTo>
                      <a:pt x="12" y="415"/>
                    </a:moveTo>
                    <a:cubicBezTo>
                      <a:pt x="37" y="510"/>
                      <a:pt x="104" y="591"/>
                      <a:pt x="190" y="638"/>
                    </a:cubicBezTo>
                    <a:cubicBezTo>
                      <a:pt x="255" y="675"/>
                      <a:pt x="333" y="692"/>
                      <a:pt x="405" y="672"/>
                    </a:cubicBezTo>
                    <a:cubicBezTo>
                      <a:pt x="449" y="660"/>
                      <a:pt x="487" y="635"/>
                      <a:pt x="524" y="608"/>
                    </a:cubicBezTo>
                    <a:cubicBezTo>
                      <a:pt x="603" y="549"/>
                      <a:pt x="676" y="473"/>
                      <a:pt x="698" y="376"/>
                    </a:cubicBezTo>
                    <a:cubicBezTo>
                      <a:pt x="725" y="260"/>
                      <a:pt x="669" y="134"/>
                      <a:pt x="571" y="65"/>
                    </a:cubicBezTo>
                    <a:cubicBezTo>
                      <a:pt x="320" y="-112"/>
                      <a:pt x="-76" y="91"/>
                      <a:pt x="12" y="4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9"/>
              <p:cNvSpPr/>
              <p:nvPr/>
            </p:nvSpPr>
            <p:spPr>
              <a:xfrm>
                <a:off x="6678625" y="3026370"/>
                <a:ext cx="122456" cy="128004"/>
              </a:xfrm>
              <a:custGeom>
                <a:avLst/>
                <a:gdLst/>
                <a:ahLst/>
                <a:cxnLst/>
                <a:rect l="l" t="t" r="r" b="b"/>
                <a:pathLst>
                  <a:path w="375" h="392" extrusionOk="0">
                    <a:moveTo>
                      <a:pt x="255" y="392"/>
                    </a:moveTo>
                    <a:cubicBezTo>
                      <a:pt x="255" y="392"/>
                      <a:pt x="30" y="340"/>
                      <a:pt x="3" y="195"/>
                    </a:cubicBezTo>
                    <a:cubicBezTo>
                      <a:pt x="-24" y="50"/>
                      <a:pt x="124" y="6"/>
                      <a:pt x="173" y="103"/>
                    </a:cubicBezTo>
                    <a:cubicBezTo>
                      <a:pt x="197" y="-15"/>
                      <a:pt x="322" y="-43"/>
                      <a:pt x="367" y="74"/>
                    </a:cubicBezTo>
                    <a:cubicBezTo>
                      <a:pt x="412" y="192"/>
                      <a:pt x="255" y="392"/>
                      <a:pt x="255" y="3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9"/>
              <p:cNvSpPr/>
              <p:nvPr/>
            </p:nvSpPr>
            <p:spPr>
              <a:xfrm>
                <a:off x="6386361" y="3281398"/>
                <a:ext cx="98945" cy="97962"/>
              </a:xfrm>
              <a:custGeom>
                <a:avLst/>
                <a:gdLst/>
                <a:ahLst/>
                <a:cxnLst/>
                <a:rect l="l" t="t" r="r" b="b"/>
                <a:pathLst>
                  <a:path w="303" h="300" extrusionOk="0">
                    <a:moveTo>
                      <a:pt x="17" y="181"/>
                    </a:moveTo>
                    <a:cubicBezTo>
                      <a:pt x="2" y="214"/>
                      <a:pt x="-9" y="253"/>
                      <a:pt x="8" y="285"/>
                    </a:cubicBezTo>
                    <a:cubicBezTo>
                      <a:pt x="11" y="291"/>
                      <a:pt x="15" y="296"/>
                      <a:pt x="21" y="298"/>
                    </a:cubicBezTo>
                    <a:cubicBezTo>
                      <a:pt x="28" y="301"/>
                      <a:pt x="36" y="299"/>
                      <a:pt x="44" y="297"/>
                    </a:cubicBezTo>
                    <a:cubicBezTo>
                      <a:pt x="127" y="270"/>
                      <a:pt x="197" y="213"/>
                      <a:pt x="258" y="152"/>
                    </a:cubicBezTo>
                    <a:cubicBezTo>
                      <a:pt x="281" y="128"/>
                      <a:pt x="306" y="99"/>
                      <a:pt x="303" y="66"/>
                    </a:cubicBezTo>
                    <a:cubicBezTo>
                      <a:pt x="300" y="29"/>
                      <a:pt x="262" y="2"/>
                      <a:pt x="225" y="0"/>
                    </a:cubicBezTo>
                    <a:cubicBezTo>
                      <a:pt x="120" y="-8"/>
                      <a:pt x="54" y="98"/>
                      <a:pt x="17" y="181"/>
                    </a:cubicBezTo>
                    <a:close/>
                  </a:path>
                </a:pathLst>
              </a:custGeom>
              <a:solidFill>
                <a:srgbClr val="FFFFFF">
                  <a:alpha val="30379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9"/>
              <p:cNvSpPr/>
              <p:nvPr/>
            </p:nvSpPr>
            <p:spPr>
              <a:xfrm>
                <a:off x="6490205" y="3222294"/>
                <a:ext cx="56820" cy="37879"/>
              </a:xfrm>
              <a:custGeom>
                <a:avLst/>
                <a:gdLst/>
                <a:ahLst/>
                <a:cxnLst/>
                <a:rect l="l" t="t" r="r" b="b"/>
                <a:pathLst>
                  <a:path w="174" h="116" extrusionOk="0">
                    <a:moveTo>
                      <a:pt x="110" y="0"/>
                    </a:moveTo>
                    <a:cubicBezTo>
                      <a:pt x="71" y="2"/>
                      <a:pt x="-31" y="38"/>
                      <a:pt x="9" y="97"/>
                    </a:cubicBezTo>
                    <a:cubicBezTo>
                      <a:pt x="30" y="128"/>
                      <a:pt x="87" y="113"/>
                      <a:pt x="115" y="103"/>
                    </a:cubicBezTo>
                    <a:cubicBezTo>
                      <a:pt x="132" y="96"/>
                      <a:pt x="149" y="88"/>
                      <a:pt x="161" y="74"/>
                    </a:cubicBezTo>
                    <a:cubicBezTo>
                      <a:pt x="173" y="61"/>
                      <a:pt x="178" y="40"/>
                      <a:pt x="170" y="24"/>
                    </a:cubicBezTo>
                    <a:cubicBezTo>
                      <a:pt x="159" y="4"/>
                      <a:pt x="133" y="-1"/>
                      <a:pt x="110" y="0"/>
                    </a:cubicBezTo>
                    <a:close/>
                  </a:path>
                </a:pathLst>
              </a:custGeom>
              <a:solidFill>
                <a:srgbClr val="FFFFFF">
                  <a:alpha val="30379"/>
                </a:srgbClr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9"/>
              <p:cNvSpPr/>
              <p:nvPr/>
            </p:nvSpPr>
            <p:spPr>
              <a:xfrm>
                <a:off x="6461795" y="2579664"/>
                <a:ext cx="363124" cy="11690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358" extrusionOk="0">
                    <a:moveTo>
                      <a:pt x="1061" y="0"/>
                    </a:moveTo>
                    <a:cubicBezTo>
                      <a:pt x="826" y="23"/>
                      <a:pt x="592" y="86"/>
                      <a:pt x="371" y="167"/>
                    </a:cubicBezTo>
                    <a:cubicBezTo>
                      <a:pt x="297" y="195"/>
                      <a:pt x="230" y="226"/>
                      <a:pt x="154" y="250"/>
                    </a:cubicBezTo>
                    <a:cubicBezTo>
                      <a:pt x="143" y="254"/>
                      <a:pt x="-23" y="342"/>
                      <a:pt x="2" y="350"/>
                    </a:cubicBezTo>
                    <a:cubicBezTo>
                      <a:pt x="45" y="365"/>
                      <a:pt x="95" y="354"/>
                      <a:pt x="139" y="345"/>
                    </a:cubicBezTo>
                    <a:cubicBezTo>
                      <a:pt x="410" y="290"/>
                      <a:pt x="682" y="234"/>
                      <a:pt x="942" y="139"/>
                    </a:cubicBezTo>
                    <a:cubicBezTo>
                      <a:pt x="999" y="118"/>
                      <a:pt x="1057" y="94"/>
                      <a:pt x="1099" y="50"/>
                    </a:cubicBezTo>
                    <a:cubicBezTo>
                      <a:pt x="1106" y="43"/>
                      <a:pt x="1113" y="33"/>
                      <a:pt x="1112" y="23"/>
                    </a:cubicBezTo>
                    <a:cubicBezTo>
                      <a:pt x="1110" y="2"/>
                      <a:pt x="1082" y="-2"/>
                      <a:pt x="10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9"/>
              <p:cNvSpPr/>
              <p:nvPr/>
            </p:nvSpPr>
            <p:spPr>
              <a:xfrm>
                <a:off x="6450692" y="2652482"/>
                <a:ext cx="457823" cy="243272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745" extrusionOk="0">
                    <a:moveTo>
                      <a:pt x="1336" y="0"/>
                    </a:moveTo>
                    <a:cubicBezTo>
                      <a:pt x="1357" y="92"/>
                      <a:pt x="1377" y="183"/>
                      <a:pt x="1397" y="275"/>
                    </a:cubicBezTo>
                    <a:cubicBezTo>
                      <a:pt x="1401" y="294"/>
                      <a:pt x="1405" y="313"/>
                      <a:pt x="1400" y="332"/>
                    </a:cubicBezTo>
                    <a:cubicBezTo>
                      <a:pt x="1389" y="372"/>
                      <a:pt x="1341" y="393"/>
                      <a:pt x="1299" y="408"/>
                    </a:cubicBezTo>
                    <a:cubicBezTo>
                      <a:pt x="987" y="517"/>
                      <a:pt x="641" y="693"/>
                      <a:pt x="314" y="740"/>
                    </a:cubicBezTo>
                    <a:cubicBezTo>
                      <a:pt x="98" y="771"/>
                      <a:pt x="35" y="633"/>
                      <a:pt x="0" y="476"/>
                    </a:cubicBezTo>
                    <a:cubicBezTo>
                      <a:pt x="15" y="493"/>
                      <a:pt x="32" y="509"/>
                      <a:pt x="50" y="522"/>
                    </a:cubicBezTo>
                    <a:cubicBezTo>
                      <a:pt x="110" y="568"/>
                      <a:pt x="193" y="591"/>
                      <a:pt x="263" y="562"/>
                    </a:cubicBezTo>
                    <a:cubicBezTo>
                      <a:pt x="320" y="538"/>
                      <a:pt x="360" y="483"/>
                      <a:pt x="415" y="457"/>
                    </a:cubicBezTo>
                    <a:cubicBezTo>
                      <a:pt x="490" y="422"/>
                      <a:pt x="589" y="448"/>
                      <a:pt x="637" y="515"/>
                    </a:cubicBezTo>
                    <a:cubicBezTo>
                      <a:pt x="644" y="455"/>
                      <a:pt x="682" y="397"/>
                      <a:pt x="737" y="372"/>
                    </a:cubicBezTo>
                    <a:cubicBezTo>
                      <a:pt x="793" y="347"/>
                      <a:pt x="864" y="360"/>
                      <a:pt x="903" y="406"/>
                    </a:cubicBezTo>
                    <a:cubicBezTo>
                      <a:pt x="906" y="353"/>
                      <a:pt x="928" y="301"/>
                      <a:pt x="965" y="262"/>
                    </a:cubicBezTo>
                    <a:cubicBezTo>
                      <a:pt x="982" y="244"/>
                      <a:pt x="1003" y="229"/>
                      <a:pt x="1028" y="229"/>
                    </a:cubicBezTo>
                    <a:cubicBezTo>
                      <a:pt x="1043" y="230"/>
                      <a:pt x="1057" y="238"/>
                      <a:pt x="1072" y="241"/>
                    </a:cubicBezTo>
                    <a:cubicBezTo>
                      <a:pt x="1141" y="260"/>
                      <a:pt x="1208" y="207"/>
                      <a:pt x="1251" y="150"/>
                    </a:cubicBezTo>
                    <a:cubicBezTo>
                      <a:pt x="1286" y="104"/>
                      <a:pt x="1315" y="54"/>
                      <a:pt x="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1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89" name="Google Shape;89;p11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91" name="Google Shape;91;p11"/>
          <p:cNvSpPr txBox="1">
            <a:spLocks noGrp="1"/>
          </p:cNvSpPr>
          <p:nvPr>
            <p:ph type="title" hasCustomPrompt="1"/>
          </p:nvPr>
        </p:nvSpPr>
        <p:spPr>
          <a:xfrm>
            <a:off x="1103550" y="1653313"/>
            <a:ext cx="6936900" cy="1075800"/>
          </a:xfrm>
          <a:prstGeom prst="rect">
            <a:avLst/>
          </a:prstGeom>
        </p:spPr>
        <p:txBody>
          <a:bodyPr spcFirstLastPara="1" wrap="square" lIns="91423" tIns="91423" rIns="91423" bIns="91423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103550" y="2896175"/>
            <a:ext cx="6936900" cy="531000"/>
          </a:xfrm>
          <a:prstGeom prst="rect">
            <a:avLst/>
          </a:prstGeom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9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152" name="Google Shape;152;p19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54" name="Google Shape;154;p19"/>
          <p:cNvGrpSpPr/>
          <p:nvPr/>
        </p:nvGrpSpPr>
        <p:grpSpPr>
          <a:xfrm>
            <a:off x="8098784" y="4538819"/>
            <a:ext cx="379218" cy="399903"/>
            <a:chOff x="6879837" y="678375"/>
            <a:chExt cx="444257" cy="468489"/>
          </a:xfrm>
        </p:grpSpPr>
        <p:sp>
          <p:nvSpPr>
            <p:cNvPr id="155" name="Google Shape;155;p19"/>
            <p:cNvSpPr/>
            <p:nvPr/>
          </p:nvSpPr>
          <p:spPr>
            <a:xfrm>
              <a:off x="6879837" y="678375"/>
              <a:ext cx="443464" cy="468482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6880643" y="678380"/>
              <a:ext cx="443450" cy="468485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19"/>
          <p:cNvGrpSpPr/>
          <p:nvPr/>
        </p:nvGrpSpPr>
        <p:grpSpPr>
          <a:xfrm>
            <a:off x="8632177" y="4159001"/>
            <a:ext cx="283214" cy="298709"/>
            <a:chOff x="6879837" y="678375"/>
            <a:chExt cx="444257" cy="468489"/>
          </a:xfrm>
        </p:grpSpPr>
        <p:sp>
          <p:nvSpPr>
            <p:cNvPr id="158" name="Google Shape;158;p19"/>
            <p:cNvSpPr/>
            <p:nvPr/>
          </p:nvSpPr>
          <p:spPr>
            <a:xfrm>
              <a:off x="6879837" y="678375"/>
              <a:ext cx="443464" cy="468482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6880643" y="678380"/>
              <a:ext cx="443450" cy="468485"/>
            </a:xfrm>
            <a:custGeom>
              <a:avLst/>
              <a:gdLst/>
              <a:ahLst/>
              <a:cxnLst/>
              <a:rect l="l" t="t" r="r" b="b"/>
              <a:pathLst>
                <a:path w="904" h="955" extrusionOk="0">
                  <a:moveTo>
                    <a:pt x="867" y="539"/>
                  </a:moveTo>
                  <a:cubicBezTo>
                    <a:pt x="834" y="558"/>
                    <a:pt x="801" y="577"/>
                    <a:pt x="768" y="596"/>
                  </a:cubicBezTo>
                  <a:cubicBezTo>
                    <a:pt x="747" y="585"/>
                    <a:pt x="725" y="574"/>
                    <a:pt x="704" y="563"/>
                  </a:cubicBezTo>
                  <a:cubicBezTo>
                    <a:pt x="731" y="557"/>
                    <a:pt x="757" y="548"/>
                    <a:pt x="782" y="536"/>
                  </a:cubicBezTo>
                  <a:cubicBezTo>
                    <a:pt x="810" y="523"/>
                    <a:pt x="790" y="477"/>
                    <a:pt x="761" y="496"/>
                  </a:cubicBezTo>
                  <a:cubicBezTo>
                    <a:pt x="728" y="517"/>
                    <a:pt x="690" y="526"/>
                    <a:pt x="652" y="526"/>
                  </a:cubicBezTo>
                  <a:cubicBezTo>
                    <a:pt x="646" y="526"/>
                    <a:pt x="642" y="528"/>
                    <a:pt x="638" y="531"/>
                  </a:cubicBezTo>
                  <a:cubicBezTo>
                    <a:pt x="589" y="506"/>
                    <a:pt x="539" y="483"/>
                    <a:pt x="489" y="459"/>
                  </a:cubicBezTo>
                  <a:cubicBezTo>
                    <a:pt x="528" y="433"/>
                    <a:pt x="567" y="407"/>
                    <a:pt x="606" y="380"/>
                  </a:cubicBezTo>
                  <a:cubicBezTo>
                    <a:pt x="614" y="383"/>
                    <a:pt x="623" y="384"/>
                    <a:pt x="632" y="385"/>
                  </a:cubicBezTo>
                  <a:cubicBezTo>
                    <a:pt x="660" y="390"/>
                    <a:pt x="688" y="396"/>
                    <a:pt x="715" y="402"/>
                  </a:cubicBezTo>
                  <a:cubicBezTo>
                    <a:pt x="744" y="409"/>
                    <a:pt x="751" y="364"/>
                    <a:pt x="722" y="357"/>
                  </a:cubicBezTo>
                  <a:cubicBezTo>
                    <a:pt x="704" y="352"/>
                    <a:pt x="686" y="348"/>
                    <a:pt x="667" y="345"/>
                  </a:cubicBezTo>
                  <a:cubicBezTo>
                    <a:pt x="665" y="345"/>
                    <a:pt x="662" y="344"/>
                    <a:pt x="660" y="344"/>
                  </a:cubicBezTo>
                  <a:cubicBezTo>
                    <a:pt x="679" y="330"/>
                    <a:pt x="699" y="317"/>
                    <a:pt x="718" y="304"/>
                  </a:cubicBezTo>
                  <a:cubicBezTo>
                    <a:pt x="730" y="311"/>
                    <a:pt x="745" y="316"/>
                    <a:pt x="755" y="320"/>
                  </a:cubicBezTo>
                  <a:cubicBezTo>
                    <a:pt x="777" y="330"/>
                    <a:pt x="799" y="337"/>
                    <a:pt x="821" y="343"/>
                  </a:cubicBezTo>
                  <a:cubicBezTo>
                    <a:pt x="849" y="351"/>
                    <a:pt x="856" y="306"/>
                    <a:pt x="828" y="298"/>
                  </a:cubicBezTo>
                  <a:cubicBezTo>
                    <a:pt x="808" y="292"/>
                    <a:pt x="782" y="285"/>
                    <a:pt x="761" y="274"/>
                  </a:cubicBezTo>
                  <a:cubicBezTo>
                    <a:pt x="788" y="256"/>
                    <a:pt x="814" y="237"/>
                    <a:pt x="841" y="218"/>
                  </a:cubicBezTo>
                  <a:cubicBezTo>
                    <a:pt x="865" y="201"/>
                    <a:pt x="838" y="164"/>
                    <a:pt x="814" y="181"/>
                  </a:cubicBezTo>
                  <a:cubicBezTo>
                    <a:pt x="790" y="198"/>
                    <a:pt x="767" y="214"/>
                    <a:pt x="743" y="231"/>
                  </a:cubicBezTo>
                  <a:cubicBezTo>
                    <a:pt x="747" y="205"/>
                    <a:pt x="753" y="179"/>
                    <a:pt x="758" y="155"/>
                  </a:cubicBezTo>
                  <a:cubicBezTo>
                    <a:pt x="765" y="127"/>
                    <a:pt x="719" y="119"/>
                    <a:pt x="713" y="148"/>
                  </a:cubicBezTo>
                  <a:cubicBezTo>
                    <a:pt x="708" y="174"/>
                    <a:pt x="703" y="201"/>
                    <a:pt x="699" y="228"/>
                  </a:cubicBezTo>
                  <a:cubicBezTo>
                    <a:pt x="698" y="238"/>
                    <a:pt x="695" y="252"/>
                    <a:pt x="695" y="264"/>
                  </a:cubicBezTo>
                  <a:cubicBezTo>
                    <a:pt x="674" y="279"/>
                    <a:pt x="653" y="293"/>
                    <a:pt x="632" y="308"/>
                  </a:cubicBezTo>
                  <a:cubicBezTo>
                    <a:pt x="635" y="280"/>
                    <a:pt x="641" y="252"/>
                    <a:pt x="646" y="227"/>
                  </a:cubicBezTo>
                  <a:cubicBezTo>
                    <a:pt x="651" y="198"/>
                    <a:pt x="606" y="191"/>
                    <a:pt x="601" y="220"/>
                  </a:cubicBezTo>
                  <a:cubicBezTo>
                    <a:pt x="596" y="246"/>
                    <a:pt x="592" y="272"/>
                    <a:pt x="589" y="299"/>
                  </a:cubicBezTo>
                  <a:cubicBezTo>
                    <a:pt x="588" y="310"/>
                    <a:pt x="585" y="325"/>
                    <a:pt x="585" y="340"/>
                  </a:cubicBezTo>
                  <a:cubicBezTo>
                    <a:pt x="545" y="367"/>
                    <a:pt x="506" y="393"/>
                    <a:pt x="466" y="420"/>
                  </a:cubicBezTo>
                  <a:cubicBezTo>
                    <a:pt x="465" y="378"/>
                    <a:pt x="465" y="337"/>
                    <a:pt x="464" y="295"/>
                  </a:cubicBezTo>
                  <a:cubicBezTo>
                    <a:pt x="496" y="287"/>
                    <a:pt x="533" y="257"/>
                    <a:pt x="555" y="240"/>
                  </a:cubicBezTo>
                  <a:cubicBezTo>
                    <a:pt x="578" y="222"/>
                    <a:pt x="551" y="186"/>
                    <a:pt x="528" y="204"/>
                  </a:cubicBezTo>
                  <a:cubicBezTo>
                    <a:pt x="513" y="215"/>
                    <a:pt x="486" y="238"/>
                    <a:pt x="463" y="247"/>
                  </a:cubicBezTo>
                  <a:cubicBezTo>
                    <a:pt x="463" y="220"/>
                    <a:pt x="462" y="194"/>
                    <a:pt x="462" y="167"/>
                  </a:cubicBezTo>
                  <a:cubicBezTo>
                    <a:pt x="476" y="160"/>
                    <a:pt x="489" y="146"/>
                    <a:pt x="500" y="137"/>
                  </a:cubicBezTo>
                  <a:cubicBezTo>
                    <a:pt x="519" y="118"/>
                    <a:pt x="537" y="99"/>
                    <a:pt x="554" y="78"/>
                  </a:cubicBezTo>
                  <a:cubicBezTo>
                    <a:pt x="573" y="55"/>
                    <a:pt x="537" y="26"/>
                    <a:pt x="518" y="49"/>
                  </a:cubicBezTo>
                  <a:cubicBezTo>
                    <a:pt x="503" y="69"/>
                    <a:pt x="483" y="95"/>
                    <a:pt x="461" y="112"/>
                  </a:cubicBezTo>
                  <a:cubicBezTo>
                    <a:pt x="461" y="81"/>
                    <a:pt x="460" y="51"/>
                    <a:pt x="460" y="20"/>
                  </a:cubicBezTo>
                  <a:cubicBezTo>
                    <a:pt x="459" y="-10"/>
                    <a:pt x="414" y="-5"/>
                    <a:pt x="414" y="25"/>
                  </a:cubicBezTo>
                  <a:cubicBezTo>
                    <a:pt x="415" y="51"/>
                    <a:pt x="415" y="77"/>
                    <a:pt x="415" y="103"/>
                  </a:cubicBezTo>
                  <a:cubicBezTo>
                    <a:pt x="399" y="89"/>
                    <a:pt x="383" y="72"/>
                    <a:pt x="370" y="58"/>
                  </a:cubicBezTo>
                  <a:cubicBezTo>
                    <a:pt x="350" y="37"/>
                    <a:pt x="313" y="64"/>
                    <a:pt x="333" y="86"/>
                  </a:cubicBezTo>
                  <a:cubicBezTo>
                    <a:pt x="351" y="105"/>
                    <a:pt x="370" y="123"/>
                    <a:pt x="391" y="140"/>
                  </a:cubicBezTo>
                  <a:cubicBezTo>
                    <a:pt x="398" y="145"/>
                    <a:pt x="407" y="153"/>
                    <a:pt x="416" y="159"/>
                  </a:cubicBezTo>
                  <a:cubicBezTo>
                    <a:pt x="417" y="185"/>
                    <a:pt x="417" y="210"/>
                    <a:pt x="418" y="236"/>
                  </a:cubicBezTo>
                  <a:cubicBezTo>
                    <a:pt x="412" y="232"/>
                    <a:pt x="408" y="228"/>
                    <a:pt x="404" y="225"/>
                  </a:cubicBezTo>
                  <a:cubicBezTo>
                    <a:pt x="389" y="216"/>
                    <a:pt x="375" y="205"/>
                    <a:pt x="361" y="195"/>
                  </a:cubicBezTo>
                  <a:cubicBezTo>
                    <a:pt x="338" y="177"/>
                    <a:pt x="310" y="212"/>
                    <a:pt x="333" y="230"/>
                  </a:cubicBezTo>
                  <a:cubicBezTo>
                    <a:pt x="353" y="246"/>
                    <a:pt x="373" y="260"/>
                    <a:pt x="395" y="274"/>
                  </a:cubicBezTo>
                  <a:cubicBezTo>
                    <a:pt x="402" y="278"/>
                    <a:pt x="410" y="284"/>
                    <a:pt x="418" y="289"/>
                  </a:cubicBezTo>
                  <a:cubicBezTo>
                    <a:pt x="419" y="335"/>
                    <a:pt x="420" y="381"/>
                    <a:pt x="420" y="427"/>
                  </a:cubicBezTo>
                  <a:cubicBezTo>
                    <a:pt x="377" y="407"/>
                    <a:pt x="333" y="387"/>
                    <a:pt x="289" y="368"/>
                  </a:cubicBezTo>
                  <a:cubicBezTo>
                    <a:pt x="287" y="357"/>
                    <a:pt x="282" y="347"/>
                    <a:pt x="279" y="338"/>
                  </a:cubicBezTo>
                  <a:cubicBezTo>
                    <a:pt x="269" y="313"/>
                    <a:pt x="260" y="287"/>
                    <a:pt x="250" y="261"/>
                  </a:cubicBezTo>
                  <a:cubicBezTo>
                    <a:pt x="240" y="233"/>
                    <a:pt x="198" y="250"/>
                    <a:pt x="208" y="278"/>
                  </a:cubicBezTo>
                  <a:cubicBezTo>
                    <a:pt x="214" y="294"/>
                    <a:pt x="220" y="311"/>
                    <a:pt x="226" y="328"/>
                  </a:cubicBezTo>
                  <a:cubicBezTo>
                    <a:pt x="228" y="332"/>
                    <a:pt x="230" y="337"/>
                    <a:pt x="231" y="342"/>
                  </a:cubicBezTo>
                  <a:cubicBezTo>
                    <a:pt x="218" y="335"/>
                    <a:pt x="204" y="329"/>
                    <a:pt x="190" y="323"/>
                  </a:cubicBezTo>
                  <a:cubicBezTo>
                    <a:pt x="190" y="321"/>
                    <a:pt x="188" y="319"/>
                    <a:pt x="187" y="317"/>
                  </a:cubicBezTo>
                  <a:cubicBezTo>
                    <a:pt x="161" y="273"/>
                    <a:pt x="136" y="230"/>
                    <a:pt x="111" y="186"/>
                  </a:cubicBezTo>
                  <a:cubicBezTo>
                    <a:pt x="97" y="156"/>
                    <a:pt x="57" y="184"/>
                    <a:pt x="72" y="210"/>
                  </a:cubicBezTo>
                  <a:cubicBezTo>
                    <a:pt x="88" y="237"/>
                    <a:pt x="104" y="265"/>
                    <a:pt x="120" y="292"/>
                  </a:cubicBezTo>
                  <a:cubicBezTo>
                    <a:pt x="91" y="279"/>
                    <a:pt x="61" y="266"/>
                    <a:pt x="32" y="253"/>
                  </a:cubicBezTo>
                  <a:cubicBezTo>
                    <a:pt x="5" y="241"/>
                    <a:pt x="-14" y="283"/>
                    <a:pt x="13" y="295"/>
                  </a:cubicBezTo>
                  <a:cubicBezTo>
                    <a:pt x="44" y="308"/>
                    <a:pt x="75" y="322"/>
                    <a:pt x="106" y="336"/>
                  </a:cubicBezTo>
                  <a:cubicBezTo>
                    <a:pt x="97" y="342"/>
                    <a:pt x="87" y="349"/>
                    <a:pt x="76" y="357"/>
                  </a:cubicBezTo>
                  <a:cubicBezTo>
                    <a:pt x="59" y="370"/>
                    <a:pt x="38" y="377"/>
                    <a:pt x="18" y="382"/>
                  </a:cubicBezTo>
                  <a:cubicBezTo>
                    <a:pt x="-13" y="389"/>
                    <a:pt x="4" y="434"/>
                    <a:pt x="33" y="425"/>
                  </a:cubicBezTo>
                  <a:cubicBezTo>
                    <a:pt x="56" y="418"/>
                    <a:pt x="78" y="409"/>
                    <a:pt x="98" y="396"/>
                  </a:cubicBezTo>
                  <a:cubicBezTo>
                    <a:pt x="118" y="385"/>
                    <a:pt x="136" y="367"/>
                    <a:pt x="158" y="359"/>
                  </a:cubicBezTo>
                  <a:cubicBezTo>
                    <a:pt x="181" y="369"/>
                    <a:pt x="204" y="379"/>
                    <a:pt x="227" y="390"/>
                  </a:cubicBezTo>
                  <a:cubicBezTo>
                    <a:pt x="217" y="396"/>
                    <a:pt x="205" y="403"/>
                    <a:pt x="199" y="407"/>
                  </a:cubicBezTo>
                  <a:cubicBezTo>
                    <a:pt x="182" y="419"/>
                    <a:pt x="166" y="430"/>
                    <a:pt x="149" y="441"/>
                  </a:cubicBezTo>
                  <a:cubicBezTo>
                    <a:pt x="125" y="458"/>
                    <a:pt x="152" y="495"/>
                    <a:pt x="176" y="478"/>
                  </a:cubicBezTo>
                  <a:cubicBezTo>
                    <a:pt x="200" y="462"/>
                    <a:pt x="223" y="446"/>
                    <a:pt x="246" y="429"/>
                  </a:cubicBezTo>
                  <a:cubicBezTo>
                    <a:pt x="253" y="423"/>
                    <a:pt x="264" y="417"/>
                    <a:pt x="272" y="410"/>
                  </a:cubicBezTo>
                  <a:cubicBezTo>
                    <a:pt x="313" y="429"/>
                    <a:pt x="355" y="447"/>
                    <a:pt x="396" y="466"/>
                  </a:cubicBezTo>
                  <a:cubicBezTo>
                    <a:pt x="349" y="497"/>
                    <a:pt x="302" y="528"/>
                    <a:pt x="255" y="558"/>
                  </a:cubicBezTo>
                  <a:cubicBezTo>
                    <a:pt x="247" y="555"/>
                    <a:pt x="238" y="552"/>
                    <a:pt x="232" y="550"/>
                  </a:cubicBezTo>
                  <a:cubicBezTo>
                    <a:pt x="207" y="539"/>
                    <a:pt x="181" y="529"/>
                    <a:pt x="156" y="518"/>
                  </a:cubicBezTo>
                  <a:cubicBezTo>
                    <a:pt x="128" y="507"/>
                    <a:pt x="109" y="551"/>
                    <a:pt x="140" y="561"/>
                  </a:cubicBezTo>
                  <a:cubicBezTo>
                    <a:pt x="155" y="567"/>
                    <a:pt x="169" y="573"/>
                    <a:pt x="183" y="578"/>
                  </a:cubicBezTo>
                  <a:cubicBezTo>
                    <a:pt x="189" y="582"/>
                    <a:pt x="199" y="585"/>
                    <a:pt x="208" y="589"/>
                  </a:cubicBezTo>
                  <a:cubicBezTo>
                    <a:pt x="190" y="600"/>
                    <a:pt x="172" y="612"/>
                    <a:pt x="154" y="623"/>
                  </a:cubicBezTo>
                  <a:cubicBezTo>
                    <a:pt x="122" y="620"/>
                    <a:pt x="101" y="617"/>
                    <a:pt x="69" y="614"/>
                  </a:cubicBezTo>
                  <a:cubicBezTo>
                    <a:pt x="21" y="567"/>
                    <a:pt x="1" y="635"/>
                    <a:pt x="37" y="643"/>
                  </a:cubicBezTo>
                  <a:cubicBezTo>
                    <a:pt x="58" y="648"/>
                    <a:pt x="79" y="653"/>
                    <a:pt x="99" y="658"/>
                  </a:cubicBezTo>
                  <a:cubicBezTo>
                    <a:pt x="75" y="673"/>
                    <a:pt x="51" y="688"/>
                    <a:pt x="27" y="704"/>
                  </a:cubicBezTo>
                  <a:cubicBezTo>
                    <a:pt x="2" y="719"/>
                    <a:pt x="29" y="756"/>
                    <a:pt x="54" y="740"/>
                  </a:cubicBezTo>
                  <a:cubicBezTo>
                    <a:pt x="78" y="725"/>
                    <a:pt x="102" y="710"/>
                    <a:pt x="127" y="695"/>
                  </a:cubicBezTo>
                  <a:cubicBezTo>
                    <a:pt x="123" y="718"/>
                    <a:pt x="120" y="742"/>
                    <a:pt x="118" y="766"/>
                  </a:cubicBezTo>
                  <a:cubicBezTo>
                    <a:pt x="116" y="795"/>
                    <a:pt x="161" y="802"/>
                    <a:pt x="164" y="773"/>
                  </a:cubicBezTo>
                  <a:cubicBezTo>
                    <a:pt x="167" y="736"/>
                    <a:pt x="172" y="699"/>
                    <a:pt x="178" y="662"/>
                  </a:cubicBezTo>
                  <a:cubicBezTo>
                    <a:pt x="194" y="652"/>
                    <a:pt x="210" y="642"/>
                    <a:pt x="226" y="631"/>
                  </a:cubicBezTo>
                  <a:cubicBezTo>
                    <a:pt x="219" y="652"/>
                    <a:pt x="210" y="673"/>
                    <a:pt x="203" y="692"/>
                  </a:cubicBezTo>
                  <a:cubicBezTo>
                    <a:pt x="194" y="720"/>
                    <a:pt x="236" y="739"/>
                    <a:pt x="245" y="711"/>
                  </a:cubicBezTo>
                  <a:cubicBezTo>
                    <a:pt x="254" y="683"/>
                    <a:pt x="263" y="655"/>
                    <a:pt x="272" y="627"/>
                  </a:cubicBezTo>
                  <a:cubicBezTo>
                    <a:pt x="276" y="618"/>
                    <a:pt x="281" y="606"/>
                    <a:pt x="282" y="595"/>
                  </a:cubicBezTo>
                  <a:cubicBezTo>
                    <a:pt x="329" y="565"/>
                    <a:pt x="375" y="535"/>
                    <a:pt x="422" y="504"/>
                  </a:cubicBezTo>
                  <a:lnTo>
                    <a:pt x="423" y="613"/>
                  </a:lnTo>
                  <a:cubicBezTo>
                    <a:pt x="413" y="620"/>
                    <a:pt x="406" y="633"/>
                    <a:pt x="399" y="643"/>
                  </a:cubicBezTo>
                  <a:cubicBezTo>
                    <a:pt x="378" y="671"/>
                    <a:pt x="358" y="699"/>
                    <a:pt x="338" y="726"/>
                  </a:cubicBezTo>
                  <a:cubicBezTo>
                    <a:pt x="321" y="750"/>
                    <a:pt x="357" y="779"/>
                    <a:pt x="374" y="755"/>
                  </a:cubicBezTo>
                  <a:cubicBezTo>
                    <a:pt x="391" y="732"/>
                    <a:pt x="407" y="706"/>
                    <a:pt x="424" y="682"/>
                  </a:cubicBezTo>
                  <a:cubicBezTo>
                    <a:pt x="425" y="711"/>
                    <a:pt x="425" y="741"/>
                    <a:pt x="426" y="770"/>
                  </a:cubicBezTo>
                  <a:cubicBezTo>
                    <a:pt x="397" y="796"/>
                    <a:pt x="374" y="838"/>
                    <a:pt x="350" y="869"/>
                  </a:cubicBezTo>
                  <a:cubicBezTo>
                    <a:pt x="331" y="894"/>
                    <a:pt x="374" y="926"/>
                    <a:pt x="390" y="891"/>
                  </a:cubicBezTo>
                  <a:cubicBezTo>
                    <a:pt x="398" y="880"/>
                    <a:pt x="405" y="870"/>
                    <a:pt x="413" y="859"/>
                  </a:cubicBezTo>
                  <a:cubicBezTo>
                    <a:pt x="418" y="855"/>
                    <a:pt x="422" y="850"/>
                    <a:pt x="427" y="843"/>
                  </a:cubicBezTo>
                  <a:cubicBezTo>
                    <a:pt x="427" y="874"/>
                    <a:pt x="428" y="905"/>
                    <a:pt x="428" y="936"/>
                  </a:cubicBezTo>
                  <a:cubicBezTo>
                    <a:pt x="429" y="965"/>
                    <a:pt x="474" y="960"/>
                    <a:pt x="474" y="931"/>
                  </a:cubicBezTo>
                  <a:cubicBezTo>
                    <a:pt x="473" y="899"/>
                    <a:pt x="473" y="867"/>
                    <a:pt x="472" y="835"/>
                  </a:cubicBezTo>
                  <a:cubicBezTo>
                    <a:pt x="476" y="839"/>
                    <a:pt x="480" y="843"/>
                    <a:pt x="483" y="846"/>
                  </a:cubicBezTo>
                  <a:cubicBezTo>
                    <a:pt x="500" y="860"/>
                    <a:pt x="515" y="875"/>
                    <a:pt x="531" y="890"/>
                  </a:cubicBezTo>
                  <a:cubicBezTo>
                    <a:pt x="552" y="911"/>
                    <a:pt x="580" y="875"/>
                    <a:pt x="560" y="855"/>
                  </a:cubicBezTo>
                  <a:cubicBezTo>
                    <a:pt x="541" y="836"/>
                    <a:pt x="522" y="819"/>
                    <a:pt x="503" y="802"/>
                  </a:cubicBezTo>
                  <a:cubicBezTo>
                    <a:pt x="493" y="794"/>
                    <a:pt x="483" y="783"/>
                    <a:pt x="471" y="775"/>
                  </a:cubicBezTo>
                  <a:cubicBezTo>
                    <a:pt x="471" y="746"/>
                    <a:pt x="471" y="718"/>
                    <a:pt x="470" y="690"/>
                  </a:cubicBezTo>
                  <a:cubicBezTo>
                    <a:pt x="473" y="694"/>
                    <a:pt x="475" y="697"/>
                    <a:pt x="478" y="700"/>
                  </a:cubicBezTo>
                  <a:cubicBezTo>
                    <a:pt x="492" y="715"/>
                    <a:pt x="507" y="730"/>
                    <a:pt x="523" y="744"/>
                  </a:cubicBezTo>
                  <a:cubicBezTo>
                    <a:pt x="544" y="764"/>
                    <a:pt x="573" y="728"/>
                    <a:pt x="551" y="709"/>
                  </a:cubicBezTo>
                  <a:cubicBezTo>
                    <a:pt x="527" y="686"/>
                    <a:pt x="505" y="663"/>
                    <a:pt x="485" y="637"/>
                  </a:cubicBezTo>
                  <a:cubicBezTo>
                    <a:pt x="480" y="630"/>
                    <a:pt x="475" y="624"/>
                    <a:pt x="469" y="618"/>
                  </a:cubicBezTo>
                  <a:cubicBezTo>
                    <a:pt x="468" y="579"/>
                    <a:pt x="468" y="539"/>
                    <a:pt x="467" y="500"/>
                  </a:cubicBezTo>
                  <a:cubicBezTo>
                    <a:pt x="521" y="525"/>
                    <a:pt x="576" y="551"/>
                    <a:pt x="629" y="577"/>
                  </a:cubicBezTo>
                  <a:cubicBezTo>
                    <a:pt x="630" y="608"/>
                    <a:pt x="633" y="638"/>
                    <a:pt x="637" y="668"/>
                  </a:cubicBezTo>
                  <a:cubicBezTo>
                    <a:pt x="641" y="698"/>
                    <a:pt x="686" y="693"/>
                    <a:pt x="683" y="663"/>
                  </a:cubicBezTo>
                  <a:cubicBezTo>
                    <a:pt x="680" y="642"/>
                    <a:pt x="678" y="622"/>
                    <a:pt x="676" y="600"/>
                  </a:cubicBezTo>
                  <a:cubicBezTo>
                    <a:pt x="702" y="614"/>
                    <a:pt x="728" y="627"/>
                    <a:pt x="755" y="640"/>
                  </a:cubicBezTo>
                  <a:cubicBezTo>
                    <a:pt x="757" y="670"/>
                    <a:pt x="760" y="699"/>
                    <a:pt x="764" y="729"/>
                  </a:cubicBezTo>
                  <a:cubicBezTo>
                    <a:pt x="768" y="758"/>
                    <a:pt x="813" y="753"/>
                    <a:pt x="809" y="724"/>
                  </a:cubicBezTo>
                  <a:cubicBezTo>
                    <a:pt x="806" y="704"/>
                    <a:pt x="804" y="684"/>
                    <a:pt x="802" y="665"/>
                  </a:cubicBezTo>
                  <a:cubicBezTo>
                    <a:pt x="826" y="677"/>
                    <a:pt x="849" y="689"/>
                    <a:pt x="872" y="702"/>
                  </a:cubicBezTo>
                  <a:cubicBezTo>
                    <a:pt x="898" y="716"/>
                    <a:pt x="916" y="674"/>
                    <a:pt x="890" y="660"/>
                  </a:cubicBezTo>
                  <a:cubicBezTo>
                    <a:pt x="866" y="646"/>
                    <a:pt x="841" y="633"/>
                    <a:pt x="816" y="620"/>
                  </a:cubicBezTo>
                  <a:cubicBezTo>
                    <a:pt x="842" y="606"/>
                    <a:pt x="868" y="591"/>
                    <a:pt x="894" y="576"/>
                  </a:cubicBezTo>
                  <a:cubicBezTo>
                    <a:pt x="919" y="561"/>
                    <a:pt x="892" y="524"/>
                    <a:pt x="867" y="5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20"/>
          <p:cNvGrpSpPr/>
          <p:nvPr/>
        </p:nvGrpSpPr>
        <p:grpSpPr>
          <a:xfrm>
            <a:off x="90000" y="89550"/>
            <a:ext cx="8964000" cy="4964400"/>
            <a:chOff x="90000" y="89550"/>
            <a:chExt cx="8964000" cy="4964400"/>
          </a:xfrm>
        </p:grpSpPr>
        <p:sp>
          <p:nvSpPr>
            <p:cNvPr id="162" name="Google Shape;162;p20"/>
            <p:cNvSpPr/>
            <p:nvPr/>
          </p:nvSpPr>
          <p:spPr>
            <a:xfrm>
              <a:off x="90000" y="89550"/>
              <a:ext cx="8964000" cy="4964400"/>
            </a:xfrm>
            <a:prstGeom prst="roundRect">
              <a:avLst>
                <a:gd name="adj" fmla="val 4496"/>
              </a:avLst>
            </a:prstGeom>
            <a:solidFill>
              <a:schemeClr val="accent5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90000" y="4603050"/>
              <a:ext cx="8964000" cy="4509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64" name="Google Shape;164;p20"/>
          <p:cNvGrpSpPr/>
          <p:nvPr/>
        </p:nvGrpSpPr>
        <p:grpSpPr>
          <a:xfrm flipH="1">
            <a:off x="228597" y="4364896"/>
            <a:ext cx="683630" cy="550016"/>
            <a:chOff x="6851679" y="4043465"/>
            <a:chExt cx="1040850" cy="858328"/>
          </a:xfrm>
        </p:grpSpPr>
        <p:sp>
          <p:nvSpPr>
            <p:cNvPr id="165" name="Google Shape;165;p20"/>
            <p:cNvSpPr/>
            <p:nvPr/>
          </p:nvSpPr>
          <p:spPr>
            <a:xfrm>
              <a:off x="6852131" y="4043465"/>
              <a:ext cx="1040398" cy="858328"/>
            </a:xfrm>
            <a:custGeom>
              <a:avLst/>
              <a:gdLst/>
              <a:ahLst/>
              <a:cxnLst/>
              <a:rect l="l" t="t" r="r" b="b"/>
              <a:pathLst>
                <a:path w="3687" h="3039" extrusionOk="0">
                  <a:moveTo>
                    <a:pt x="3035" y="1050"/>
                  </a:moveTo>
                  <a:cubicBezTo>
                    <a:pt x="3315" y="351"/>
                    <a:pt x="2933" y="269"/>
                    <a:pt x="2812" y="1078"/>
                  </a:cubicBezTo>
                  <a:cubicBezTo>
                    <a:pt x="2425" y="953"/>
                    <a:pt x="1491" y="424"/>
                    <a:pt x="1491" y="424"/>
                  </a:cubicBezTo>
                  <a:lnTo>
                    <a:pt x="1492" y="424"/>
                  </a:lnTo>
                  <a:lnTo>
                    <a:pt x="1796" y="25"/>
                  </a:lnTo>
                  <a:cubicBezTo>
                    <a:pt x="1796" y="25"/>
                    <a:pt x="710" y="-139"/>
                    <a:pt x="539" y="380"/>
                  </a:cubicBezTo>
                  <a:lnTo>
                    <a:pt x="539" y="380"/>
                  </a:lnTo>
                  <a:lnTo>
                    <a:pt x="0" y="662"/>
                  </a:lnTo>
                  <a:lnTo>
                    <a:pt x="554" y="754"/>
                  </a:lnTo>
                  <a:cubicBezTo>
                    <a:pt x="650" y="915"/>
                    <a:pt x="855" y="948"/>
                    <a:pt x="855" y="948"/>
                  </a:cubicBezTo>
                  <a:cubicBezTo>
                    <a:pt x="855" y="948"/>
                    <a:pt x="842" y="1203"/>
                    <a:pt x="906" y="1512"/>
                  </a:cubicBezTo>
                  <a:cubicBezTo>
                    <a:pt x="985" y="1893"/>
                    <a:pt x="1185" y="2358"/>
                    <a:pt x="1680" y="2523"/>
                  </a:cubicBezTo>
                  <a:lnTo>
                    <a:pt x="1678" y="2813"/>
                  </a:lnTo>
                  <a:lnTo>
                    <a:pt x="1530" y="2943"/>
                  </a:lnTo>
                  <a:cubicBezTo>
                    <a:pt x="1523" y="2950"/>
                    <a:pt x="1522" y="2960"/>
                    <a:pt x="1529" y="2967"/>
                  </a:cubicBezTo>
                  <a:cubicBezTo>
                    <a:pt x="1532" y="2971"/>
                    <a:pt x="1537" y="2973"/>
                    <a:pt x="1541" y="2973"/>
                  </a:cubicBezTo>
                  <a:cubicBezTo>
                    <a:pt x="1545" y="2973"/>
                    <a:pt x="1549" y="2972"/>
                    <a:pt x="1552" y="2969"/>
                  </a:cubicBezTo>
                  <a:lnTo>
                    <a:pt x="1691" y="2847"/>
                  </a:lnTo>
                  <a:lnTo>
                    <a:pt x="1761" y="2965"/>
                  </a:lnTo>
                  <a:cubicBezTo>
                    <a:pt x="1764" y="2970"/>
                    <a:pt x="1770" y="2973"/>
                    <a:pt x="1776" y="2973"/>
                  </a:cubicBezTo>
                  <a:cubicBezTo>
                    <a:pt x="1778" y="2973"/>
                    <a:pt x="1781" y="2972"/>
                    <a:pt x="1784" y="2971"/>
                  </a:cubicBezTo>
                  <a:cubicBezTo>
                    <a:pt x="1792" y="2966"/>
                    <a:pt x="1795" y="2955"/>
                    <a:pt x="1790" y="2947"/>
                  </a:cubicBezTo>
                  <a:lnTo>
                    <a:pt x="1712" y="2817"/>
                  </a:lnTo>
                  <a:lnTo>
                    <a:pt x="1713" y="2533"/>
                  </a:lnTo>
                  <a:cubicBezTo>
                    <a:pt x="1726" y="2537"/>
                    <a:pt x="1740" y="2541"/>
                    <a:pt x="1753" y="2544"/>
                  </a:cubicBezTo>
                  <a:cubicBezTo>
                    <a:pt x="1849" y="2569"/>
                    <a:pt x="1940" y="2582"/>
                    <a:pt x="2026" y="2585"/>
                  </a:cubicBezTo>
                  <a:lnTo>
                    <a:pt x="2064" y="2910"/>
                  </a:lnTo>
                  <a:lnTo>
                    <a:pt x="1956" y="2986"/>
                  </a:lnTo>
                  <a:cubicBezTo>
                    <a:pt x="1948" y="2992"/>
                    <a:pt x="1946" y="3002"/>
                    <a:pt x="1952" y="3010"/>
                  </a:cubicBezTo>
                  <a:cubicBezTo>
                    <a:pt x="1955" y="3014"/>
                    <a:pt x="1960" y="3017"/>
                    <a:pt x="1966" y="3017"/>
                  </a:cubicBezTo>
                  <a:cubicBezTo>
                    <a:pt x="1969" y="3017"/>
                    <a:pt x="1972" y="3016"/>
                    <a:pt x="1975" y="3014"/>
                  </a:cubicBezTo>
                  <a:lnTo>
                    <a:pt x="2077" y="2943"/>
                  </a:lnTo>
                  <a:lnTo>
                    <a:pt x="2161" y="3034"/>
                  </a:lnTo>
                  <a:cubicBezTo>
                    <a:pt x="2164" y="3038"/>
                    <a:pt x="2169" y="3039"/>
                    <a:pt x="2173" y="3039"/>
                  </a:cubicBezTo>
                  <a:cubicBezTo>
                    <a:pt x="2177" y="3039"/>
                    <a:pt x="2181" y="3038"/>
                    <a:pt x="2185" y="3035"/>
                  </a:cubicBezTo>
                  <a:cubicBezTo>
                    <a:pt x="2191" y="3029"/>
                    <a:pt x="2192" y="3018"/>
                    <a:pt x="2186" y="3011"/>
                  </a:cubicBezTo>
                  <a:lnTo>
                    <a:pt x="2099" y="2917"/>
                  </a:lnTo>
                  <a:lnTo>
                    <a:pt x="2060" y="2585"/>
                  </a:lnTo>
                  <a:cubicBezTo>
                    <a:pt x="2319" y="2586"/>
                    <a:pt x="2531" y="2495"/>
                    <a:pt x="2691" y="2355"/>
                  </a:cubicBezTo>
                  <a:cubicBezTo>
                    <a:pt x="3003" y="2082"/>
                    <a:pt x="3119" y="1625"/>
                    <a:pt x="2997" y="1303"/>
                  </a:cubicBezTo>
                  <a:cubicBezTo>
                    <a:pt x="4014" y="1203"/>
                    <a:pt x="3802" y="725"/>
                    <a:pt x="3035" y="105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grpSp>
          <p:nvGrpSpPr>
            <p:cNvPr id="166" name="Google Shape;166;p20"/>
            <p:cNvGrpSpPr/>
            <p:nvPr/>
          </p:nvGrpSpPr>
          <p:grpSpPr>
            <a:xfrm>
              <a:off x="6851679" y="4043465"/>
              <a:ext cx="1040850" cy="857890"/>
              <a:chOff x="5616354" y="2034996"/>
              <a:chExt cx="1203990" cy="992354"/>
            </a:xfrm>
          </p:grpSpPr>
          <p:sp>
            <p:nvSpPr>
              <p:cNvPr id="167" name="Google Shape;167;p20"/>
              <p:cNvSpPr/>
              <p:nvPr/>
            </p:nvSpPr>
            <p:spPr>
              <a:xfrm>
                <a:off x="6114018" y="2821957"/>
                <a:ext cx="87842" cy="183842"/>
              </a:xfrm>
              <a:custGeom>
                <a:avLst/>
                <a:gdLst/>
                <a:ahLst/>
                <a:cxnLst/>
                <a:rect l="l" t="t" r="r" b="b"/>
                <a:pathLst>
                  <a:path w="269" h="563" extrusionOk="0">
                    <a:moveTo>
                      <a:pt x="266" y="537"/>
                    </a:moveTo>
                    <a:lnTo>
                      <a:pt x="188" y="407"/>
                    </a:lnTo>
                    <a:lnTo>
                      <a:pt x="190" y="17"/>
                    </a:lnTo>
                    <a:cubicBezTo>
                      <a:pt x="190" y="7"/>
                      <a:pt x="183" y="0"/>
                      <a:pt x="173" y="0"/>
                    </a:cubicBezTo>
                    <a:lnTo>
                      <a:pt x="173" y="0"/>
                    </a:lnTo>
                    <a:cubicBezTo>
                      <a:pt x="164" y="0"/>
                      <a:pt x="156" y="7"/>
                      <a:pt x="156" y="17"/>
                    </a:cubicBezTo>
                    <a:lnTo>
                      <a:pt x="154" y="403"/>
                    </a:lnTo>
                    <a:lnTo>
                      <a:pt x="6" y="533"/>
                    </a:lnTo>
                    <a:cubicBezTo>
                      <a:pt x="-1" y="540"/>
                      <a:pt x="-2" y="550"/>
                      <a:pt x="5" y="557"/>
                    </a:cubicBezTo>
                    <a:cubicBezTo>
                      <a:pt x="8" y="561"/>
                      <a:pt x="13" y="563"/>
                      <a:pt x="17" y="563"/>
                    </a:cubicBezTo>
                    <a:cubicBezTo>
                      <a:pt x="21" y="563"/>
                      <a:pt x="25" y="562"/>
                      <a:pt x="28" y="559"/>
                    </a:cubicBezTo>
                    <a:lnTo>
                      <a:pt x="167" y="437"/>
                    </a:lnTo>
                    <a:lnTo>
                      <a:pt x="237" y="555"/>
                    </a:lnTo>
                    <a:cubicBezTo>
                      <a:pt x="240" y="560"/>
                      <a:pt x="246" y="563"/>
                      <a:pt x="252" y="563"/>
                    </a:cubicBezTo>
                    <a:cubicBezTo>
                      <a:pt x="254" y="563"/>
                      <a:pt x="257" y="562"/>
                      <a:pt x="260" y="561"/>
                    </a:cubicBezTo>
                    <a:cubicBezTo>
                      <a:pt x="268" y="556"/>
                      <a:pt x="271" y="545"/>
                      <a:pt x="266" y="5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0"/>
              <p:cNvSpPr/>
              <p:nvPr/>
            </p:nvSpPr>
            <p:spPr>
              <a:xfrm>
                <a:off x="5781589" y="2034996"/>
                <a:ext cx="1038756" cy="844432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586" extrusionOk="0">
                    <a:moveTo>
                      <a:pt x="2491" y="1303"/>
                    </a:moveTo>
                    <a:cubicBezTo>
                      <a:pt x="2613" y="1625"/>
                      <a:pt x="2497" y="2082"/>
                      <a:pt x="2185" y="2355"/>
                    </a:cubicBezTo>
                    <a:cubicBezTo>
                      <a:pt x="1965" y="2547"/>
                      <a:pt x="1648" y="2647"/>
                      <a:pt x="1247" y="2544"/>
                    </a:cubicBezTo>
                    <a:cubicBezTo>
                      <a:pt x="698" y="2403"/>
                      <a:pt x="483" y="1912"/>
                      <a:pt x="400" y="1512"/>
                    </a:cubicBezTo>
                    <a:cubicBezTo>
                      <a:pt x="336" y="1203"/>
                      <a:pt x="349" y="948"/>
                      <a:pt x="349" y="948"/>
                    </a:cubicBezTo>
                    <a:cubicBezTo>
                      <a:pt x="349" y="948"/>
                      <a:pt x="-129" y="871"/>
                      <a:pt x="33" y="380"/>
                    </a:cubicBezTo>
                    <a:cubicBezTo>
                      <a:pt x="204" y="-139"/>
                      <a:pt x="1290" y="25"/>
                      <a:pt x="1290" y="25"/>
                    </a:cubicBezTo>
                    <a:lnTo>
                      <a:pt x="985" y="424"/>
                    </a:lnTo>
                    <a:cubicBezTo>
                      <a:pt x="985" y="424"/>
                      <a:pt x="1919" y="953"/>
                      <a:pt x="2306" y="1078"/>
                    </a:cubicBezTo>
                    <a:cubicBezTo>
                      <a:pt x="2427" y="269"/>
                      <a:pt x="2809" y="351"/>
                      <a:pt x="2529" y="1050"/>
                    </a:cubicBezTo>
                    <a:cubicBezTo>
                      <a:pt x="3296" y="725"/>
                      <a:pt x="3508" y="1203"/>
                      <a:pt x="2491" y="13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20"/>
              <p:cNvSpPr/>
              <p:nvPr/>
            </p:nvSpPr>
            <p:spPr>
              <a:xfrm>
                <a:off x="5616354" y="2159081"/>
                <a:ext cx="211604" cy="122126"/>
              </a:xfrm>
              <a:custGeom>
                <a:avLst/>
                <a:gdLst/>
                <a:ahLst/>
                <a:cxnLst/>
                <a:rect l="l" t="t" r="r" b="b"/>
                <a:pathLst>
                  <a:path w="648" h="374" extrusionOk="0">
                    <a:moveTo>
                      <a:pt x="554" y="374"/>
                    </a:moveTo>
                    <a:lnTo>
                      <a:pt x="0" y="282"/>
                    </a:lnTo>
                    <a:lnTo>
                      <a:pt x="539" y="0"/>
                    </a:lnTo>
                    <a:cubicBezTo>
                      <a:pt x="539" y="0"/>
                      <a:pt x="638" y="73"/>
                      <a:pt x="647" y="187"/>
                    </a:cubicBezTo>
                    <a:cubicBezTo>
                      <a:pt x="651" y="230"/>
                      <a:pt x="640" y="329"/>
                      <a:pt x="554" y="3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0"/>
              <p:cNvSpPr/>
              <p:nvPr/>
            </p:nvSpPr>
            <p:spPr>
              <a:xfrm>
                <a:off x="5849185" y="2121855"/>
                <a:ext cx="86862" cy="51267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57" extrusionOk="0">
                    <a:moveTo>
                      <a:pt x="266" y="132"/>
                    </a:moveTo>
                    <a:cubicBezTo>
                      <a:pt x="266" y="59"/>
                      <a:pt x="206" y="0"/>
                      <a:pt x="133" y="0"/>
                    </a:cubicBezTo>
                    <a:cubicBezTo>
                      <a:pt x="60" y="0"/>
                      <a:pt x="0" y="58"/>
                      <a:pt x="0" y="132"/>
                    </a:cubicBezTo>
                    <a:cubicBezTo>
                      <a:pt x="0" y="205"/>
                      <a:pt x="60" y="98"/>
                      <a:pt x="133" y="98"/>
                    </a:cubicBezTo>
                    <a:cubicBezTo>
                      <a:pt x="206" y="98"/>
                      <a:pt x="266" y="206"/>
                      <a:pt x="266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1625" tIns="10425" rIns="81625" bIns="10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20"/>
              <p:cNvSpPr/>
              <p:nvPr/>
            </p:nvSpPr>
            <p:spPr>
              <a:xfrm>
                <a:off x="5927557" y="2166265"/>
                <a:ext cx="146294" cy="149882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59" extrusionOk="0">
                    <a:moveTo>
                      <a:pt x="1" y="269"/>
                    </a:moveTo>
                    <a:cubicBezTo>
                      <a:pt x="10" y="349"/>
                      <a:pt x="65" y="423"/>
                      <a:pt x="141" y="449"/>
                    </a:cubicBezTo>
                    <a:cubicBezTo>
                      <a:pt x="195" y="468"/>
                      <a:pt x="257" y="461"/>
                      <a:pt x="308" y="435"/>
                    </a:cubicBezTo>
                    <a:cubicBezTo>
                      <a:pt x="359" y="409"/>
                      <a:pt x="400" y="364"/>
                      <a:pt x="424" y="312"/>
                    </a:cubicBezTo>
                    <a:cubicBezTo>
                      <a:pt x="449" y="259"/>
                      <a:pt x="457" y="196"/>
                      <a:pt x="434" y="142"/>
                    </a:cubicBezTo>
                    <a:cubicBezTo>
                      <a:pt x="420" y="109"/>
                      <a:pt x="394" y="81"/>
                      <a:pt x="366" y="59"/>
                    </a:cubicBezTo>
                    <a:cubicBezTo>
                      <a:pt x="324" y="26"/>
                      <a:pt x="274" y="4"/>
                      <a:pt x="222" y="1"/>
                    </a:cubicBezTo>
                    <a:cubicBezTo>
                      <a:pt x="85" y="-5"/>
                      <a:pt x="-14" y="141"/>
                      <a:pt x="1" y="2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0"/>
              <p:cNvSpPr/>
              <p:nvPr/>
            </p:nvSpPr>
            <p:spPr>
              <a:xfrm>
                <a:off x="5912209" y="2488559"/>
                <a:ext cx="582892" cy="390868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197" extrusionOk="0">
                    <a:moveTo>
                      <a:pt x="1785" y="966"/>
                    </a:moveTo>
                    <a:cubicBezTo>
                      <a:pt x="1565" y="1158"/>
                      <a:pt x="1248" y="1258"/>
                      <a:pt x="847" y="1155"/>
                    </a:cubicBezTo>
                    <a:cubicBezTo>
                      <a:pt x="298" y="1014"/>
                      <a:pt x="83" y="523"/>
                      <a:pt x="0" y="123"/>
                    </a:cubicBezTo>
                    <a:cubicBezTo>
                      <a:pt x="44" y="55"/>
                      <a:pt x="48" y="-15"/>
                      <a:pt x="173" y="4"/>
                    </a:cubicBezTo>
                    <a:cubicBezTo>
                      <a:pt x="504" y="56"/>
                      <a:pt x="893" y="1166"/>
                      <a:pt x="1785" y="966"/>
                    </a:cubicBezTo>
                    <a:close/>
                  </a:path>
                </a:pathLst>
              </a:custGeom>
              <a:solidFill>
                <a:srgbClr val="6E99E1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20"/>
              <p:cNvSpPr/>
              <p:nvPr/>
            </p:nvSpPr>
            <p:spPr>
              <a:xfrm>
                <a:off x="6122835" y="2308636"/>
                <a:ext cx="407208" cy="390215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1195" extrusionOk="0">
                    <a:moveTo>
                      <a:pt x="682" y="609"/>
                    </a:moveTo>
                    <a:cubicBezTo>
                      <a:pt x="708" y="622"/>
                      <a:pt x="1139" y="835"/>
                      <a:pt x="1105" y="971"/>
                    </a:cubicBezTo>
                    <a:cubicBezTo>
                      <a:pt x="1070" y="1113"/>
                      <a:pt x="516" y="842"/>
                      <a:pt x="516" y="842"/>
                    </a:cubicBezTo>
                    <a:cubicBezTo>
                      <a:pt x="516" y="842"/>
                      <a:pt x="761" y="1066"/>
                      <a:pt x="704" y="1158"/>
                    </a:cubicBezTo>
                    <a:cubicBezTo>
                      <a:pt x="693" y="1175"/>
                      <a:pt x="671" y="1188"/>
                      <a:pt x="634" y="1194"/>
                    </a:cubicBezTo>
                    <a:cubicBezTo>
                      <a:pt x="434" y="1223"/>
                      <a:pt x="-273" y="572"/>
                      <a:pt x="114" y="117"/>
                    </a:cubicBezTo>
                    <a:cubicBezTo>
                      <a:pt x="129" y="98"/>
                      <a:pt x="146" y="82"/>
                      <a:pt x="165" y="69"/>
                    </a:cubicBezTo>
                    <a:cubicBezTo>
                      <a:pt x="274" y="-15"/>
                      <a:pt x="428" y="-22"/>
                      <a:pt x="551" y="50"/>
                    </a:cubicBezTo>
                    <a:cubicBezTo>
                      <a:pt x="817" y="208"/>
                      <a:pt x="1255" y="486"/>
                      <a:pt x="1247" y="609"/>
                    </a:cubicBezTo>
                    <a:cubicBezTo>
                      <a:pt x="1235" y="779"/>
                      <a:pt x="712" y="618"/>
                      <a:pt x="682" y="60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0"/>
              <p:cNvSpPr/>
              <p:nvPr/>
            </p:nvSpPr>
            <p:spPr>
              <a:xfrm>
                <a:off x="6122835" y="2331167"/>
                <a:ext cx="229891" cy="367684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126" extrusionOk="0">
                    <a:moveTo>
                      <a:pt x="704" y="1089"/>
                    </a:moveTo>
                    <a:cubicBezTo>
                      <a:pt x="693" y="1106"/>
                      <a:pt x="671" y="1119"/>
                      <a:pt x="634" y="1125"/>
                    </a:cubicBezTo>
                    <a:cubicBezTo>
                      <a:pt x="434" y="1154"/>
                      <a:pt x="-273" y="503"/>
                      <a:pt x="114" y="48"/>
                    </a:cubicBezTo>
                    <a:cubicBezTo>
                      <a:pt x="129" y="29"/>
                      <a:pt x="146" y="13"/>
                      <a:pt x="165" y="0"/>
                    </a:cubicBezTo>
                    <a:cubicBezTo>
                      <a:pt x="118" y="195"/>
                      <a:pt x="50" y="761"/>
                      <a:pt x="704" y="1089"/>
                    </a:cubicBezTo>
                    <a:close/>
                  </a:path>
                </a:pathLst>
              </a:custGeom>
              <a:solidFill>
                <a:srgbClr val="432064">
                  <a:alpha val="1456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20"/>
              <p:cNvSpPr/>
              <p:nvPr/>
            </p:nvSpPr>
            <p:spPr>
              <a:xfrm>
                <a:off x="6102588" y="2043159"/>
                <a:ext cx="100251" cy="130289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99" extrusionOk="0">
                    <a:moveTo>
                      <a:pt x="2" y="399"/>
                    </a:moveTo>
                    <a:cubicBezTo>
                      <a:pt x="2" y="399"/>
                      <a:pt x="-48" y="61"/>
                      <a:pt x="307" y="0"/>
                    </a:cubicBezTo>
                    <a:cubicBezTo>
                      <a:pt x="92" y="282"/>
                      <a:pt x="2" y="399"/>
                      <a:pt x="2" y="399"/>
                    </a:cubicBezTo>
                    <a:close/>
                  </a:path>
                </a:pathLst>
              </a:custGeom>
              <a:solidFill>
                <a:srgbClr val="6E99E1">
                  <a:alpha val="29750"/>
                </a:srgbClr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0"/>
              <p:cNvSpPr/>
              <p:nvPr/>
            </p:nvSpPr>
            <p:spPr>
              <a:xfrm>
                <a:off x="6252802" y="2832732"/>
                <a:ext cx="78699" cy="194618"/>
              </a:xfrm>
              <a:custGeom>
                <a:avLst/>
                <a:gdLst/>
                <a:ahLst/>
                <a:cxnLst/>
                <a:rect l="l" t="t" r="r" b="b"/>
                <a:pathLst>
                  <a:path w="241" h="596" extrusionOk="0">
                    <a:moveTo>
                      <a:pt x="237" y="568"/>
                    </a:moveTo>
                    <a:lnTo>
                      <a:pt x="150" y="474"/>
                    </a:lnTo>
                    <a:lnTo>
                      <a:pt x="97" y="15"/>
                    </a:lnTo>
                    <a:cubicBezTo>
                      <a:pt x="95" y="5"/>
                      <a:pt x="87" y="-1"/>
                      <a:pt x="78" y="0"/>
                    </a:cubicBezTo>
                    <a:cubicBezTo>
                      <a:pt x="69" y="1"/>
                      <a:pt x="62" y="9"/>
                      <a:pt x="63" y="19"/>
                    </a:cubicBezTo>
                    <a:lnTo>
                      <a:pt x="115" y="467"/>
                    </a:lnTo>
                    <a:lnTo>
                      <a:pt x="7" y="543"/>
                    </a:lnTo>
                    <a:cubicBezTo>
                      <a:pt x="-1" y="549"/>
                      <a:pt x="-3" y="559"/>
                      <a:pt x="3" y="567"/>
                    </a:cubicBezTo>
                    <a:cubicBezTo>
                      <a:pt x="6" y="571"/>
                      <a:pt x="11" y="574"/>
                      <a:pt x="17" y="574"/>
                    </a:cubicBezTo>
                    <a:cubicBezTo>
                      <a:pt x="20" y="574"/>
                      <a:pt x="23" y="573"/>
                      <a:pt x="26" y="571"/>
                    </a:cubicBezTo>
                    <a:lnTo>
                      <a:pt x="128" y="500"/>
                    </a:lnTo>
                    <a:lnTo>
                      <a:pt x="212" y="591"/>
                    </a:lnTo>
                    <a:cubicBezTo>
                      <a:pt x="215" y="595"/>
                      <a:pt x="220" y="596"/>
                      <a:pt x="224" y="596"/>
                    </a:cubicBezTo>
                    <a:cubicBezTo>
                      <a:pt x="228" y="596"/>
                      <a:pt x="232" y="595"/>
                      <a:pt x="236" y="592"/>
                    </a:cubicBezTo>
                    <a:cubicBezTo>
                      <a:pt x="242" y="586"/>
                      <a:pt x="243" y="575"/>
                      <a:pt x="237" y="5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Black"/>
              <a:buNone/>
              <a:defRPr sz="3000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093025"/>
            <a:ext cx="7717500" cy="3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●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○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Char char="■"/>
              <a:defRPr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7" r:id="rId4"/>
    <p:sldLayoutId id="2147483658" r:id="rId5"/>
    <p:sldLayoutId id="2147483665" r:id="rId6"/>
    <p:sldLayoutId id="2147483666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buFontTx/>
              <a:buNone/>
              <a:defRPr/>
            </a:pPr>
            <a:fld id="{292C1C9C-54C0-4EFA-9D2D-FA29CE904BC8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ea typeface="MS PGothic" panose="020B0600070205080204" pitchFamily="34" charset="-128"/>
              </a:rPr>
              <a:pPr defTabSz="685800">
                <a:buClrTx/>
                <a:buFontTx/>
                <a:buNone/>
                <a:defRPr/>
              </a:pPr>
              <a:t>3/16/2025</a:t>
            </a:fld>
            <a:endParaRPr lang="en-US" kern="1200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400F36CE-022B-4193-B53C-B2546A543441}" type="slidenum">
              <a:rPr lang="en-US" altLang="vi-VN" kern="1200" smtClean="0">
                <a:ea typeface="MS PGothic" panose="020B0600070205080204" pitchFamily="34" charset="-128"/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vi-VN" kern="120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3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1CC1C8-F262-8483-DA2C-267988FAEB2B}"/>
              </a:ext>
            </a:extLst>
          </p:cNvPr>
          <p:cNvSpPr txBox="1"/>
          <p:nvPr/>
        </p:nvSpPr>
        <p:spPr>
          <a:xfrm>
            <a:off x="1597038" y="165587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4F0DC9-4FC6-F5D5-5F3D-FEEBEF1FF38F}"/>
              </a:ext>
            </a:extLst>
          </p:cNvPr>
          <p:cNvSpPr txBox="1">
            <a:spLocks/>
          </p:cNvSpPr>
          <p:nvPr/>
        </p:nvSpPr>
        <p:spPr>
          <a:xfrm>
            <a:off x="-80575" y="624337"/>
            <a:ext cx="9144000" cy="89458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Tx/>
              <a:buFontTx/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2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C8687-D541-6457-2020-9E41A7E83706}"/>
              </a:ext>
            </a:extLst>
          </p:cNvPr>
          <p:cNvSpPr txBox="1"/>
          <p:nvPr/>
        </p:nvSpPr>
        <p:spPr>
          <a:xfrm>
            <a:off x="2184981" y="2316055"/>
            <a:ext cx="46128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3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F3C6322-7FB5-FF9C-C777-409F8D523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6A1E21BB-EF65-4BD0-13AA-D77DF7A7C303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2735;p29">
            <a:extLst>
              <a:ext uri="{FF2B5EF4-FFF2-40B4-BE49-F238E27FC236}">
                <a16:creationId xmlns:a16="http://schemas.microsoft.com/office/drawing/2014/main" id="{CF2FBB11-0E67-5D18-54AB-2B69B3853B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830" y="1510527"/>
            <a:ext cx="9076067" cy="7635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l"/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343C186-FACE-5E5F-45E2-7182E5C92651}"/>
              </a:ext>
            </a:extLst>
          </p:cNvPr>
          <p:cNvSpPr txBox="1"/>
          <p:nvPr/>
        </p:nvSpPr>
        <p:spPr>
          <a:xfrm>
            <a:off x="249600" y="2550593"/>
            <a:ext cx="8332555" cy="212365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FE7B412-A203-E9F7-E684-EB8AA93FD3B7}"/>
              </a:ext>
            </a:extLst>
          </p:cNvPr>
          <p:cNvCxnSpPr>
            <a:cxnSpLocks/>
          </p:cNvCxnSpPr>
          <p:nvPr/>
        </p:nvCxnSpPr>
        <p:spPr>
          <a:xfrm>
            <a:off x="1316358" y="1970366"/>
            <a:ext cx="236336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EED104-A823-EC95-DB3E-75A85A9EE0D1}"/>
              </a:ext>
            </a:extLst>
          </p:cNvPr>
          <p:cNvCxnSpPr>
            <a:cxnSpLocks/>
          </p:cNvCxnSpPr>
          <p:nvPr/>
        </p:nvCxnSpPr>
        <p:spPr>
          <a:xfrm>
            <a:off x="6617134" y="1993944"/>
            <a:ext cx="2055025" cy="52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8AA0C3-D9BB-4D93-F151-D94EFFC0084A}"/>
              </a:ext>
            </a:extLst>
          </p:cNvPr>
          <p:cNvCxnSpPr>
            <a:cxnSpLocks/>
          </p:cNvCxnSpPr>
          <p:nvPr/>
        </p:nvCxnSpPr>
        <p:spPr>
          <a:xfrm>
            <a:off x="229726" y="2321395"/>
            <a:ext cx="994390" cy="11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9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849717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1558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7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06450"/>
              </p:ext>
            </p:extLst>
          </p:nvPr>
        </p:nvGraphicFramePr>
        <p:xfrm>
          <a:off x="211460" y="1426664"/>
          <a:ext cx="8561439" cy="3413760"/>
        </p:xfrm>
        <a:graphic>
          <a:graphicData uri="http://schemas.openxmlformats.org/drawingml/2006/table">
            <a:tbl>
              <a:tblPr firstRow="1" bandRow="1">
                <a:tableStyleId>{60457C41-BC43-4EA9-A293-26BA1F52A88D}</a:tableStyleId>
              </a:tblPr>
              <a:tblGrid>
                <a:gridCol w="4911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0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1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</a:t>
                      </a:r>
                    </a:p>
                    <a:p>
                      <a:pPr algn="ctr"/>
                      <a:r>
                        <a:rPr lang="en-US" sz="1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TRẠNG NGỮ</a:t>
                      </a:r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849717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1558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824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304978"/>
              </p:ext>
            </p:extLst>
          </p:nvPr>
        </p:nvGraphicFramePr>
        <p:xfrm>
          <a:off x="545691" y="1423216"/>
          <a:ext cx="8259097" cy="3413760"/>
        </p:xfrm>
        <a:graphic>
          <a:graphicData uri="http://schemas.openxmlformats.org/drawingml/2006/table">
            <a:tbl>
              <a:tblPr firstRow="1" bandRow="1">
                <a:tableStyleId>{60457C41-BC43-4EA9-A293-26BA1F52A88D}</a:tableStyleId>
              </a:tblPr>
              <a:tblGrid>
                <a:gridCol w="5375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1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 </a:t>
                      </a:r>
                    </a:p>
                    <a:p>
                      <a:pPr algn="ctr"/>
                      <a:r>
                        <a:rPr lang="en-US" sz="19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TRẠNG NGỮ</a:t>
                      </a:r>
                      <a:endParaRPr lang="en-US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chuyến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SG" sz="20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SG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SG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849717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1558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E7B412-A203-E9F7-E684-EB8AA93FD3B7}"/>
              </a:ext>
            </a:extLst>
          </p:cNvPr>
          <p:cNvCxnSpPr>
            <a:cxnSpLocks/>
          </p:cNvCxnSpPr>
          <p:nvPr/>
        </p:nvCxnSpPr>
        <p:spPr>
          <a:xfrm>
            <a:off x="899411" y="2450051"/>
            <a:ext cx="238343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E7B412-A203-E9F7-E684-EB8AA93FD3B7}"/>
              </a:ext>
            </a:extLst>
          </p:cNvPr>
          <p:cNvCxnSpPr>
            <a:cxnSpLocks/>
          </p:cNvCxnSpPr>
          <p:nvPr/>
        </p:nvCxnSpPr>
        <p:spPr>
          <a:xfrm>
            <a:off x="870396" y="4325383"/>
            <a:ext cx="48249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E7B412-A203-E9F7-E684-EB8AA93FD3B7}"/>
              </a:ext>
            </a:extLst>
          </p:cNvPr>
          <p:cNvCxnSpPr>
            <a:cxnSpLocks/>
          </p:cNvCxnSpPr>
          <p:nvPr/>
        </p:nvCxnSpPr>
        <p:spPr>
          <a:xfrm>
            <a:off x="962354" y="3441900"/>
            <a:ext cx="38603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5947711" y="2103108"/>
            <a:ext cx="2716605" cy="71557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 thông tin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nguyên nhân</a:t>
            </a:r>
            <a:endParaRPr lang="en-S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5947374" y="3095452"/>
            <a:ext cx="2859010" cy="71557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 thông tin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nguyên nhân</a:t>
            </a:r>
            <a:endParaRPr lang="en-S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5947374" y="3799990"/>
            <a:ext cx="2859010" cy="71557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Bổ sung thông tin về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mục đích</a:t>
            </a:r>
            <a:endParaRPr lang="en-S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1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11508DDC-D16A-73FA-FF2E-BE63A77B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CEC34864-4A9F-C204-35B1-43515967DC9D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60EB3B-BDF6-A049-FABF-35F45A786BE6}"/>
              </a:ext>
            </a:extLst>
          </p:cNvPr>
          <p:cNvSpPr txBox="1"/>
          <p:nvPr/>
        </p:nvSpPr>
        <p:spPr>
          <a:xfrm>
            <a:off x="62886" y="1649843"/>
            <a:ext cx="8671542" cy="46166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Đặt câu hỏi cho mỗi trạng ngữ vừa tìm được ở bài tập 1</a:t>
            </a:r>
            <a:endParaRPr lang="en-SG" sz="2400" b="1" dirty="0">
              <a:solidFill>
                <a:srgbClr val="7030A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52A00C-F9BD-B4A8-0AF2-3C936410012C}"/>
              </a:ext>
            </a:extLst>
          </p:cNvPr>
          <p:cNvSpPr txBox="1"/>
          <p:nvPr/>
        </p:nvSpPr>
        <p:spPr>
          <a:xfrm>
            <a:off x="402943" y="2220476"/>
            <a:ext cx="8270078" cy="830997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vi-VN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Nhờ đâu cậu bé hiểu được lí do bố cậu yêu quý và kính trọng thầy giáo cũ của mình?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0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F633B59-9F66-747E-1FBA-446C8E385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6A66F469-7AF3-0964-5530-B4E414F6EAA1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CDA47D19-6F67-AADD-AD9C-E369775B87BC}"/>
              </a:ext>
            </a:extLst>
          </p:cNvPr>
          <p:cNvGrpSpPr/>
          <p:nvPr/>
        </p:nvGrpSpPr>
        <p:grpSpPr>
          <a:xfrm>
            <a:off x="-1569547" y="4363646"/>
            <a:ext cx="2467564" cy="649165"/>
            <a:chOff x="2320520" y="633208"/>
            <a:chExt cx="2467564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535724F8-BCC4-6079-1B0C-A3D86004C968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3CE694BF-8A22-8836-B3CC-A6407B41D65A}"/>
                </a:ext>
              </a:extLst>
            </p:cNvPr>
            <p:cNvGrpSpPr/>
            <p:nvPr/>
          </p:nvGrpSpPr>
          <p:grpSpPr>
            <a:xfrm>
              <a:off x="3982792" y="759946"/>
              <a:ext cx="805292" cy="522427"/>
              <a:chOff x="3601052" y="-1025159"/>
              <a:chExt cx="668514" cy="433729"/>
            </a:xfrm>
          </p:grpSpPr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95815316-6538-D04F-7C8F-AD767D6CCB9F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72C5D8BC-B22F-9DEF-E9B0-DBC4A3A96779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8CEEF5AF-F0AF-1E91-99DA-7F9CF9FF5230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041CFC2A-FE3D-F51C-9C0E-82CA8DBE8F02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B28DE545-A094-6B77-BDE8-2001E9DEBF44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177A918C-9087-CAD0-DEC7-11EAC3A32DF7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4BF11A39-6A22-4842-CF07-AE87D0C81EE5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1D4CD469-F219-69E8-FCC6-6D5C39FA1634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4F1E26A8-23F4-C3EC-8F83-FB3BE18F64AA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516C1E0F-AE6A-1ACC-2546-C64C5344CA15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C52B6368-CC5B-0CE4-F3CB-A5336DF7610D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876CD63D-0C05-615A-3523-255C11B92BA7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F53EE4A0-C4D0-D23D-1151-49A32E5627DA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C178B25B-CBD3-AC3D-7BA4-B928B7B61FA2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FD77300A-FAFE-3F61-E2D7-DCD820E882A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0F79ED5C-859C-9060-6CEE-16FFC2B5EEAC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FA185A89-F7CB-3578-BA11-38ED84798BA3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D3EC4D80-1C3E-9B5A-3374-658442C8151B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8C4F7A7-E077-8064-D572-A6524831C240}"/>
              </a:ext>
            </a:extLst>
          </p:cNvPr>
          <p:cNvSpPr txBox="1"/>
          <p:nvPr/>
        </p:nvSpPr>
        <p:spPr>
          <a:xfrm>
            <a:off x="675715" y="1815084"/>
            <a:ext cx="7186790" cy="230832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b. </a:t>
            </a:r>
            <a:r>
              <a:rPr lang="vi-VN" sz="2400" u="sng" dirty="0">
                <a:solidFill>
                  <a:srgbClr val="002060"/>
                </a:solidFill>
                <a:latin typeface="+mj-lt"/>
              </a:rPr>
              <a:t>Vì đã cống hiến đời mình cho Tổ quốc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, các liệt sĩ được nhân dân đời đời ghi ơn.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→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Vì sao các liệt sĩ được nhân dân đời đời ghi ơn?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hoặc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Các liệt sĩ được nhân dân đời đời ghi ơn vì sao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29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849717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1558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06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F633B59-9F66-747E-1FBA-446C8E385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6A66F469-7AF3-0964-5530-B4E414F6EAA1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39">
            <a:extLst>
              <a:ext uri="{FF2B5EF4-FFF2-40B4-BE49-F238E27FC236}">
                <a16:creationId xmlns:a16="http://schemas.microsoft.com/office/drawing/2014/main" id="{CDA47D19-6F67-AADD-AD9C-E369775B87BC}"/>
              </a:ext>
            </a:extLst>
          </p:cNvPr>
          <p:cNvGrpSpPr/>
          <p:nvPr/>
        </p:nvGrpSpPr>
        <p:grpSpPr>
          <a:xfrm>
            <a:off x="-1569547" y="4363646"/>
            <a:ext cx="2467564" cy="649165"/>
            <a:chOff x="2320520" y="633208"/>
            <a:chExt cx="2467564" cy="649165"/>
          </a:xfrm>
        </p:grpSpPr>
        <p:sp>
          <p:nvSpPr>
            <p:cNvPr id="2083" name="Google Shape;2083;p39">
              <a:extLst>
                <a:ext uri="{FF2B5EF4-FFF2-40B4-BE49-F238E27FC236}">
                  <a16:creationId xmlns:a16="http://schemas.microsoft.com/office/drawing/2014/main" id="{535724F8-BCC4-6079-1B0C-A3D86004C968}"/>
                </a:ext>
              </a:extLst>
            </p:cNvPr>
            <p:cNvSpPr/>
            <p:nvPr/>
          </p:nvSpPr>
          <p:spPr>
            <a:xfrm>
              <a:off x="2320520" y="633208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84" name="Google Shape;2084;p39">
              <a:extLst>
                <a:ext uri="{FF2B5EF4-FFF2-40B4-BE49-F238E27FC236}">
                  <a16:creationId xmlns:a16="http://schemas.microsoft.com/office/drawing/2014/main" id="{3CE694BF-8A22-8836-B3CC-A6407B41D65A}"/>
                </a:ext>
              </a:extLst>
            </p:cNvPr>
            <p:cNvGrpSpPr/>
            <p:nvPr/>
          </p:nvGrpSpPr>
          <p:grpSpPr>
            <a:xfrm>
              <a:off x="3982792" y="759946"/>
              <a:ext cx="805292" cy="522427"/>
              <a:chOff x="3601052" y="-1025159"/>
              <a:chExt cx="668514" cy="433729"/>
            </a:xfrm>
          </p:grpSpPr>
          <p:sp>
            <p:nvSpPr>
              <p:cNvPr id="2086" name="Google Shape;2086;p39">
                <a:extLst>
                  <a:ext uri="{FF2B5EF4-FFF2-40B4-BE49-F238E27FC236}">
                    <a16:creationId xmlns:a16="http://schemas.microsoft.com/office/drawing/2014/main" id="{95815316-6538-D04F-7C8F-AD767D6CCB9F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7" name="Google Shape;2087;p39">
                <a:extLst>
                  <a:ext uri="{FF2B5EF4-FFF2-40B4-BE49-F238E27FC236}">
                    <a16:creationId xmlns:a16="http://schemas.microsoft.com/office/drawing/2014/main" id="{72C5D8BC-B22F-9DEF-E9B0-DBC4A3A96779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8" name="Google Shape;2088;p39">
                <a:extLst>
                  <a:ext uri="{FF2B5EF4-FFF2-40B4-BE49-F238E27FC236}">
                    <a16:creationId xmlns:a16="http://schemas.microsoft.com/office/drawing/2014/main" id="{8CEEF5AF-F0AF-1E91-99DA-7F9CF9FF5230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9" name="Google Shape;2089;p39">
                <a:extLst>
                  <a:ext uri="{FF2B5EF4-FFF2-40B4-BE49-F238E27FC236}">
                    <a16:creationId xmlns:a16="http://schemas.microsoft.com/office/drawing/2014/main" id="{041CFC2A-FE3D-F51C-9C0E-82CA8DBE8F02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0" name="Google Shape;2090;p39">
                <a:extLst>
                  <a:ext uri="{FF2B5EF4-FFF2-40B4-BE49-F238E27FC236}">
                    <a16:creationId xmlns:a16="http://schemas.microsoft.com/office/drawing/2014/main" id="{B28DE545-A094-6B77-BDE8-2001E9DEBF44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1" name="Google Shape;2091;p39">
                <a:extLst>
                  <a:ext uri="{FF2B5EF4-FFF2-40B4-BE49-F238E27FC236}">
                    <a16:creationId xmlns:a16="http://schemas.microsoft.com/office/drawing/2014/main" id="{177A918C-9087-CAD0-DEC7-11EAC3A32DF7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2" name="Google Shape;2092;p39">
                <a:extLst>
                  <a:ext uri="{FF2B5EF4-FFF2-40B4-BE49-F238E27FC236}">
                    <a16:creationId xmlns:a16="http://schemas.microsoft.com/office/drawing/2014/main" id="{4BF11A39-6A22-4842-CF07-AE87D0C81EE5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3" name="Google Shape;2093;p39">
                <a:extLst>
                  <a:ext uri="{FF2B5EF4-FFF2-40B4-BE49-F238E27FC236}">
                    <a16:creationId xmlns:a16="http://schemas.microsoft.com/office/drawing/2014/main" id="{1D4CD469-F219-69E8-FCC6-6D5C39FA1634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4" name="Google Shape;2094;p39">
                <a:extLst>
                  <a:ext uri="{FF2B5EF4-FFF2-40B4-BE49-F238E27FC236}">
                    <a16:creationId xmlns:a16="http://schemas.microsoft.com/office/drawing/2014/main" id="{4F1E26A8-23F4-C3EC-8F83-FB3BE18F64AA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5" name="Google Shape;2095;p39">
                <a:extLst>
                  <a:ext uri="{FF2B5EF4-FFF2-40B4-BE49-F238E27FC236}">
                    <a16:creationId xmlns:a16="http://schemas.microsoft.com/office/drawing/2014/main" id="{516C1E0F-AE6A-1ACC-2546-C64C5344CA15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6" name="Google Shape;2096;p39">
                <a:extLst>
                  <a:ext uri="{FF2B5EF4-FFF2-40B4-BE49-F238E27FC236}">
                    <a16:creationId xmlns:a16="http://schemas.microsoft.com/office/drawing/2014/main" id="{C52B6368-CC5B-0CE4-F3CB-A5336DF7610D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7" name="Google Shape;2097;p39">
                <a:extLst>
                  <a:ext uri="{FF2B5EF4-FFF2-40B4-BE49-F238E27FC236}">
                    <a16:creationId xmlns:a16="http://schemas.microsoft.com/office/drawing/2014/main" id="{876CD63D-0C05-615A-3523-255C11B92BA7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8" name="Google Shape;2098;p39">
                <a:extLst>
                  <a:ext uri="{FF2B5EF4-FFF2-40B4-BE49-F238E27FC236}">
                    <a16:creationId xmlns:a16="http://schemas.microsoft.com/office/drawing/2014/main" id="{F53EE4A0-C4D0-D23D-1151-49A32E5627DA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9" name="Google Shape;2099;p39">
                <a:extLst>
                  <a:ext uri="{FF2B5EF4-FFF2-40B4-BE49-F238E27FC236}">
                    <a16:creationId xmlns:a16="http://schemas.microsoft.com/office/drawing/2014/main" id="{C178B25B-CBD3-AC3D-7BA4-B928B7B61FA2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0" name="Google Shape;2100;p39">
                <a:extLst>
                  <a:ext uri="{FF2B5EF4-FFF2-40B4-BE49-F238E27FC236}">
                    <a16:creationId xmlns:a16="http://schemas.microsoft.com/office/drawing/2014/main" id="{FD77300A-FAFE-3F61-E2D7-DCD820E882A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1" name="Google Shape;2101;p39">
                <a:extLst>
                  <a:ext uri="{FF2B5EF4-FFF2-40B4-BE49-F238E27FC236}">
                    <a16:creationId xmlns:a16="http://schemas.microsoft.com/office/drawing/2014/main" id="{0F79ED5C-859C-9060-6CEE-16FFC2B5EEAC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2" name="Google Shape;2102;p39">
                <a:extLst>
                  <a:ext uri="{FF2B5EF4-FFF2-40B4-BE49-F238E27FC236}">
                    <a16:creationId xmlns:a16="http://schemas.microsoft.com/office/drawing/2014/main" id="{FA185A89-F7CB-3578-BA11-38ED84798BA3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3" name="Google Shape;2103;p39">
                <a:extLst>
                  <a:ext uri="{FF2B5EF4-FFF2-40B4-BE49-F238E27FC236}">
                    <a16:creationId xmlns:a16="http://schemas.microsoft.com/office/drawing/2014/main" id="{D3EC4D80-1C3E-9B5A-3374-658442C8151B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8C4F7A7-E077-8064-D572-A6524831C240}"/>
              </a:ext>
            </a:extLst>
          </p:cNvPr>
          <p:cNvSpPr txBox="1"/>
          <p:nvPr/>
        </p:nvSpPr>
        <p:spPr>
          <a:xfrm>
            <a:off x="584171" y="1862976"/>
            <a:ext cx="7503021" cy="230832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+mj-lt"/>
              </a:rPr>
              <a:t>c. </a:t>
            </a:r>
            <a:r>
              <a:rPr lang="vi-VN" sz="2400" u="sng" dirty="0">
                <a:solidFill>
                  <a:srgbClr val="002060"/>
                </a:solidFill>
                <a:latin typeface="+mj-lt"/>
              </a:rPr>
              <a:t>Để ghi nhớ công ơn của các thương binh, liệt sĩ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, trường em đã tổ chức hoạt động đền ơn, đáp nghĩa.</a:t>
            </a:r>
          </a:p>
          <a:p>
            <a:pPr algn="just">
              <a:lnSpc>
                <a:spcPct val="150000"/>
              </a:lnSpc>
            </a:pPr>
            <a:r>
              <a:rPr lang="vi-VN" sz="2400" i="1" dirty="0">
                <a:solidFill>
                  <a:srgbClr val="002060"/>
                </a:solidFill>
                <a:latin typeface="+mj-lt"/>
              </a:rPr>
              <a:t>→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Trường em đã tổ chức hoạt động đền ơn, đáp nghĩa để làm gì</a:t>
            </a:r>
            <a:r>
              <a:rPr lang="en-US" sz="24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29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849717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1558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63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A7344C73-ED6B-3118-06D0-12DF1C985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2A668650-5391-8416-DE98-9A5981C9A628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0999593-AC61-D181-C379-1EF8A2DB88F9}"/>
              </a:ext>
            </a:extLst>
          </p:cNvPr>
          <p:cNvSpPr/>
          <p:nvPr/>
        </p:nvSpPr>
        <p:spPr>
          <a:xfrm>
            <a:off x="1132662" y="1198185"/>
            <a:ext cx="7030789" cy="32974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SG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ECE420-A4DE-B6A5-76C0-DEB664309D22}"/>
              </a:ext>
            </a:extLst>
          </p:cNvPr>
          <p:cNvSpPr txBox="1"/>
          <p:nvPr/>
        </p:nvSpPr>
        <p:spPr>
          <a:xfrm>
            <a:off x="1407753" y="1533819"/>
            <a:ext cx="6528344" cy="289694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nguyên nhân bổ sung thông tin về nguyên nhân của sự việc nêu trong câu;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cho câu hỏi:          Vì sao?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Nhờ đâu?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Tại sao?......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Trạng ngữ chỉ mục đích bổ sung thông tin về mục đích của hoạt động nêu trong câu;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cho câu hỏi:  	  Để làm gì?</a:t>
            </a:r>
          </a:p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Nhằm mục đích gì?....</a:t>
            </a:r>
            <a:endParaRPr lang="en-SG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C9C40EE6-8A8B-9096-2AD6-D25F59E004B8}"/>
              </a:ext>
            </a:extLst>
          </p:cNvPr>
          <p:cNvSpPr/>
          <p:nvPr/>
        </p:nvSpPr>
        <p:spPr>
          <a:xfrm>
            <a:off x="1158251" y="1617645"/>
            <a:ext cx="290269" cy="2899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S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7CDE7DB-BA2A-8211-8220-0BAE2C74FC0C}"/>
              </a:ext>
            </a:extLst>
          </p:cNvPr>
          <p:cNvCxnSpPr/>
          <p:nvPr/>
        </p:nvCxnSpPr>
        <p:spPr>
          <a:xfrm>
            <a:off x="3640812" y="2306076"/>
            <a:ext cx="5364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6F72471-FC37-8E1A-0418-560D6DD7B617}"/>
              </a:ext>
            </a:extLst>
          </p:cNvPr>
          <p:cNvCxnSpPr>
            <a:cxnSpLocks/>
          </p:cNvCxnSpPr>
          <p:nvPr/>
        </p:nvCxnSpPr>
        <p:spPr>
          <a:xfrm>
            <a:off x="3640812" y="2360357"/>
            <a:ext cx="536448" cy="203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07442FF-B00D-3D70-DB3B-E559E9C686B5}"/>
              </a:ext>
            </a:extLst>
          </p:cNvPr>
          <p:cNvCxnSpPr>
            <a:cxnSpLocks/>
          </p:cNvCxnSpPr>
          <p:nvPr/>
        </p:nvCxnSpPr>
        <p:spPr>
          <a:xfrm>
            <a:off x="3640812" y="2390032"/>
            <a:ext cx="451104" cy="4453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7D7EE0C9-B0FF-575A-0733-6CC7AB7880E2}"/>
              </a:ext>
            </a:extLst>
          </p:cNvPr>
          <p:cNvCxnSpPr/>
          <p:nvPr/>
        </p:nvCxnSpPr>
        <p:spPr>
          <a:xfrm>
            <a:off x="3805702" y="3840869"/>
            <a:ext cx="5364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4F1875E-A14F-4647-EFD1-D85FE50C18B2}"/>
              </a:ext>
            </a:extLst>
          </p:cNvPr>
          <p:cNvCxnSpPr>
            <a:cxnSpLocks/>
          </p:cNvCxnSpPr>
          <p:nvPr/>
        </p:nvCxnSpPr>
        <p:spPr>
          <a:xfrm>
            <a:off x="3805702" y="3901513"/>
            <a:ext cx="536448" cy="2476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8" name="Arrow: Right 2047">
            <a:extLst>
              <a:ext uri="{FF2B5EF4-FFF2-40B4-BE49-F238E27FC236}">
                <a16:creationId xmlns:a16="http://schemas.microsoft.com/office/drawing/2014/main" id="{F4E001B3-237A-1F1E-0056-054E5A429708}"/>
              </a:ext>
            </a:extLst>
          </p:cNvPr>
          <p:cNvSpPr/>
          <p:nvPr/>
        </p:nvSpPr>
        <p:spPr>
          <a:xfrm>
            <a:off x="1185644" y="3090944"/>
            <a:ext cx="290269" cy="2899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S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Oval 2048">
            <a:extLst>
              <a:ext uri="{FF2B5EF4-FFF2-40B4-BE49-F238E27FC236}">
                <a16:creationId xmlns:a16="http://schemas.microsoft.com/office/drawing/2014/main" id="{DF5DFE86-752F-B95D-BE24-1948BF24447E}"/>
              </a:ext>
            </a:extLst>
          </p:cNvPr>
          <p:cNvSpPr/>
          <p:nvPr/>
        </p:nvSpPr>
        <p:spPr>
          <a:xfrm>
            <a:off x="3488847" y="1041038"/>
            <a:ext cx="1834256" cy="44678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6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1800" b="1" dirty="0">
                <a:ln/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SG" sz="1800" b="1" dirty="0">
              <a:ln/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39712" y="557412"/>
            <a:ext cx="6304935" cy="62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indent="0"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36746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-16759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458498" y="39756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54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5" grpId="0" animBg="1"/>
      <p:bldP spid="50" grpId="0"/>
      <p:bldP spid="52" grpId="0" animBg="1"/>
      <p:bldP spid="20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>
          <a:extLst>
            <a:ext uri="{FF2B5EF4-FFF2-40B4-BE49-F238E27FC236}">
              <a16:creationId xmlns:a16="http://schemas.microsoft.com/office/drawing/2014/main" id="{FD3A59A3-A0F3-427F-726D-E19F83FE6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>
            <a:extLst>
              <a:ext uri="{FF2B5EF4-FFF2-40B4-BE49-F238E27FC236}">
                <a16:creationId xmlns:a16="http://schemas.microsoft.com/office/drawing/2014/main" id="{8479C1BA-63BE-5DE7-3071-91312CEA5810}"/>
              </a:ext>
            </a:extLst>
          </p:cNvPr>
          <p:cNvGrpSpPr/>
          <p:nvPr/>
        </p:nvGrpSpPr>
        <p:grpSpPr>
          <a:xfrm>
            <a:off x="305649" y="2673399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>
              <a:extLst>
                <a:ext uri="{FF2B5EF4-FFF2-40B4-BE49-F238E27FC236}">
                  <a16:creationId xmlns:a16="http://schemas.microsoft.com/office/drawing/2014/main" id="{05EE9D00-73AA-0A87-FAEE-438815CE268E}"/>
                </a:ext>
              </a:extLst>
            </p:cNvPr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>
                <a:extLst>
                  <a:ext uri="{FF2B5EF4-FFF2-40B4-BE49-F238E27FC236}">
                    <a16:creationId xmlns:a16="http://schemas.microsoft.com/office/drawing/2014/main" id="{98C85D4A-7386-623A-F244-EEC9E92BC85F}"/>
                  </a:ext>
                </a:extLst>
              </p:cNvPr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15" name="Google Shape;915;p37">
                <a:extLst>
                  <a:ext uri="{FF2B5EF4-FFF2-40B4-BE49-F238E27FC236}">
                    <a16:creationId xmlns:a16="http://schemas.microsoft.com/office/drawing/2014/main" id="{DA1DEA80-A98A-2B3C-72B4-BAE1D352040F}"/>
                  </a:ext>
                </a:extLst>
              </p:cNvPr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>
                  <a:extLst>
                    <a:ext uri="{FF2B5EF4-FFF2-40B4-BE49-F238E27FC236}">
                      <a16:creationId xmlns:a16="http://schemas.microsoft.com/office/drawing/2014/main" id="{C43ABA10-ADD6-E3FA-7EFD-B17536A3F1AD}"/>
                    </a:ext>
                  </a:extLst>
                </p:cNvPr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7" name="Google Shape;917;p37">
                  <a:extLst>
                    <a:ext uri="{FF2B5EF4-FFF2-40B4-BE49-F238E27FC236}">
                      <a16:creationId xmlns:a16="http://schemas.microsoft.com/office/drawing/2014/main" id="{1B5E58DA-2213-5E89-498B-017C55D3FED0}"/>
                    </a:ext>
                  </a:extLst>
                </p:cNvPr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8" name="Google Shape;918;p37">
                  <a:extLst>
                    <a:ext uri="{FF2B5EF4-FFF2-40B4-BE49-F238E27FC236}">
                      <a16:creationId xmlns:a16="http://schemas.microsoft.com/office/drawing/2014/main" id="{35FB992D-44B8-7577-C6D2-DBF061AAED8B}"/>
                    </a:ext>
                  </a:extLst>
                </p:cNvPr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9" name="Google Shape;919;p37">
                  <a:extLst>
                    <a:ext uri="{FF2B5EF4-FFF2-40B4-BE49-F238E27FC236}">
                      <a16:creationId xmlns:a16="http://schemas.microsoft.com/office/drawing/2014/main" id="{9B0658AA-40E0-F56C-6819-9077D77E4B7A}"/>
                    </a:ext>
                  </a:extLst>
                </p:cNvPr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0" name="Google Shape;920;p37">
                  <a:extLst>
                    <a:ext uri="{FF2B5EF4-FFF2-40B4-BE49-F238E27FC236}">
                      <a16:creationId xmlns:a16="http://schemas.microsoft.com/office/drawing/2014/main" id="{9D80E40A-A127-342D-E2C5-3BCC16855DDD}"/>
                    </a:ext>
                  </a:extLst>
                </p:cNvPr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1" name="Google Shape;921;p37">
                  <a:extLst>
                    <a:ext uri="{FF2B5EF4-FFF2-40B4-BE49-F238E27FC236}">
                      <a16:creationId xmlns:a16="http://schemas.microsoft.com/office/drawing/2014/main" id="{CADA0E35-88C1-9231-6BB8-375FD4D0A348}"/>
                    </a:ext>
                  </a:extLst>
                </p:cNvPr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2" name="Google Shape;922;p37">
                  <a:extLst>
                    <a:ext uri="{FF2B5EF4-FFF2-40B4-BE49-F238E27FC236}">
                      <a16:creationId xmlns:a16="http://schemas.microsoft.com/office/drawing/2014/main" id="{6C8FE125-259D-8E14-F298-D194D37D9531}"/>
                    </a:ext>
                  </a:extLst>
                </p:cNvPr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3" name="Google Shape;923;p37">
                  <a:extLst>
                    <a:ext uri="{FF2B5EF4-FFF2-40B4-BE49-F238E27FC236}">
                      <a16:creationId xmlns:a16="http://schemas.microsoft.com/office/drawing/2014/main" id="{0E403F49-9C4E-5B28-EB63-79F5F648B57E}"/>
                    </a:ext>
                  </a:extLst>
                </p:cNvPr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4" name="Google Shape;924;p37">
                  <a:extLst>
                    <a:ext uri="{FF2B5EF4-FFF2-40B4-BE49-F238E27FC236}">
                      <a16:creationId xmlns:a16="http://schemas.microsoft.com/office/drawing/2014/main" id="{5F4D4227-F6C2-8623-2896-49F71B962070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5" name="Google Shape;925;p37">
                  <a:extLst>
                    <a:ext uri="{FF2B5EF4-FFF2-40B4-BE49-F238E27FC236}">
                      <a16:creationId xmlns:a16="http://schemas.microsoft.com/office/drawing/2014/main" id="{578ED1DF-9385-3980-414C-6A2E596A19D7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6" name="Google Shape;926;p37">
                  <a:extLst>
                    <a:ext uri="{FF2B5EF4-FFF2-40B4-BE49-F238E27FC236}">
                      <a16:creationId xmlns:a16="http://schemas.microsoft.com/office/drawing/2014/main" id="{C370182C-AF9F-297D-C243-90A0A4E85F33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7" name="Google Shape;927;p37">
                  <a:extLst>
                    <a:ext uri="{FF2B5EF4-FFF2-40B4-BE49-F238E27FC236}">
                      <a16:creationId xmlns:a16="http://schemas.microsoft.com/office/drawing/2014/main" id="{B2E52F2E-3E86-48B0-C592-6FAA07C9DDD5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8" name="Google Shape;928;p37">
                  <a:extLst>
                    <a:ext uri="{FF2B5EF4-FFF2-40B4-BE49-F238E27FC236}">
                      <a16:creationId xmlns:a16="http://schemas.microsoft.com/office/drawing/2014/main" id="{CD760F85-7FC9-9DD6-024B-156BD28231F6}"/>
                    </a:ext>
                  </a:extLst>
                </p:cNvPr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9" name="Google Shape;929;p37">
                  <a:extLst>
                    <a:ext uri="{FF2B5EF4-FFF2-40B4-BE49-F238E27FC236}">
                      <a16:creationId xmlns:a16="http://schemas.microsoft.com/office/drawing/2014/main" id="{E573F768-D53D-FB96-11CD-57729663473F}"/>
                    </a:ext>
                  </a:extLst>
                </p:cNvPr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0" name="Google Shape;930;p37">
                  <a:extLst>
                    <a:ext uri="{FF2B5EF4-FFF2-40B4-BE49-F238E27FC236}">
                      <a16:creationId xmlns:a16="http://schemas.microsoft.com/office/drawing/2014/main" id="{A7133785-B34B-A128-72CE-4D1D44F3A015}"/>
                    </a:ext>
                  </a:extLst>
                </p:cNvPr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1" name="Google Shape;931;p37">
                  <a:extLst>
                    <a:ext uri="{FF2B5EF4-FFF2-40B4-BE49-F238E27FC236}">
                      <a16:creationId xmlns:a16="http://schemas.microsoft.com/office/drawing/2014/main" id="{9FD0C5D1-C0E3-7D20-7656-638E5E18A819}"/>
                    </a:ext>
                  </a:extLst>
                </p:cNvPr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2" name="Google Shape;932;p37">
                  <a:extLst>
                    <a:ext uri="{FF2B5EF4-FFF2-40B4-BE49-F238E27FC236}">
                      <a16:creationId xmlns:a16="http://schemas.microsoft.com/office/drawing/2014/main" id="{183800B0-C93D-8A11-3ED4-93EAB58629E4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3" name="Google Shape;933;p37">
                  <a:extLst>
                    <a:ext uri="{FF2B5EF4-FFF2-40B4-BE49-F238E27FC236}">
                      <a16:creationId xmlns:a16="http://schemas.microsoft.com/office/drawing/2014/main" id="{7FC8ADE2-E8C9-7DCD-47C4-35B3100382D2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4" name="Google Shape;934;p37">
                  <a:extLst>
                    <a:ext uri="{FF2B5EF4-FFF2-40B4-BE49-F238E27FC236}">
                      <a16:creationId xmlns:a16="http://schemas.microsoft.com/office/drawing/2014/main" id="{D4A390C8-68FC-BEE0-B760-98FE9864E60E}"/>
                    </a:ext>
                  </a:extLst>
                </p:cNvPr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5" name="Google Shape;935;p37">
                  <a:extLst>
                    <a:ext uri="{FF2B5EF4-FFF2-40B4-BE49-F238E27FC236}">
                      <a16:creationId xmlns:a16="http://schemas.microsoft.com/office/drawing/2014/main" id="{E70C1996-8A8D-4F68-E61A-BF1BF7F7425D}"/>
                    </a:ext>
                  </a:extLst>
                </p:cNvPr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" name="Google Shape;936;p37">
                  <a:extLst>
                    <a:ext uri="{FF2B5EF4-FFF2-40B4-BE49-F238E27FC236}">
                      <a16:creationId xmlns:a16="http://schemas.microsoft.com/office/drawing/2014/main" id="{101F06C4-BC6E-1564-3D8A-523BA9708551}"/>
                    </a:ext>
                  </a:extLst>
                </p:cNvPr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7" name="Google Shape;937;p37">
                  <a:extLst>
                    <a:ext uri="{FF2B5EF4-FFF2-40B4-BE49-F238E27FC236}">
                      <a16:creationId xmlns:a16="http://schemas.microsoft.com/office/drawing/2014/main" id="{92FD2C55-C0F1-7EC4-F932-DC9E9BDBBA7B}"/>
                    </a:ext>
                  </a:extLst>
                </p:cNvPr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8" name="Google Shape;938;p37">
                  <a:extLst>
                    <a:ext uri="{FF2B5EF4-FFF2-40B4-BE49-F238E27FC236}">
                      <a16:creationId xmlns:a16="http://schemas.microsoft.com/office/drawing/2014/main" id="{2656A345-F3D7-65DC-480E-E87AD1C6A337}"/>
                    </a:ext>
                  </a:extLst>
                </p:cNvPr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9" name="Google Shape;939;p37">
                  <a:extLst>
                    <a:ext uri="{FF2B5EF4-FFF2-40B4-BE49-F238E27FC236}">
                      <a16:creationId xmlns:a16="http://schemas.microsoft.com/office/drawing/2014/main" id="{0B5D582D-3EF5-A0CC-F480-B4E6E65BDB02}"/>
                    </a:ext>
                  </a:extLst>
                </p:cNvPr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0" name="Google Shape;940;p37">
                  <a:extLst>
                    <a:ext uri="{FF2B5EF4-FFF2-40B4-BE49-F238E27FC236}">
                      <a16:creationId xmlns:a16="http://schemas.microsoft.com/office/drawing/2014/main" id="{67F4C8A7-DE9A-857D-BD1D-9EA35ABD1CF0}"/>
                    </a:ext>
                  </a:extLst>
                </p:cNvPr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1" name="Google Shape;941;p37">
                  <a:extLst>
                    <a:ext uri="{FF2B5EF4-FFF2-40B4-BE49-F238E27FC236}">
                      <a16:creationId xmlns:a16="http://schemas.microsoft.com/office/drawing/2014/main" id="{0B0F2801-D051-3814-D202-C55740FE5328}"/>
                    </a:ext>
                  </a:extLst>
                </p:cNvPr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2" name="Google Shape;942;p37">
                  <a:extLst>
                    <a:ext uri="{FF2B5EF4-FFF2-40B4-BE49-F238E27FC236}">
                      <a16:creationId xmlns:a16="http://schemas.microsoft.com/office/drawing/2014/main" id="{141D2728-F85D-2E6D-4F2E-0FA06585E37C}"/>
                    </a:ext>
                  </a:extLst>
                </p:cNvPr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3" name="Google Shape;943;p37">
                  <a:extLst>
                    <a:ext uri="{FF2B5EF4-FFF2-40B4-BE49-F238E27FC236}">
                      <a16:creationId xmlns:a16="http://schemas.microsoft.com/office/drawing/2014/main" id="{A298C5E1-E3DE-AFA7-2382-900BA0C675C2}"/>
                    </a:ext>
                  </a:extLst>
                </p:cNvPr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4" name="Google Shape;944;p37">
                  <a:extLst>
                    <a:ext uri="{FF2B5EF4-FFF2-40B4-BE49-F238E27FC236}">
                      <a16:creationId xmlns:a16="http://schemas.microsoft.com/office/drawing/2014/main" id="{DA0F90A4-EF7E-E531-A915-56DE6925BF81}"/>
                    </a:ext>
                  </a:extLst>
                </p:cNvPr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5" name="Google Shape;945;p37">
                  <a:extLst>
                    <a:ext uri="{FF2B5EF4-FFF2-40B4-BE49-F238E27FC236}">
                      <a16:creationId xmlns:a16="http://schemas.microsoft.com/office/drawing/2014/main" id="{B8DB3CB4-9C95-D237-6A1C-46317B758080}"/>
                    </a:ext>
                  </a:extLst>
                </p:cNvPr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6" name="Google Shape;946;p37">
                  <a:extLst>
                    <a:ext uri="{FF2B5EF4-FFF2-40B4-BE49-F238E27FC236}">
                      <a16:creationId xmlns:a16="http://schemas.microsoft.com/office/drawing/2014/main" id="{F155521A-B572-3B95-689E-367CC4624910}"/>
                    </a:ext>
                  </a:extLst>
                </p:cNvPr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7" name="Google Shape;947;p37">
                  <a:extLst>
                    <a:ext uri="{FF2B5EF4-FFF2-40B4-BE49-F238E27FC236}">
                      <a16:creationId xmlns:a16="http://schemas.microsoft.com/office/drawing/2014/main" id="{BDD2A45A-FF4F-CECE-E1CD-08B2124086D4}"/>
                    </a:ext>
                  </a:extLst>
                </p:cNvPr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8" name="Google Shape;948;p37">
                  <a:extLst>
                    <a:ext uri="{FF2B5EF4-FFF2-40B4-BE49-F238E27FC236}">
                      <a16:creationId xmlns:a16="http://schemas.microsoft.com/office/drawing/2014/main" id="{45C89C13-FBC8-F2D6-63AF-736DD809C471}"/>
                    </a:ext>
                  </a:extLst>
                </p:cNvPr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9" name="Google Shape;949;p37">
                  <a:extLst>
                    <a:ext uri="{FF2B5EF4-FFF2-40B4-BE49-F238E27FC236}">
                      <a16:creationId xmlns:a16="http://schemas.microsoft.com/office/drawing/2014/main" id="{5430C9F4-E8DF-DD77-52E7-6E0CC3E7D9BB}"/>
                    </a:ext>
                  </a:extLst>
                </p:cNvPr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0" name="Google Shape;950;p37">
                  <a:extLst>
                    <a:ext uri="{FF2B5EF4-FFF2-40B4-BE49-F238E27FC236}">
                      <a16:creationId xmlns:a16="http://schemas.microsoft.com/office/drawing/2014/main" id="{3BA691B6-C9A6-D6F0-B00D-92EF90F8D84C}"/>
                    </a:ext>
                  </a:extLst>
                </p:cNvPr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1" name="Google Shape;951;p37">
                  <a:extLst>
                    <a:ext uri="{FF2B5EF4-FFF2-40B4-BE49-F238E27FC236}">
                      <a16:creationId xmlns:a16="http://schemas.microsoft.com/office/drawing/2014/main" id="{906E9D71-D259-42D3-C6C5-5D5F0D6D8000}"/>
                    </a:ext>
                  </a:extLst>
                </p:cNvPr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2" name="Google Shape;952;p37">
                  <a:extLst>
                    <a:ext uri="{FF2B5EF4-FFF2-40B4-BE49-F238E27FC236}">
                      <a16:creationId xmlns:a16="http://schemas.microsoft.com/office/drawing/2014/main" id="{E7239E87-A1A9-548C-AF58-1B95A170FE99}"/>
                    </a:ext>
                  </a:extLst>
                </p:cNvPr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3" name="Google Shape;953;p37">
                  <a:extLst>
                    <a:ext uri="{FF2B5EF4-FFF2-40B4-BE49-F238E27FC236}">
                      <a16:creationId xmlns:a16="http://schemas.microsoft.com/office/drawing/2014/main" id="{EBE5865C-065B-A575-1CC4-51A0FC179604}"/>
                    </a:ext>
                  </a:extLst>
                </p:cNvPr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4" name="Google Shape;954;p37">
                  <a:extLst>
                    <a:ext uri="{FF2B5EF4-FFF2-40B4-BE49-F238E27FC236}">
                      <a16:creationId xmlns:a16="http://schemas.microsoft.com/office/drawing/2014/main" id="{EEB350E1-02DD-EDD7-43BE-467BF0DDB01D}"/>
                    </a:ext>
                  </a:extLst>
                </p:cNvPr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5" name="Google Shape;955;p37">
                  <a:extLst>
                    <a:ext uri="{FF2B5EF4-FFF2-40B4-BE49-F238E27FC236}">
                      <a16:creationId xmlns:a16="http://schemas.microsoft.com/office/drawing/2014/main" id="{5E399337-7429-6FA0-88D8-6D6CB0B24093}"/>
                    </a:ext>
                  </a:extLst>
                </p:cNvPr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6" name="Google Shape;956;p37">
                  <a:extLst>
                    <a:ext uri="{FF2B5EF4-FFF2-40B4-BE49-F238E27FC236}">
                      <a16:creationId xmlns:a16="http://schemas.microsoft.com/office/drawing/2014/main" id="{A7C0562D-0324-BD76-EFB7-AB8FB09ED974}"/>
                    </a:ext>
                  </a:extLst>
                </p:cNvPr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7" name="Google Shape;957;p37">
                  <a:extLst>
                    <a:ext uri="{FF2B5EF4-FFF2-40B4-BE49-F238E27FC236}">
                      <a16:creationId xmlns:a16="http://schemas.microsoft.com/office/drawing/2014/main" id="{AFA6B6A1-779A-0125-2FB3-18EC68B34EED}"/>
                    </a:ext>
                  </a:extLst>
                </p:cNvPr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8" name="Google Shape;958;p37">
                  <a:extLst>
                    <a:ext uri="{FF2B5EF4-FFF2-40B4-BE49-F238E27FC236}">
                      <a16:creationId xmlns:a16="http://schemas.microsoft.com/office/drawing/2014/main" id="{56B1EFB6-FF9F-F153-CF5C-F77E666614C4}"/>
                    </a:ext>
                  </a:extLst>
                </p:cNvPr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9" name="Google Shape;959;p37">
                  <a:extLst>
                    <a:ext uri="{FF2B5EF4-FFF2-40B4-BE49-F238E27FC236}">
                      <a16:creationId xmlns:a16="http://schemas.microsoft.com/office/drawing/2014/main" id="{E793A0A0-2545-879B-6920-005EB98CE27A}"/>
                    </a:ext>
                  </a:extLst>
                </p:cNvPr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0" name="Google Shape;960;p37">
                  <a:extLst>
                    <a:ext uri="{FF2B5EF4-FFF2-40B4-BE49-F238E27FC236}">
                      <a16:creationId xmlns:a16="http://schemas.microsoft.com/office/drawing/2014/main" id="{BF13615D-7077-9B36-CA5F-E840A75B8891}"/>
                    </a:ext>
                  </a:extLst>
                </p:cNvPr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1" name="Google Shape;961;p37">
                  <a:extLst>
                    <a:ext uri="{FF2B5EF4-FFF2-40B4-BE49-F238E27FC236}">
                      <a16:creationId xmlns:a16="http://schemas.microsoft.com/office/drawing/2014/main" id="{3F8F1EAA-28A5-6EA8-A6F5-F581FB4B0A24}"/>
                    </a:ext>
                  </a:extLst>
                </p:cNvPr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2" name="Google Shape;962;p37">
                  <a:extLst>
                    <a:ext uri="{FF2B5EF4-FFF2-40B4-BE49-F238E27FC236}">
                      <a16:creationId xmlns:a16="http://schemas.microsoft.com/office/drawing/2014/main" id="{3F8AA543-DCB3-D9B3-F0BC-C8CC7B434C98}"/>
                    </a:ext>
                  </a:extLst>
                </p:cNvPr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63" name="Google Shape;963;p37">
              <a:extLst>
                <a:ext uri="{FF2B5EF4-FFF2-40B4-BE49-F238E27FC236}">
                  <a16:creationId xmlns:a16="http://schemas.microsoft.com/office/drawing/2014/main" id="{3D15E723-383C-C05A-7C77-830402034C42}"/>
                </a:ext>
              </a:extLst>
            </p:cNvPr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>
                <a:extLst>
                  <a:ext uri="{FF2B5EF4-FFF2-40B4-BE49-F238E27FC236}">
                    <a16:creationId xmlns:a16="http://schemas.microsoft.com/office/drawing/2014/main" id="{292B8390-9E09-DF00-01C3-044EE728FFEB}"/>
                  </a:ext>
                </a:extLst>
              </p:cNvPr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65" name="Google Shape;965;p37">
                <a:extLst>
                  <a:ext uri="{FF2B5EF4-FFF2-40B4-BE49-F238E27FC236}">
                    <a16:creationId xmlns:a16="http://schemas.microsoft.com/office/drawing/2014/main" id="{E0C4424D-0AAC-ABA3-A176-23A4887C9281}"/>
                  </a:ext>
                </a:extLst>
              </p:cNvPr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>
                  <a:extLst>
                    <a:ext uri="{FF2B5EF4-FFF2-40B4-BE49-F238E27FC236}">
                      <a16:creationId xmlns:a16="http://schemas.microsoft.com/office/drawing/2014/main" id="{1F09AB87-190C-D644-A879-A24E4B370F7E}"/>
                    </a:ext>
                  </a:extLst>
                </p:cNvPr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7" name="Google Shape;967;p37">
                  <a:extLst>
                    <a:ext uri="{FF2B5EF4-FFF2-40B4-BE49-F238E27FC236}">
                      <a16:creationId xmlns:a16="http://schemas.microsoft.com/office/drawing/2014/main" id="{E87759D1-22D8-F973-5663-74DCDEA159C8}"/>
                    </a:ext>
                  </a:extLst>
                </p:cNvPr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8" name="Google Shape;968;p37">
                  <a:extLst>
                    <a:ext uri="{FF2B5EF4-FFF2-40B4-BE49-F238E27FC236}">
                      <a16:creationId xmlns:a16="http://schemas.microsoft.com/office/drawing/2014/main" id="{9CFD5ACE-5FF0-85F6-BA06-3EA4DAD7827E}"/>
                    </a:ext>
                  </a:extLst>
                </p:cNvPr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9" name="Google Shape;969;p37">
                  <a:extLst>
                    <a:ext uri="{FF2B5EF4-FFF2-40B4-BE49-F238E27FC236}">
                      <a16:creationId xmlns:a16="http://schemas.microsoft.com/office/drawing/2014/main" id="{E8185553-C547-FB92-EE01-FB421E1F5EC1}"/>
                    </a:ext>
                  </a:extLst>
                </p:cNvPr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0" name="Google Shape;970;p37">
                  <a:extLst>
                    <a:ext uri="{FF2B5EF4-FFF2-40B4-BE49-F238E27FC236}">
                      <a16:creationId xmlns:a16="http://schemas.microsoft.com/office/drawing/2014/main" id="{FDABCB11-F70F-E12C-AD0B-95875D8D0374}"/>
                    </a:ext>
                  </a:extLst>
                </p:cNvPr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1" name="Google Shape;971;p37">
                  <a:extLst>
                    <a:ext uri="{FF2B5EF4-FFF2-40B4-BE49-F238E27FC236}">
                      <a16:creationId xmlns:a16="http://schemas.microsoft.com/office/drawing/2014/main" id="{43693C10-D28E-6509-FC0C-332DCC42C242}"/>
                    </a:ext>
                  </a:extLst>
                </p:cNvPr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2" name="Google Shape;972;p37">
                  <a:extLst>
                    <a:ext uri="{FF2B5EF4-FFF2-40B4-BE49-F238E27FC236}">
                      <a16:creationId xmlns:a16="http://schemas.microsoft.com/office/drawing/2014/main" id="{AB17C502-9C8E-93F6-DD00-132109BA1E20}"/>
                    </a:ext>
                  </a:extLst>
                </p:cNvPr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3" name="Google Shape;973;p37">
                  <a:extLst>
                    <a:ext uri="{FF2B5EF4-FFF2-40B4-BE49-F238E27FC236}">
                      <a16:creationId xmlns:a16="http://schemas.microsoft.com/office/drawing/2014/main" id="{595F7AD6-B3E9-8858-C639-CBAD767E4DEB}"/>
                    </a:ext>
                  </a:extLst>
                </p:cNvPr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4" name="Google Shape;974;p37">
                  <a:extLst>
                    <a:ext uri="{FF2B5EF4-FFF2-40B4-BE49-F238E27FC236}">
                      <a16:creationId xmlns:a16="http://schemas.microsoft.com/office/drawing/2014/main" id="{1D665F9A-239C-2B24-217F-48F3AA53AC1E}"/>
                    </a:ext>
                  </a:extLst>
                </p:cNvPr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5" name="Google Shape;975;p37">
                  <a:extLst>
                    <a:ext uri="{FF2B5EF4-FFF2-40B4-BE49-F238E27FC236}">
                      <a16:creationId xmlns:a16="http://schemas.microsoft.com/office/drawing/2014/main" id="{794C1ACB-B5D0-EB3C-D1F3-E761B60EE7DD}"/>
                    </a:ext>
                  </a:extLst>
                </p:cNvPr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76" name="Google Shape;976;p37">
            <a:extLst>
              <a:ext uri="{FF2B5EF4-FFF2-40B4-BE49-F238E27FC236}">
                <a16:creationId xmlns:a16="http://schemas.microsoft.com/office/drawing/2014/main" id="{1455B8CC-B98C-8492-06FE-279120D359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0625" y="1750479"/>
            <a:ext cx="6456323" cy="1107965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spAutoFit/>
          </a:bodyPr>
          <a:lstStyle/>
          <a:p>
            <a:r>
              <a:rPr lang="vi-VN"/>
              <a:t>3. LUYỆN TẬP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977" name="Google Shape;977;p37">
            <a:extLst>
              <a:ext uri="{FF2B5EF4-FFF2-40B4-BE49-F238E27FC236}">
                <a16:creationId xmlns:a16="http://schemas.microsoft.com/office/drawing/2014/main" id="{B58031B9-28D6-3D40-B7EF-B88D39165C93}"/>
              </a:ext>
            </a:extLst>
          </p:cNvPr>
          <p:cNvGrpSpPr/>
          <p:nvPr/>
        </p:nvGrpSpPr>
        <p:grpSpPr>
          <a:xfrm>
            <a:off x="529861" y="386202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>
              <a:extLst>
                <a:ext uri="{FF2B5EF4-FFF2-40B4-BE49-F238E27FC236}">
                  <a16:creationId xmlns:a16="http://schemas.microsoft.com/office/drawing/2014/main" id="{BB64D92D-8B4A-2103-245E-9506FF4CEA7B}"/>
                </a:ext>
              </a:extLst>
            </p:cNvPr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>
                <a:extLst>
                  <a:ext uri="{FF2B5EF4-FFF2-40B4-BE49-F238E27FC236}">
                    <a16:creationId xmlns:a16="http://schemas.microsoft.com/office/drawing/2014/main" id="{CA31975B-35A0-EA86-FCCE-1DF6DD613E7F}"/>
                  </a:ext>
                </a:extLst>
              </p:cNvPr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80" name="Google Shape;980;p37">
                <a:extLst>
                  <a:ext uri="{FF2B5EF4-FFF2-40B4-BE49-F238E27FC236}">
                    <a16:creationId xmlns:a16="http://schemas.microsoft.com/office/drawing/2014/main" id="{5B35C72D-264F-FDCB-5533-D06ACD8B857E}"/>
                  </a:ext>
                </a:extLst>
              </p:cNvPr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>
                  <a:extLst>
                    <a:ext uri="{FF2B5EF4-FFF2-40B4-BE49-F238E27FC236}">
                      <a16:creationId xmlns:a16="http://schemas.microsoft.com/office/drawing/2014/main" id="{3793FEED-ABE2-A79D-75FE-123468AF4AC5}"/>
                    </a:ext>
                  </a:extLst>
                </p:cNvPr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2" name="Google Shape;982;p37">
                  <a:extLst>
                    <a:ext uri="{FF2B5EF4-FFF2-40B4-BE49-F238E27FC236}">
                      <a16:creationId xmlns:a16="http://schemas.microsoft.com/office/drawing/2014/main" id="{3D3EE691-80B1-F52B-EE0E-72F92F6F5FB8}"/>
                    </a:ext>
                  </a:extLst>
                </p:cNvPr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3" name="Google Shape;983;p37">
                  <a:extLst>
                    <a:ext uri="{FF2B5EF4-FFF2-40B4-BE49-F238E27FC236}">
                      <a16:creationId xmlns:a16="http://schemas.microsoft.com/office/drawing/2014/main" id="{582DC116-F62D-307C-AD9B-484CCE73F64D}"/>
                    </a:ext>
                  </a:extLst>
                </p:cNvPr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4" name="Google Shape;984;p37">
                  <a:extLst>
                    <a:ext uri="{FF2B5EF4-FFF2-40B4-BE49-F238E27FC236}">
                      <a16:creationId xmlns:a16="http://schemas.microsoft.com/office/drawing/2014/main" id="{371EE1E2-60D3-6459-34D6-A39B42BD08FB}"/>
                    </a:ext>
                  </a:extLst>
                </p:cNvPr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5" name="Google Shape;985;p37">
                  <a:extLst>
                    <a:ext uri="{FF2B5EF4-FFF2-40B4-BE49-F238E27FC236}">
                      <a16:creationId xmlns:a16="http://schemas.microsoft.com/office/drawing/2014/main" id="{2435A692-7BC3-E0F4-81AD-C61F424DBF25}"/>
                    </a:ext>
                  </a:extLst>
                </p:cNvPr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6" name="Google Shape;986;p37">
                  <a:extLst>
                    <a:ext uri="{FF2B5EF4-FFF2-40B4-BE49-F238E27FC236}">
                      <a16:creationId xmlns:a16="http://schemas.microsoft.com/office/drawing/2014/main" id="{411D4E28-F887-9F6B-D3F6-749A5BFA5A1A}"/>
                    </a:ext>
                  </a:extLst>
                </p:cNvPr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7" name="Google Shape;987;p37">
                  <a:extLst>
                    <a:ext uri="{FF2B5EF4-FFF2-40B4-BE49-F238E27FC236}">
                      <a16:creationId xmlns:a16="http://schemas.microsoft.com/office/drawing/2014/main" id="{F63CBA1C-265F-D206-E063-664F566A6E36}"/>
                    </a:ext>
                  </a:extLst>
                </p:cNvPr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8" name="Google Shape;988;p37">
                  <a:extLst>
                    <a:ext uri="{FF2B5EF4-FFF2-40B4-BE49-F238E27FC236}">
                      <a16:creationId xmlns:a16="http://schemas.microsoft.com/office/drawing/2014/main" id="{64931047-BF4B-5031-4BE7-0E1BD234CB2B}"/>
                    </a:ext>
                  </a:extLst>
                </p:cNvPr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89" name="Google Shape;989;p37">
              <a:extLst>
                <a:ext uri="{FF2B5EF4-FFF2-40B4-BE49-F238E27FC236}">
                  <a16:creationId xmlns:a16="http://schemas.microsoft.com/office/drawing/2014/main" id="{1FF85A72-37F4-67D1-5CC8-57310D328F7D}"/>
                </a:ext>
              </a:extLst>
            </p:cNvPr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>
                <a:extLst>
                  <a:ext uri="{FF2B5EF4-FFF2-40B4-BE49-F238E27FC236}">
                    <a16:creationId xmlns:a16="http://schemas.microsoft.com/office/drawing/2014/main" id="{673E25DD-B9BB-F903-9275-D96F2398742E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991" name="Google Shape;991;p37">
                <a:extLst>
                  <a:ext uri="{FF2B5EF4-FFF2-40B4-BE49-F238E27FC236}">
                    <a16:creationId xmlns:a16="http://schemas.microsoft.com/office/drawing/2014/main" id="{722345BE-3830-D9A8-F933-C2BFAB6FBDA8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</p:grpSp>
      </p:grpSp>
      <p:grpSp>
        <p:nvGrpSpPr>
          <p:cNvPr id="992" name="Google Shape;992;p37">
            <a:extLst>
              <a:ext uri="{FF2B5EF4-FFF2-40B4-BE49-F238E27FC236}">
                <a16:creationId xmlns:a16="http://schemas.microsoft.com/office/drawing/2014/main" id="{C779B7B8-A523-B0E5-D188-6C1073718A92}"/>
              </a:ext>
            </a:extLst>
          </p:cNvPr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>
              <a:extLst>
                <a:ext uri="{FF2B5EF4-FFF2-40B4-BE49-F238E27FC236}">
                  <a16:creationId xmlns:a16="http://schemas.microsoft.com/office/drawing/2014/main" id="{44EEBB59-BBDD-D6D6-087E-E42838BA3926}"/>
                </a:ext>
              </a:extLst>
            </p:cNvPr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>
                <a:extLst>
                  <a:ext uri="{FF2B5EF4-FFF2-40B4-BE49-F238E27FC236}">
                    <a16:creationId xmlns:a16="http://schemas.microsoft.com/office/drawing/2014/main" id="{C7F1CDA0-639F-F89C-0788-7D9F2C46F292}"/>
                  </a:ext>
                </a:extLst>
              </p:cNvPr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95" name="Google Shape;995;p37">
                <a:extLst>
                  <a:ext uri="{FF2B5EF4-FFF2-40B4-BE49-F238E27FC236}">
                    <a16:creationId xmlns:a16="http://schemas.microsoft.com/office/drawing/2014/main" id="{386B06EA-141B-14CD-6631-32F201B293E0}"/>
                  </a:ext>
                </a:extLst>
              </p:cNvPr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>
                  <a:extLst>
                    <a:ext uri="{FF2B5EF4-FFF2-40B4-BE49-F238E27FC236}">
                      <a16:creationId xmlns:a16="http://schemas.microsoft.com/office/drawing/2014/main" id="{215D12F6-1C50-29DD-0064-822273A98F07}"/>
                    </a:ext>
                  </a:extLst>
                </p:cNvPr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7" name="Google Shape;997;p37">
                  <a:extLst>
                    <a:ext uri="{FF2B5EF4-FFF2-40B4-BE49-F238E27FC236}">
                      <a16:creationId xmlns:a16="http://schemas.microsoft.com/office/drawing/2014/main" id="{87B2E7C8-B46D-B240-D263-CB54CCF1D551}"/>
                    </a:ext>
                  </a:extLst>
                </p:cNvPr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8" name="Google Shape;998;p37">
                  <a:extLst>
                    <a:ext uri="{FF2B5EF4-FFF2-40B4-BE49-F238E27FC236}">
                      <a16:creationId xmlns:a16="http://schemas.microsoft.com/office/drawing/2014/main" id="{B1A573DB-A862-A631-649F-E456A86849B0}"/>
                    </a:ext>
                  </a:extLst>
                </p:cNvPr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9" name="Google Shape;999;p37">
                  <a:extLst>
                    <a:ext uri="{FF2B5EF4-FFF2-40B4-BE49-F238E27FC236}">
                      <a16:creationId xmlns:a16="http://schemas.microsoft.com/office/drawing/2014/main" id="{7DE33900-70AF-C67F-DADD-9A1E956F7D36}"/>
                    </a:ext>
                  </a:extLst>
                </p:cNvPr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0" name="Google Shape;1000;p37">
                  <a:extLst>
                    <a:ext uri="{FF2B5EF4-FFF2-40B4-BE49-F238E27FC236}">
                      <a16:creationId xmlns:a16="http://schemas.microsoft.com/office/drawing/2014/main" id="{7D82C9CB-1965-7AFD-C6C1-F109788CA6E9}"/>
                    </a:ext>
                  </a:extLst>
                </p:cNvPr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1" name="Google Shape;1001;p37">
                  <a:extLst>
                    <a:ext uri="{FF2B5EF4-FFF2-40B4-BE49-F238E27FC236}">
                      <a16:creationId xmlns:a16="http://schemas.microsoft.com/office/drawing/2014/main" id="{BFC5220C-8EFD-DB9D-D8D0-4003360F8012}"/>
                    </a:ext>
                  </a:extLst>
                </p:cNvPr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2" name="Google Shape;1002;p37">
                  <a:extLst>
                    <a:ext uri="{FF2B5EF4-FFF2-40B4-BE49-F238E27FC236}">
                      <a16:creationId xmlns:a16="http://schemas.microsoft.com/office/drawing/2014/main" id="{4B354BB4-65D1-7930-B462-66FD98DD60E9}"/>
                    </a:ext>
                  </a:extLst>
                </p:cNvPr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3" name="Google Shape;1003;p37">
                  <a:extLst>
                    <a:ext uri="{FF2B5EF4-FFF2-40B4-BE49-F238E27FC236}">
                      <a16:creationId xmlns:a16="http://schemas.microsoft.com/office/drawing/2014/main" id="{E5CDF7A5-115D-35F5-DBEA-2EDA015E5FDC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4" name="Google Shape;1004;p37">
                  <a:extLst>
                    <a:ext uri="{FF2B5EF4-FFF2-40B4-BE49-F238E27FC236}">
                      <a16:creationId xmlns:a16="http://schemas.microsoft.com/office/drawing/2014/main" id="{89E84305-5CA0-CC88-6E14-2C1693B74BB2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1005" name="Google Shape;1005;p37">
              <a:extLst>
                <a:ext uri="{FF2B5EF4-FFF2-40B4-BE49-F238E27FC236}">
                  <a16:creationId xmlns:a16="http://schemas.microsoft.com/office/drawing/2014/main" id="{650C8D05-FBD3-83E3-05D9-78B040B049D1}"/>
                </a:ext>
              </a:extLst>
            </p:cNvPr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>
                <a:extLst>
                  <a:ext uri="{FF2B5EF4-FFF2-40B4-BE49-F238E27FC236}">
                    <a16:creationId xmlns:a16="http://schemas.microsoft.com/office/drawing/2014/main" id="{73185FB6-9CCB-0836-57F0-0BA9FDCE2B13}"/>
                  </a:ext>
                </a:extLst>
              </p:cNvPr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>
                  <a:extLst>
                    <a:ext uri="{FF2B5EF4-FFF2-40B4-BE49-F238E27FC236}">
                      <a16:creationId xmlns:a16="http://schemas.microsoft.com/office/drawing/2014/main" id="{418AB489-C644-EF11-F098-F47528F0B5CB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8" name="Google Shape;1008;p37">
                  <a:extLst>
                    <a:ext uri="{FF2B5EF4-FFF2-40B4-BE49-F238E27FC236}">
                      <a16:creationId xmlns:a16="http://schemas.microsoft.com/office/drawing/2014/main" id="{3A15A8A6-42D6-FED4-568A-DB87F4ABFD19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09" name="Google Shape;1009;p37">
                <a:extLst>
                  <a:ext uri="{FF2B5EF4-FFF2-40B4-BE49-F238E27FC236}">
                    <a16:creationId xmlns:a16="http://schemas.microsoft.com/office/drawing/2014/main" id="{CBD68F7F-A7DD-DE70-EFB7-BAE35EA17D22}"/>
                  </a:ext>
                </a:extLst>
              </p:cNvPr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>
                  <a:extLst>
                    <a:ext uri="{FF2B5EF4-FFF2-40B4-BE49-F238E27FC236}">
                      <a16:creationId xmlns:a16="http://schemas.microsoft.com/office/drawing/2014/main" id="{591CB569-F341-DA24-22C0-F12E2BF466C1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1" name="Google Shape;1011;p37">
                  <a:extLst>
                    <a:ext uri="{FF2B5EF4-FFF2-40B4-BE49-F238E27FC236}">
                      <a16:creationId xmlns:a16="http://schemas.microsoft.com/office/drawing/2014/main" id="{5B896012-D3E3-65F8-B30D-174F975E6256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2" name="Google Shape;1012;p37">
                <a:extLst>
                  <a:ext uri="{FF2B5EF4-FFF2-40B4-BE49-F238E27FC236}">
                    <a16:creationId xmlns:a16="http://schemas.microsoft.com/office/drawing/2014/main" id="{C4D4844F-28A4-9A7C-47CF-6D07A8C2AD6A}"/>
                  </a:ext>
                </a:extLst>
              </p:cNvPr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>
                  <a:extLst>
                    <a:ext uri="{FF2B5EF4-FFF2-40B4-BE49-F238E27FC236}">
                      <a16:creationId xmlns:a16="http://schemas.microsoft.com/office/drawing/2014/main" id="{93DC8A6C-48C4-893C-F33D-851D3CABAE6E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4" name="Google Shape;1014;p37">
                  <a:extLst>
                    <a:ext uri="{FF2B5EF4-FFF2-40B4-BE49-F238E27FC236}">
                      <a16:creationId xmlns:a16="http://schemas.microsoft.com/office/drawing/2014/main" id="{9205FA0B-5F28-3AE2-5A3E-6EFC407115F0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5" name="Google Shape;1015;p37">
                <a:extLst>
                  <a:ext uri="{FF2B5EF4-FFF2-40B4-BE49-F238E27FC236}">
                    <a16:creationId xmlns:a16="http://schemas.microsoft.com/office/drawing/2014/main" id="{E978FE4E-8E0A-4602-5521-12E1E8AA8727}"/>
                  </a:ext>
                </a:extLst>
              </p:cNvPr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>
                  <a:extLst>
                    <a:ext uri="{FF2B5EF4-FFF2-40B4-BE49-F238E27FC236}">
                      <a16:creationId xmlns:a16="http://schemas.microsoft.com/office/drawing/2014/main" id="{53C7659E-445B-0919-B6CB-6C8E4593611A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7" name="Google Shape;1017;p37">
                  <a:extLst>
                    <a:ext uri="{FF2B5EF4-FFF2-40B4-BE49-F238E27FC236}">
                      <a16:creationId xmlns:a16="http://schemas.microsoft.com/office/drawing/2014/main" id="{A32958EF-14F7-7DE8-1DDF-A01E0355FDB9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8" name="Google Shape;1018;p37">
                <a:extLst>
                  <a:ext uri="{FF2B5EF4-FFF2-40B4-BE49-F238E27FC236}">
                    <a16:creationId xmlns:a16="http://schemas.microsoft.com/office/drawing/2014/main" id="{486FF94B-79E0-3DC3-14A3-A364BEA58F5C}"/>
                  </a:ext>
                </a:extLst>
              </p:cNvPr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>
                  <a:extLst>
                    <a:ext uri="{FF2B5EF4-FFF2-40B4-BE49-F238E27FC236}">
                      <a16:creationId xmlns:a16="http://schemas.microsoft.com/office/drawing/2014/main" id="{81EF00F4-DE94-3ED7-9521-0260F6F61546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20" name="Google Shape;1020;p37">
                  <a:extLst>
                    <a:ext uri="{FF2B5EF4-FFF2-40B4-BE49-F238E27FC236}">
                      <a16:creationId xmlns:a16="http://schemas.microsoft.com/office/drawing/2014/main" id="{81BC9DE3-400E-146E-CFD2-1D963F5B6E56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51601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C93758-43E8-6F59-AF30-F4E0906C51EC}"/>
              </a:ext>
            </a:extLst>
          </p:cNvPr>
          <p:cNvSpPr txBox="1"/>
          <p:nvPr/>
        </p:nvSpPr>
        <p:spPr>
          <a:xfrm>
            <a:off x="403208" y="1374202"/>
            <a:ext cx="8712200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trạng ngữ của mỗi câu dưới đây và xếp vào nhóm thích hợp. </a:t>
            </a:r>
            <a:endPara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F75B3-486C-3980-5727-BAA411E0DE72}"/>
              </a:ext>
            </a:extLst>
          </p:cNvPr>
          <p:cNvSpPr txBox="1"/>
          <p:nvPr/>
        </p:nvSpPr>
        <p:spPr>
          <a:xfrm>
            <a:off x="470941" y="1763511"/>
            <a:ext cx="8305800" cy="19620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Nhờ nguồn nước trong lành, cánh đồng trở nên xanh mướt.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Để viết được bài văn hay, chúng ta cần đọc nhiều sách, truyện.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/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CC24E38-A0EF-4E82-B792-A3674618C623}"/>
              </a:ext>
            </a:extLst>
          </p:cNvPr>
          <p:cNvSpPr/>
          <p:nvPr/>
        </p:nvSpPr>
        <p:spPr>
          <a:xfrm>
            <a:off x="828050" y="3659200"/>
            <a:ext cx="3743325" cy="1400175"/>
          </a:xfrm>
          <a:prstGeom prst="cloud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3F657CB-D074-E01A-D0D0-FE0B6A88E625}"/>
              </a:ext>
            </a:extLst>
          </p:cNvPr>
          <p:cNvSpPr/>
          <p:nvPr/>
        </p:nvSpPr>
        <p:spPr>
          <a:xfrm>
            <a:off x="5150282" y="3591466"/>
            <a:ext cx="3743325" cy="1400175"/>
          </a:xfrm>
          <a:prstGeom prst="cloud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đích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904793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18560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402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7B3A8938-5507-7634-BBD5-F5E20641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86E4DC58-CEB7-4E4A-FB02-0EE86E4E5672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073BBC-904D-7457-B20A-A1ADF58245D9}"/>
              </a:ext>
            </a:extLst>
          </p:cNvPr>
          <p:cNvSpPr txBox="1"/>
          <p:nvPr/>
        </p:nvSpPr>
        <p:spPr>
          <a:xfrm>
            <a:off x="416608" y="1032673"/>
            <a:ext cx="8544037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>
                <a:solidFill>
                  <a:srgbClr val="7030A0"/>
                </a:solidFill>
                <a:latin typeface="+mj-lt"/>
              </a:rPr>
              <a:t>Bài 3: Tìm trạng ngữ của mỗi câu dưới đây và xếp vào nhóm thích hợp.</a:t>
            </a:r>
          </a:p>
          <a:p>
            <a:endParaRPr lang="en-SG" sz="2400" b="1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910218-E592-39B7-5117-58841AFB8EC9}"/>
              </a:ext>
            </a:extLst>
          </p:cNvPr>
          <p:cNvSpPr txBox="1"/>
          <p:nvPr/>
        </p:nvSpPr>
        <p:spPr>
          <a:xfrm>
            <a:off x="711104" y="1778103"/>
            <a:ext cx="7769716" cy="2896944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marL="342892" indent="-342892">
              <a:lnSpc>
                <a:spcPct val="150000"/>
              </a:lnSpc>
              <a:buAutoNum type="alphaLcPeriod"/>
            </a:pP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AutoNum type="alphaLcPeriod"/>
            </a:pP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AutoNum type="alphaLcPeriod"/>
            </a:pP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AutoNum type="alphaLcPeriod"/>
            </a:pP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nước.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4FDF65E-9B53-7410-EDA3-A4BFAB28CAD6}"/>
              </a:ext>
            </a:extLst>
          </p:cNvPr>
          <p:cNvCxnSpPr/>
          <p:nvPr/>
        </p:nvCxnSpPr>
        <p:spPr>
          <a:xfrm>
            <a:off x="1106570" y="2221345"/>
            <a:ext cx="2873320" cy="55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7F12338-A0C6-3FB1-DADC-94CC5F6925E3}"/>
              </a:ext>
            </a:extLst>
          </p:cNvPr>
          <p:cNvCxnSpPr>
            <a:cxnSpLocks/>
          </p:cNvCxnSpPr>
          <p:nvPr/>
        </p:nvCxnSpPr>
        <p:spPr>
          <a:xfrm flipV="1">
            <a:off x="1106569" y="2675717"/>
            <a:ext cx="2588507" cy="28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AD78171-627B-CF7A-BEF3-04E7C1541001}"/>
              </a:ext>
            </a:extLst>
          </p:cNvPr>
          <p:cNvCxnSpPr>
            <a:cxnSpLocks/>
          </p:cNvCxnSpPr>
          <p:nvPr/>
        </p:nvCxnSpPr>
        <p:spPr>
          <a:xfrm flipV="1">
            <a:off x="1166821" y="3121306"/>
            <a:ext cx="4342064" cy="13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7D4E29-6C9A-14FC-CB58-2DA9CC4D5AF0}"/>
              </a:ext>
            </a:extLst>
          </p:cNvPr>
          <p:cNvCxnSpPr>
            <a:cxnSpLocks/>
          </p:cNvCxnSpPr>
          <p:nvPr/>
        </p:nvCxnSpPr>
        <p:spPr>
          <a:xfrm>
            <a:off x="1191102" y="4065487"/>
            <a:ext cx="34975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161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>
          <a:extLst>
            <a:ext uri="{FF2B5EF4-FFF2-40B4-BE49-F238E27FC236}">
              <a16:creationId xmlns:a16="http://schemas.microsoft.com/office/drawing/2014/main" id="{BA3D5B9B-3145-C6D6-05C4-03CEDEA73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>
            <a:extLst>
              <a:ext uri="{FF2B5EF4-FFF2-40B4-BE49-F238E27FC236}">
                <a16:creationId xmlns:a16="http://schemas.microsoft.com/office/drawing/2014/main" id="{BA39EBBE-C7B0-830F-BC9F-F51E1140C82B}"/>
              </a:ext>
            </a:extLst>
          </p:cNvPr>
          <p:cNvGrpSpPr/>
          <p:nvPr/>
        </p:nvGrpSpPr>
        <p:grpSpPr>
          <a:xfrm>
            <a:off x="305649" y="2673399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>
              <a:extLst>
                <a:ext uri="{FF2B5EF4-FFF2-40B4-BE49-F238E27FC236}">
                  <a16:creationId xmlns:a16="http://schemas.microsoft.com/office/drawing/2014/main" id="{9B1B585A-6085-906D-BA91-E7F7A67F763A}"/>
                </a:ext>
              </a:extLst>
            </p:cNvPr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>
                <a:extLst>
                  <a:ext uri="{FF2B5EF4-FFF2-40B4-BE49-F238E27FC236}">
                    <a16:creationId xmlns:a16="http://schemas.microsoft.com/office/drawing/2014/main" id="{617E03AF-A608-3674-57BA-2A446ECCC3DB}"/>
                  </a:ext>
                </a:extLst>
              </p:cNvPr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15" name="Google Shape;915;p37">
                <a:extLst>
                  <a:ext uri="{FF2B5EF4-FFF2-40B4-BE49-F238E27FC236}">
                    <a16:creationId xmlns:a16="http://schemas.microsoft.com/office/drawing/2014/main" id="{D6DC99C3-B83D-12FF-74FA-666CB4A346B7}"/>
                  </a:ext>
                </a:extLst>
              </p:cNvPr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>
                  <a:extLst>
                    <a:ext uri="{FF2B5EF4-FFF2-40B4-BE49-F238E27FC236}">
                      <a16:creationId xmlns:a16="http://schemas.microsoft.com/office/drawing/2014/main" id="{5B963C62-9BA8-F8C3-F8A8-A7FB43070E66}"/>
                    </a:ext>
                  </a:extLst>
                </p:cNvPr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7" name="Google Shape;917;p37">
                  <a:extLst>
                    <a:ext uri="{FF2B5EF4-FFF2-40B4-BE49-F238E27FC236}">
                      <a16:creationId xmlns:a16="http://schemas.microsoft.com/office/drawing/2014/main" id="{0BEC7431-0E7A-428C-D218-119A0A10E43F}"/>
                    </a:ext>
                  </a:extLst>
                </p:cNvPr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8" name="Google Shape;918;p37">
                  <a:extLst>
                    <a:ext uri="{FF2B5EF4-FFF2-40B4-BE49-F238E27FC236}">
                      <a16:creationId xmlns:a16="http://schemas.microsoft.com/office/drawing/2014/main" id="{BD03752C-B451-39A0-E879-31442BDA2A6C}"/>
                    </a:ext>
                  </a:extLst>
                </p:cNvPr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9" name="Google Shape;919;p37">
                  <a:extLst>
                    <a:ext uri="{FF2B5EF4-FFF2-40B4-BE49-F238E27FC236}">
                      <a16:creationId xmlns:a16="http://schemas.microsoft.com/office/drawing/2014/main" id="{464BEBB4-D19F-C19A-98F1-63392305F2CD}"/>
                    </a:ext>
                  </a:extLst>
                </p:cNvPr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0" name="Google Shape;920;p37">
                  <a:extLst>
                    <a:ext uri="{FF2B5EF4-FFF2-40B4-BE49-F238E27FC236}">
                      <a16:creationId xmlns:a16="http://schemas.microsoft.com/office/drawing/2014/main" id="{B6C2EA66-A4E0-29E1-DA7C-893C68C1D04A}"/>
                    </a:ext>
                  </a:extLst>
                </p:cNvPr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1" name="Google Shape;921;p37">
                  <a:extLst>
                    <a:ext uri="{FF2B5EF4-FFF2-40B4-BE49-F238E27FC236}">
                      <a16:creationId xmlns:a16="http://schemas.microsoft.com/office/drawing/2014/main" id="{2C42D42B-C280-4686-D97F-DBD421997034}"/>
                    </a:ext>
                  </a:extLst>
                </p:cNvPr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2" name="Google Shape;922;p37">
                  <a:extLst>
                    <a:ext uri="{FF2B5EF4-FFF2-40B4-BE49-F238E27FC236}">
                      <a16:creationId xmlns:a16="http://schemas.microsoft.com/office/drawing/2014/main" id="{84257636-6C81-BD56-92C6-4B1FACDDED9B}"/>
                    </a:ext>
                  </a:extLst>
                </p:cNvPr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3" name="Google Shape;923;p37">
                  <a:extLst>
                    <a:ext uri="{FF2B5EF4-FFF2-40B4-BE49-F238E27FC236}">
                      <a16:creationId xmlns:a16="http://schemas.microsoft.com/office/drawing/2014/main" id="{32C76ADA-FF4E-9F70-3BCB-11B9F7B1DBAD}"/>
                    </a:ext>
                  </a:extLst>
                </p:cNvPr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4" name="Google Shape;924;p37">
                  <a:extLst>
                    <a:ext uri="{FF2B5EF4-FFF2-40B4-BE49-F238E27FC236}">
                      <a16:creationId xmlns:a16="http://schemas.microsoft.com/office/drawing/2014/main" id="{2FAC2BBA-0173-D69F-0F85-3C07515D03D9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5" name="Google Shape;925;p37">
                  <a:extLst>
                    <a:ext uri="{FF2B5EF4-FFF2-40B4-BE49-F238E27FC236}">
                      <a16:creationId xmlns:a16="http://schemas.microsoft.com/office/drawing/2014/main" id="{8FE58FC2-32AB-BD56-B52D-B31609852D1C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6" name="Google Shape;926;p37">
                  <a:extLst>
                    <a:ext uri="{FF2B5EF4-FFF2-40B4-BE49-F238E27FC236}">
                      <a16:creationId xmlns:a16="http://schemas.microsoft.com/office/drawing/2014/main" id="{FDB47794-FCA6-2006-A7C9-0BD653B44DF2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7" name="Google Shape;927;p37">
                  <a:extLst>
                    <a:ext uri="{FF2B5EF4-FFF2-40B4-BE49-F238E27FC236}">
                      <a16:creationId xmlns:a16="http://schemas.microsoft.com/office/drawing/2014/main" id="{895B06C7-B7D1-6FD9-6DB4-30EB53621F63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8" name="Google Shape;928;p37">
                  <a:extLst>
                    <a:ext uri="{FF2B5EF4-FFF2-40B4-BE49-F238E27FC236}">
                      <a16:creationId xmlns:a16="http://schemas.microsoft.com/office/drawing/2014/main" id="{BC4D2D0D-C009-41C3-1EFA-787406A7C112}"/>
                    </a:ext>
                  </a:extLst>
                </p:cNvPr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9" name="Google Shape;929;p37">
                  <a:extLst>
                    <a:ext uri="{FF2B5EF4-FFF2-40B4-BE49-F238E27FC236}">
                      <a16:creationId xmlns:a16="http://schemas.microsoft.com/office/drawing/2014/main" id="{8D936FD4-D0C0-F89D-1D0F-C85C021BC1E5}"/>
                    </a:ext>
                  </a:extLst>
                </p:cNvPr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0" name="Google Shape;930;p37">
                  <a:extLst>
                    <a:ext uri="{FF2B5EF4-FFF2-40B4-BE49-F238E27FC236}">
                      <a16:creationId xmlns:a16="http://schemas.microsoft.com/office/drawing/2014/main" id="{AF171A02-BAD0-E9E5-3E63-1A1C4957EBF4}"/>
                    </a:ext>
                  </a:extLst>
                </p:cNvPr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1" name="Google Shape;931;p37">
                  <a:extLst>
                    <a:ext uri="{FF2B5EF4-FFF2-40B4-BE49-F238E27FC236}">
                      <a16:creationId xmlns:a16="http://schemas.microsoft.com/office/drawing/2014/main" id="{97700CB2-F213-916D-D9A1-739A63CC0279}"/>
                    </a:ext>
                  </a:extLst>
                </p:cNvPr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2" name="Google Shape;932;p37">
                  <a:extLst>
                    <a:ext uri="{FF2B5EF4-FFF2-40B4-BE49-F238E27FC236}">
                      <a16:creationId xmlns:a16="http://schemas.microsoft.com/office/drawing/2014/main" id="{0DE7ED0A-3990-1935-47EA-6B6059FED338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3" name="Google Shape;933;p37">
                  <a:extLst>
                    <a:ext uri="{FF2B5EF4-FFF2-40B4-BE49-F238E27FC236}">
                      <a16:creationId xmlns:a16="http://schemas.microsoft.com/office/drawing/2014/main" id="{CA273B7D-9BCB-A03B-6104-B05349E8E2F7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4" name="Google Shape;934;p37">
                  <a:extLst>
                    <a:ext uri="{FF2B5EF4-FFF2-40B4-BE49-F238E27FC236}">
                      <a16:creationId xmlns:a16="http://schemas.microsoft.com/office/drawing/2014/main" id="{FAABA7BF-8E44-0096-5F4E-0AF599DC9299}"/>
                    </a:ext>
                  </a:extLst>
                </p:cNvPr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5" name="Google Shape;935;p37">
                  <a:extLst>
                    <a:ext uri="{FF2B5EF4-FFF2-40B4-BE49-F238E27FC236}">
                      <a16:creationId xmlns:a16="http://schemas.microsoft.com/office/drawing/2014/main" id="{088EB655-65A8-84C1-5272-B3489E031D03}"/>
                    </a:ext>
                  </a:extLst>
                </p:cNvPr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" name="Google Shape;936;p37">
                  <a:extLst>
                    <a:ext uri="{FF2B5EF4-FFF2-40B4-BE49-F238E27FC236}">
                      <a16:creationId xmlns:a16="http://schemas.microsoft.com/office/drawing/2014/main" id="{61A79685-F0C4-C36C-21E0-7C7ECAAD52DA}"/>
                    </a:ext>
                  </a:extLst>
                </p:cNvPr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7" name="Google Shape;937;p37">
                  <a:extLst>
                    <a:ext uri="{FF2B5EF4-FFF2-40B4-BE49-F238E27FC236}">
                      <a16:creationId xmlns:a16="http://schemas.microsoft.com/office/drawing/2014/main" id="{D4711475-8A84-B46E-0B1A-318BA9E79825}"/>
                    </a:ext>
                  </a:extLst>
                </p:cNvPr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8" name="Google Shape;938;p37">
                  <a:extLst>
                    <a:ext uri="{FF2B5EF4-FFF2-40B4-BE49-F238E27FC236}">
                      <a16:creationId xmlns:a16="http://schemas.microsoft.com/office/drawing/2014/main" id="{E6B81D53-CB42-6A91-F435-6AC60F3B9332}"/>
                    </a:ext>
                  </a:extLst>
                </p:cNvPr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9" name="Google Shape;939;p37">
                  <a:extLst>
                    <a:ext uri="{FF2B5EF4-FFF2-40B4-BE49-F238E27FC236}">
                      <a16:creationId xmlns:a16="http://schemas.microsoft.com/office/drawing/2014/main" id="{242F3C51-660C-AF64-CFD7-C33E8B00F265}"/>
                    </a:ext>
                  </a:extLst>
                </p:cNvPr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0" name="Google Shape;940;p37">
                  <a:extLst>
                    <a:ext uri="{FF2B5EF4-FFF2-40B4-BE49-F238E27FC236}">
                      <a16:creationId xmlns:a16="http://schemas.microsoft.com/office/drawing/2014/main" id="{FF623209-C82F-3101-0CDB-EA7F4580DDEA}"/>
                    </a:ext>
                  </a:extLst>
                </p:cNvPr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1" name="Google Shape;941;p37">
                  <a:extLst>
                    <a:ext uri="{FF2B5EF4-FFF2-40B4-BE49-F238E27FC236}">
                      <a16:creationId xmlns:a16="http://schemas.microsoft.com/office/drawing/2014/main" id="{951A0068-D972-88E9-1FF7-671C9775EDD2}"/>
                    </a:ext>
                  </a:extLst>
                </p:cNvPr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2" name="Google Shape;942;p37">
                  <a:extLst>
                    <a:ext uri="{FF2B5EF4-FFF2-40B4-BE49-F238E27FC236}">
                      <a16:creationId xmlns:a16="http://schemas.microsoft.com/office/drawing/2014/main" id="{2880589C-5804-C701-B7BA-79F2670C8B23}"/>
                    </a:ext>
                  </a:extLst>
                </p:cNvPr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3" name="Google Shape;943;p37">
                  <a:extLst>
                    <a:ext uri="{FF2B5EF4-FFF2-40B4-BE49-F238E27FC236}">
                      <a16:creationId xmlns:a16="http://schemas.microsoft.com/office/drawing/2014/main" id="{7D764856-4FF9-EFAB-9565-C7A03F3FF8F3}"/>
                    </a:ext>
                  </a:extLst>
                </p:cNvPr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4" name="Google Shape;944;p37">
                  <a:extLst>
                    <a:ext uri="{FF2B5EF4-FFF2-40B4-BE49-F238E27FC236}">
                      <a16:creationId xmlns:a16="http://schemas.microsoft.com/office/drawing/2014/main" id="{184C3A22-2E6D-1202-657D-6699712EDA76}"/>
                    </a:ext>
                  </a:extLst>
                </p:cNvPr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5" name="Google Shape;945;p37">
                  <a:extLst>
                    <a:ext uri="{FF2B5EF4-FFF2-40B4-BE49-F238E27FC236}">
                      <a16:creationId xmlns:a16="http://schemas.microsoft.com/office/drawing/2014/main" id="{6060D282-9A3A-DD4A-FF33-FEECEDDF7B63}"/>
                    </a:ext>
                  </a:extLst>
                </p:cNvPr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6" name="Google Shape;946;p37">
                  <a:extLst>
                    <a:ext uri="{FF2B5EF4-FFF2-40B4-BE49-F238E27FC236}">
                      <a16:creationId xmlns:a16="http://schemas.microsoft.com/office/drawing/2014/main" id="{5A07434E-414B-85E9-1518-FF9A9B362CC9}"/>
                    </a:ext>
                  </a:extLst>
                </p:cNvPr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7" name="Google Shape;947;p37">
                  <a:extLst>
                    <a:ext uri="{FF2B5EF4-FFF2-40B4-BE49-F238E27FC236}">
                      <a16:creationId xmlns:a16="http://schemas.microsoft.com/office/drawing/2014/main" id="{F9F42DF4-FFD8-D7F5-E559-5DFF5703DCE9}"/>
                    </a:ext>
                  </a:extLst>
                </p:cNvPr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8" name="Google Shape;948;p37">
                  <a:extLst>
                    <a:ext uri="{FF2B5EF4-FFF2-40B4-BE49-F238E27FC236}">
                      <a16:creationId xmlns:a16="http://schemas.microsoft.com/office/drawing/2014/main" id="{A0E3EF00-FB3D-AF19-117D-57BADCC618E6}"/>
                    </a:ext>
                  </a:extLst>
                </p:cNvPr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9" name="Google Shape;949;p37">
                  <a:extLst>
                    <a:ext uri="{FF2B5EF4-FFF2-40B4-BE49-F238E27FC236}">
                      <a16:creationId xmlns:a16="http://schemas.microsoft.com/office/drawing/2014/main" id="{D455B5D8-1599-1F62-531D-15C941B5C4A4}"/>
                    </a:ext>
                  </a:extLst>
                </p:cNvPr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0" name="Google Shape;950;p37">
                  <a:extLst>
                    <a:ext uri="{FF2B5EF4-FFF2-40B4-BE49-F238E27FC236}">
                      <a16:creationId xmlns:a16="http://schemas.microsoft.com/office/drawing/2014/main" id="{90D11597-C922-72C7-8AF2-6062BB3D336F}"/>
                    </a:ext>
                  </a:extLst>
                </p:cNvPr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1" name="Google Shape;951;p37">
                  <a:extLst>
                    <a:ext uri="{FF2B5EF4-FFF2-40B4-BE49-F238E27FC236}">
                      <a16:creationId xmlns:a16="http://schemas.microsoft.com/office/drawing/2014/main" id="{D2E3ED82-2EEF-74F5-7087-D395392D0CD5}"/>
                    </a:ext>
                  </a:extLst>
                </p:cNvPr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2" name="Google Shape;952;p37">
                  <a:extLst>
                    <a:ext uri="{FF2B5EF4-FFF2-40B4-BE49-F238E27FC236}">
                      <a16:creationId xmlns:a16="http://schemas.microsoft.com/office/drawing/2014/main" id="{E89349DB-6126-F000-0241-FEFB1CBF5A46}"/>
                    </a:ext>
                  </a:extLst>
                </p:cNvPr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3" name="Google Shape;953;p37">
                  <a:extLst>
                    <a:ext uri="{FF2B5EF4-FFF2-40B4-BE49-F238E27FC236}">
                      <a16:creationId xmlns:a16="http://schemas.microsoft.com/office/drawing/2014/main" id="{E35CE50B-D754-F531-E27C-32FC86320486}"/>
                    </a:ext>
                  </a:extLst>
                </p:cNvPr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4" name="Google Shape;954;p37">
                  <a:extLst>
                    <a:ext uri="{FF2B5EF4-FFF2-40B4-BE49-F238E27FC236}">
                      <a16:creationId xmlns:a16="http://schemas.microsoft.com/office/drawing/2014/main" id="{0B4EE1DE-E551-FC03-BC46-0624E4D10D4A}"/>
                    </a:ext>
                  </a:extLst>
                </p:cNvPr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5" name="Google Shape;955;p37">
                  <a:extLst>
                    <a:ext uri="{FF2B5EF4-FFF2-40B4-BE49-F238E27FC236}">
                      <a16:creationId xmlns:a16="http://schemas.microsoft.com/office/drawing/2014/main" id="{E1F8FFF0-4700-0680-0BBF-9452C306EF72}"/>
                    </a:ext>
                  </a:extLst>
                </p:cNvPr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6" name="Google Shape;956;p37">
                  <a:extLst>
                    <a:ext uri="{FF2B5EF4-FFF2-40B4-BE49-F238E27FC236}">
                      <a16:creationId xmlns:a16="http://schemas.microsoft.com/office/drawing/2014/main" id="{CA966CE1-343C-BF96-7645-3E13C0C0AEA2}"/>
                    </a:ext>
                  </a:extLst>
                </p:cNvPr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7" name="Google Shape;957;p37">
                  <a:extLst>
                    <a:ext uri="{FF2B5EF4-FFF2-40B4-BE49-F238E27FC236}">
                      <a16:creationId xmlns:a16="http://schemas.microsoft.com/office/drawing/2014/main" id="{617A4F4A-640E-0E25-5177-D0798FBAF6A7}"/>
                    </a:ext>
                  </a:extLst>
                </p:cNvPr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8" name="Google Shape;958;p37">
                  <a:extLst>
                    <a:ext uri="{FF2B5EF4-FFF2-40B4-BE49-F238E27FC236}">
                      <a16:creationId xmlns:a16="http://schemas.microsoft.com/office/drawing/2014/main" id="{967AAD40-9E04-9495-5FD5-CF20A8C79DEE}"/>
                    </a:ext>
                  </a:extLst>
                </p:cNvPr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9" name="Google Shape;959;p37">
                  <a:extLst>
                    <a:ext uri="{FF2B5EF4-FFF2-40B4-BE49-F238E27FC236}">
                      <a16:creationId xmlns:a16="http://schemas.microsoft.com/office/drawing/2014/main" id="{ADB2CB11-31D2-62CE-7EEC-C7B908E5D6A6}"/>
                    </a:ext>
                  </a:extLst>
                </p:cNvPr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0" name="Google Shape;960;p37">
                  <a:extLst>
                    <a:ext uri="{FF2B5EF4-FFF2-40B4-BE49-F238E27FC236}">
                      <a16:creationId xmlns:a16="http://schemas.microsoft.com/office/drawing/2014/main" id="{9F0A9F06-549D-1265-7A76-677966103CC2}"/>
                    </a:ext>
                  </a:extLst>
                </p:cNvPr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1" name="Google Shape;961;p37">
                  <a:extLst>
                    <a:ext uri="{FF2B5EF4-FFF2-40B4-BE49-F238E27FC236}">
                      <a16:creationId xmlns:a16="http://schemas.microsoft.com/office/drawing/2014/main" id="{1BE6FF5E-6AEC-F9CA-396D-36AFF2326F19}"/>
                    </a:ext>
                  </a:extLst>
                </p:cNvPr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2" name="Google Shape;962;p37">
                  <a:extLst>
                    <a:ext uri="{FF2B5EF4-FFF2-40B4-BE49-F238E27FC236}">
                      <a16:creationId xmlns:a16="http://schemas.microsoft.com/office/drawing/2014/main" id="{BA74A3CB-C01C-4D97-55FA-DDFCAC8BA52A}"/>
                    </a:ext>
                  </a:extLst>
                </p:cNvPr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63" name="Google Shape;963;p37">
              <a:extLst>
                <a:ext uri="{FF2B5EF4-FFF2-40B4-BE49-F238E27FC236}">
                  <a16:creationId xmlns:a16="http://schemas.microsoft.com/office/drawing/2014/main" id="{C61A0982-BB43-5C24-D831-430FD0F11AF3}"/>
                </a:ext>
              </a:extLst>
            </p:cNvPr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>
                <a:extLst>
                  <a:ext uri="{FF2B5EF4-FFF2-40B4-BE49-F238E27FC236}">
                    <a16:creationId xmlns:a16="http://schemas.microsoft.com/office/drawing/2014/main" id="{70F0BC8D-AAD3-E138-A40E-8274D7EC4EA0}"/>
                  </a:ext>
                </a:extLst>
              </p:cNvPr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65" name="Google Shape;965;p37">
                <a:extLst>
                  <a:ext uri="{FF2B5EF4-FFF2-40B4-BE49-F238E27FC236}">
                    <a16:creationId xmlns:a16="http://schemas.microsoft.com/office/drawing/2014/main" id="{673AC291-324C-BD19-5D16-548507BE88E7}"/>
                  </a:ext>
                </a:extLst>
              </p:cNvPr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>
                  <a:extLst>
                    <a:ext uri="{FF2B5EF4-FFF2-40B4-BE49-F238E27FC236}">
                      <a16:creationId xmlns:a16="http://schemas.microsoft.com/office/drawing/2014/main" id="{AFBA5590-5D89-1E24-4354-EE88C79223E5}"/>
                    </a:ext>
                  </a:extLst>
                </p:cNvPr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7" name="Google Shape;967;p37">
                  <a:extLst>
                    <a:ext uri="{FF2B5EF4-FFF2-40B4-BE49-F238E27FC236}">
                      <a16:creationId xmlns:a16="http://schemas.microsoft.com/office/drawing/2014/main" id="{0C3AA167-0975-D454-4154-BFC827BDCB9B}"/>
                    </a:ext>
                  </a:extLst>
                </p:cNvPr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8" name="Google Shape;968;p37">
                  <a:extLst>
                    <a:ext uri="{FF2B5EF4-FFF2-40B4-BE49-F238E27FC236}">
                      <a16:creationId xmlns:a16="http://schemas.microsoft.com/office/drawing/2014/main" id="{205DC01B-E650-081A-A424-B6CDBBB43F91}"/>
                    </a:ext>
                  </a:extLst>
                </p:cNvPr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9" name="Google Shape;969;p37">
                  <a:extLst>
                    <a:ext uri="{FF2B5EF4-FFF2-40B4-BE49-F238E27FC236}">
                      <a16:creationId xmlns:a16="http://schemas.microsoft.com/office/drawing/2014/main" id="{D4D1082E-3FF4-5C55-5422-6399DFFE5CCB}"/>
                    </a:ext>
                  </a:extLst>
                </p:cNvPr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0" name="Google Shape;970;p37">
                  <a:extLst>
                    <a:ext uri="{FF2B5EF4-FFF2-40B4-BE49-F238E27FC236}">
                      <a16:creationId xmlns:a16="http://schemas.microsoft.com/office/drawing/2014/main" id="{7D8D3CE4-FE88-1D4A-FE7B-73E4208DC298}"/>
                    </a:ext>
                  </a:extLst>
                </p:cNvPr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1" name="Google Shape;971;p37">
                  <a:extLst>
                    <a:ext uri="{FF2B5EF4-FFF2-40B4-BE49-F238E27FC236}">
                      <a16:creationId xmlns:a16="http://schemas.microsoft.com/office/drawing/2014/main" id="{3B7CF32A-F4DC-C7E8-DF10-5FFF85C7322F}"/>
                    </a:ext>
                  </a:extLst>
                </p:cNvPr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2" name="Google Shape;972;p37">
                  <a:extLst>
                    <a:ext uri="{FF2B5EF4-FFF2-40B4-BE49-F238E27FC236}">
                      <a16:creationId xmlns:a16="http://schemas.microsoft.com/office/drawing/2014/main" id="{465FD011-FE5E-DDBC-CAAE-A9B28136C9A7}"/>
                    </a:ext>
                  </a:extLst>
                </p:cNvPr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3" name="Google Shape;973;p37">
                  <a:extLst>
                    <a:ext uri="{FF2B5EF4-FFF2-40B4-BE49-F238E27FC236}">
                      <a16:creationId xmlns:a16="http://schemas.microsoft.com/office/drawing/2014/main" id="{68D7670D-2976-ADB7-6137-1DB03219CCEE}"/>
                    </a:ext>
                  </a:extLst>
                </p:cNvPr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4" name="Google Shape;974;p37">
                  <a:extLst>
                    <a:ext uri="{FF2B5EF4-FFF2-40B4-BE49-F238E27FC236}">
                      <a16:creationId xmlns:a16="http://schemas.microsoft.com/office/drawing/2014/main" id="{012873F7-65B6-7369-3A5A-C3EDA9BE18FB}"/>
                    </a:ext>
                  </a:extLst>
                </p:cNvPr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5" name="Google Shape;975;p37">
                  <a:extLst>
                    <a:ext uri="{FF2B5EF4-FFF2-40B4-BE49-F238E27FC236}">
                      <a16:creationId xmlns:a16="http://schemas.microsoft.com/office/drawing/2014/main" id="{9A523F70-1A6B-5EED-A2C8-B8734A47D88A}"/>
                    </a:ext>
                  </a:extLst>
                </p:cNvPr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76" name="Google Shape;976;p37">
            <a:extLst>
              <a:ext uri="{FF2B5EF4-FFF2-40B4-BE49-F238E27FC236}">
                <a16:creationId xmlns:a16="http://schemas.microsoft.com/office/drawing/2014/main" id="{408A094B-4BA5-4956-1C3D-B7C2176D78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6155" y="1891299"/>
            <a:ext cx="6715471" cy="1107965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spAutoFit/>
          </a:bodyPr>
          <a:lstStyle/>
          <a:p>
            <a:r>
              <a:rPr lang="vi-VN"/>
              <a:t>1. KHỞI ĐỘNG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977" name="Google Shape;977;p37">
            <a:extLst>
              <a:ext uri="{FF2B5EF4-FFF2-40B4-BE49-F238E27FC236}">
                <a16:creationId xmlns:a16="http://schemas.microsoft.com/office/drawing/2014/main" id="{EED171E1-CF53-C27F-FC08-98A315E7467D}"/>
              </a:ext>
            </a:extLst>
          </p:cNvPr>
          <p:cNvGrpSpPr/>
          <p:nvPr/>
        </p:nvGrpSpPr>
        <p:grpSpPr>
          <a:xfrm>
            <a:off x="529861" y="386202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>
              <a:extLst>
                <a:ext uri="{FF2B5EF4-FFF2-40B4-BE49-F238E27FC236}">
                  <a16:creationId xmlns:a16="http://schemas.microsoft.com/office/drawing/2014/main" id="{A52B8FBF-6163-AE6A-5BE4-F8D8C3DA2094}"/>
                </a:ext>
              </a:extLst>
            </p:cNvPr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>
                <a:extLst>
                  <a:ext uri="{FF2B5EF4-FFF2-40B4-BE49-F238E27FC236}">
                    <a16:creationId xmlns:a16="http://schemas.microsoft.com/office/drawing/2014/main" id="{7086E74D-FB8A-9EE5-10F8-78AAA68F524B}"/>
                  </a:ext>
                </a:extLst>
              </p:cNvPr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80" name="Google Shape;980;p37">
                <a:extLst>
                  <a:ext uri="{FF2B5EF4-FFF2-40B4-BE49-F238E27FC236}">
                    <a16:creationId xmlns:a16="http://schemas.microsoft.com/office/drawing/2014/main" id="{115361DF-53D7-D71B-893C-1E4D05DCEE69}"/>
                  </a:ext>
                </a:extLst>
              </p:cNvPr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>
                  <a:extLst>
                    <a:ext uri="{FF2B5EF4-FFF2-40B4-BE49-F238E27FC236}">
                      <a16:creationId xmlns:a16="http://schemas.microsoft.com/office/drawing/2014/main" id="{E17B5C0F-9863-E930-2ABC-CFD0A826BC3C}"/>
                    </a:ext>
                  </a:extLst>
                </p:cNvPr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2" name="Google Shape;982;p37">
                  <a:extLst>
                    <a:ext uri="{FF2B5EF4-FFF2-40B4-BE49-F238E27FC236}">
                      <a16:creationId xmlns:a16="http://schemas.microsoft.com/office/drawing/2014/main" id="{C0E83E3F-A54D-CEC7-F321-43C464DADA47}"/>
                    </a:ext>
                  </a:extLst>
                </p:cNvPr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3" name="Google Shape;983;p37">
                  <a:extLst>
                    <a:ext uri="{FF2B5EF4-FFF2-40B4-BE49-F238E27FC236}">
                      <a16:creationId xmlns:a16="http://schemas.microsoft.com/office/drawing/2014/main" id="{ACD042A0-680E-F9A2-B856-B306D5483FF6}"/>
                    </a:ext>
                  </a:extLst>
                </p:cNvPr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4" name="Google Shape;984;p37">
                  <a:extLst>
                    <a:ext uri="{FF2B5EF4-FFF2-40B4-BE49-F238E27FC236}">
                      <a16:creationId xmlns:a16="http://schemas.microsoft.com/office/drawing/2014/main" id="{83358A47-18BE-42EE-6FCE-F4E6DA5AF6E9}"/>
                    </a:ext>
                  </a:extLst>
                </p:cNvPr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5" name="Google Shape;985;p37">
                  <a:extLst>
                    <a:ext uri="{FF2B5EF4-FFF2-40B4-BE49-F238E27FC236}">
                      <a16:creationId xmlns:a16="http://schemas.microsoft.com/office/drawing/2014/main" id="{E54A67AB-816A-15EF-4E4C-27094AD8F660}"/>
                    </a:ext>
                  </a:extLst>
                </p:cNvPr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6" name="Google Shape;986;p37">
                  <a:extLst>
                    <a:ext uri="{FF2B5EF4-FFF2-40B4-BE49-F238E27FC236}">
                      <a16:creationId xmlns:a16="http://schemas.microsoft.com/office/drawing/2014/main" id="{0D06ADAD-EBBD-C9C0-0C36-334B21F202CB}"/>
                    </a:ext>
                  </a:extLst>
                </p:cNvPr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7" name="Google Shape;987;p37">
                  <a:extLst>
                    <a:ext uri="{FF2B5EF4-FFF2-40B4-BE49-F238E27FC236}">
                      <a16:creationId xmlns:a16="http://schemas.microsoft.com/office/drawing/2014/main" id="{34AD5AB0-0632-1C5D-2121-E79BFAD84FD8}"/>
                    </a:ext>
                  </a:extLst>
                </p:cNvPr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8" name="Google Shape;988;p37">
                  <a:extLst>
                    <a:ext uri="{FF2B5EF4-FFF2-40B4-BE49-F238E27FC236}">
                      <a16:creationId xmlns:a16="http://schemas.microsoft.com/office/drawing/2014/main" id="{C5977C3A-BD19-0C8E-AC85-A2A104178FCE}"/>
                    </a:ext>
                  </a:extLst>
                </p:cNvPr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89" name="Google Shape;989;p37">
              <a:extLst>
                <a:ext uri="{FF2B5EF4-FFF2-40B4-BE49-F238E27FC236}">
                  <a16:creationId xmlns:a16="http://schemas.microsoft.com/office/drawing/2014/main" id="{1E8E2EE6-DF22-4D85-BF00-4C1E885FF313}"/>
                </a:ext>
              </a:extLst>
            </p:cNvPr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>
                <a:extLst>
                  <a:ext uri="{FF2B5EF4-FFF2-40B4-BE49-F238E27FC236}">
                    <a16:creationId xmlns:a16="http://schemas.microsoft.com/office/drawing/2014/main" id="{30A98718-83E7-3981-5929-7A09CE502961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991" name="Google Shape;991;p37">
                <a:extLst>
                  <a:ext uri="{FF2B5EF4-FFF2-40B4-BE49-F238E27FC236}">
                    <a16:creationId xmlns:a16="http://schemas.microsoft.com/office/drawing/2014/main" id="{513470A3-BBEF-01C8-0837-9083E27107D3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</p:grpSp>
      </p:grpSp>
      <p:grpSp>
        <p:nvGrpSpPr>
          <p:cNvPr id="992" name="Google Shape;992;p37">
            <a:extLst>
              <a:ext uri="{FF2B5EF4-FFF2-40B4-BE49-F238E27FC236}">
                <a16:creationId xmlns:a16="http://schemas.microsoft.com/office/drawing/2014/main" id="{DA599658-B272-37CC-6DE8-F7580DF4F4AF}"/>
              </a:ext>
            </a:extLst>
          </p:cNvPr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>
              <a:extLst>
                <a:ext uri="{FF2B5EF4-FFF2-40B4-BE49-F238E27FC236}">
                  <a16:creationId xmlns:a16="http://schemas.microsoft.com/office/drawing/2014/main" id="{9C3ACC69-3388-1A5C-50C5-BAFA4D2CB96F}"/>
                </a:ext>
              </a:extLst>
            </p:cNvPr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>
                <a:extLst>
                  <a:ext uri="{FF2B5EF4-FFF2-40B4-BE49-F238E27FC236}">
                    <a16:creationId xmlns:a16="http://schemas.microsoft.com/office/drawing/2014/main" id="{19C3DEE8-9783-68B5-4434-077D1106E343}"/>
                  </a:ext>
                </a:extLst>
              </p:cNvPr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95" name="Google Shape;995;p37">
                <a:extLst>
                  <a:ext uri="{FF2B5EF4-FFF2-40B4-BE49-F238E27FC236}">
                    <a16:creationId xmlns:a16="http://schemas.microsoft.com/office/drawing/2014/main" id="{F98A4EB4-E03A-BFF4-CAF3-FA3DFF9D24C9}"/>
                  </a:ext>
                </a:extLst>
              </p:cNvPr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>
                  <a:extLst>
                    <a:ext uri="{FF2B5EF4-FFF2-40B4-BE49-F238E27FC236}">
                      <a16:creationId xmlns:a16="http://schemas.microsoft.com/office/drawing/2014/main" id="{EFDEE5E4-0866-14B1-A669-C0E8A4E7C707}"/>
                    </a:ext>
                  </a:extLst>
                </p:cNvPr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7" name="Google Shape;997;p37">
                  <a:extLst>
                    <a:ext uri="{FF2B5EF4-FFF2-40B4-BE49-F238E27FC236}">
                      <a16:creationId xmlns:a16="http://schemas.microsoft.com/office/drawing/2014/main" id="{314C45E6-75AC-A92A-5F32-39C91D55477D}"/>
                    </a:ext>
                  </a:extLst>
                </p:cNvPr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8" name="Google Shape;998;p37">
                  <a:extLst>
                    <a:ext uri="{FF2B5EF4-FFF2-40B4-BE49-F238E27FC236}">
                      <a16:creationId xmlns:a16="http://schemas.microsoft.com/office/drawing/2014/main" id="{79D6DBCB-CB7C-7258-7C92-2EDBDCEEA2B0}"/>
                    </a:ext>
                  </a:extLst>
                </p:cNvPr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9" name="Google Shape;999;p37">
                  <a:extLst>
                    <a:ext uri="{FF2B5EF4-FFF2-40B4-BE49-F238E27FC236}">
                      <a16:creationId xmlns:a16="http://schemas.microsoft.com/office/drawing/2014/main" id="{6761BD2F-8581-D49E-AD51-AED48B65A02C}"/>
                    </a:ext>
                  </a:extLst>
                </p:cNvPr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0" name="Google Shape;1000;p37">
                  <a:extLst>
                    <a:ext uri="{FF2B5EF4-FFF2-40B4-BE49-F238E27FC236}">
                      <a16:creationId xmlns:a16="http://schemas.microsoft.com/office/drawing/2014/main" id="{B89451D0-0659-F5FB-4B91-CA5AADD0186D}"/>
                    </a:ext>
                  </a:extLst>
                </p:cNvPr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1" name="Google Shape;1001;p37">
                  <a:extLst>
                    <a:ext uri="{FF2B5EF4-FFF2-40B4-BE49-F238E27FC236}">
                      <a16:creationId xmlns:a16="http://schemas.microsoft.com/office/drawing/2014/main" id="{F16029B3-785B-99AD-5377-02963357C92E}"/>
                    </a:ext>
                  </a:extLst>
                </p:cNvPr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2" name="Google Shape;1002;p37">
                  <a:extLst>
                    <a:ext uri="{FF2B5EF4-FFF2-40B4-BE49-F238E27FC236}">
                      <a16:creationId xmlns:a16="http://schemas.microsoft.com/office/drawing/2014/main" id="{E2C75BD5-497F-FC81-539D-F436651087BC}"/>
                    </a:ext>
                  </a:extLst>
                </p:cNvPr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3" name="Google Shape;1003;p37">
                  <a:extLst>
                    <a:ext uri="{FF2B5EF4-FFF2-40B4-BE49-F238E27FC236}">
                      <a16:creationId xmlns:a16="http://schemas.microsoft.com/office/drawing/2014/main" id="{F3A1FA8E-157A-5A24-2030-515DFF1ADB3D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4" name="Google Shape;1004;p37">
                  <a:extLst>
                    <a:ext uri="{FF2B5EF4-FFF2-40B4-BE49-F238E27FC236}">
                      <a16:creationId xmlns:a16="http://schemas.microsoft.com/office/drawing/2014/main" id="{919341F2-6292-A0F6-3DCA-12F8C8156CD1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1005" name="Google Shape;1005;p37">
              <a:extLst>
                <a:ext uri="{FF2B5EF4-FFF2-40B4-BE49-F238E27FC236}">
                  <a16:creationId xmlns:a16="http://schemas.microsoft.com/office/drawing/2014/main" id="{B9C514FD-57AF-DE2A-040E-21213EA25E85}"/>
                </a:ext>
              </a:extLst>
            </p:cNvPr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>
                <a:extLst>
                  <a:ext uri="{FF2B5EF4-FFF2-40B4-BE49-F238E27FC236}">
                    <a16:creationId xmlns:a16="http://schemas.microsoft.com/office/drawing/2014/main" id="{686A1618-34FD-5C92-3776-18BF7EF81F25}"/>
                  </a:ext>
                </a:extLst>
              </p:cNvPr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>
                  <a:extLst>
                    <a:ext uri="{FF2B5EF4-FFF2-40B4-BE49-F238E27FC236}">
                      <a16:creationId xmlns:a16="http://schemas.microsoft.com/office/drawing/2014/main" id="{DDB4F4DE-DE77-F263-B4C8-0509A5E5F31D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8" name="Google Shape;1008;p37">
                  <a:extLst>
                    <a:ext uri="{FF2B5EF4-FFF2-40B4-BE49-F238E27FC236}">
                      <a16:creationId xmlns:a16="http://schemas.microsoft.com/office/drawing/2014/main" id="{6E3F7160-1DB6-652C-3911-4674D046C3FF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09" name="Google Shape;1009;p37">
                <a:extLst>
                  <a:ext uri="{FF2B5EF4-FFF2-40B4-BE49-F238E27FC236}">
                    <a16:creationId xmlns:a16="http://schemas.microsoft.com/office/drawing/2014/main" id="{0D9BCE4C-9ACC-736C-D66B-3189CFDC795D}"/>
                  </a:ext>
                </a:extLst>
              </p:cNvPr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>
                  <a:extLst>
                    <a:ext uri="{FF2B5EF4-FFF2-40B4-BE49-F238E27FC236}">
                      <a16:creationId xmlns:a16="http://schemas.microsoft.com/office/drawing/2014/main" id="{219E2F2C-71B1-6531-34B4-A8C970BFB5AC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1" name="Google Shape;1011;p37">
                  <a:extLst>
                    <a:ext uri="{FF2B5EF4-FFF2-40B4-BE49-F238E27FC236}">
                      <a16:creationId xmlns:a16="http://schemas.microsoft.com/office/drawing/2014/main" id="{8F5B3A37-38FA-E2C5-1BC2-147874201A13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2" name="Google Shape;1012;p37">
                <a:extLst>
                  <a:ext uri="{FF2B5EF4-FFF2-40B4-BE49-F238E27FC236}">
                    <a16:creationId xmlns:a16="http://schemas.microsoft.com/office/drawing/2014/main" id="{9A052E96-D6B7-9EEE-F953-579EB21CEC80}"/>
                  </a:ext>
                </a:extLst>
              </p:cNvPr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>
                  <a:extLst>
                    <a:ext uri="{FF2B5EF4-FFF2-40B4-BE49-F238E27FC236}">
                      <a16:creationId xmlns:a16="http://schemas.microsoft.com/office/drawing/2014/main" id="{C2B96C7F-0590-A3E1-F474-8C894D3F10A0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4" name="Google Shape;1014;p37">
                  <a:extLst>
                    <a:ext uri="{FF2B5EF4-FFF2-40B4-BE49-F238E27FC236}">
                      <a16:creationId xmlns:a16="http://schemas.microsoft.com/office/drawing/2014/main" id="{5B6D9EE8-8948-B316-8FE3-DE7B805463FE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5" name="Google Shape;1015;p37">
                <a:extLst>
                  <a:ext uri="{FF2B5EF4-FFF2-40B4-BE49-F238E27FC236}">
                    <a16:creationId xmlns:a16="http://schemas.microsoft.com/office/drawing/2014/main" id="{3F851742-1795-EE0C-EF94-24C1E5D4FEE0}"/>
                  </a:ext>
                </a:extLst>
              </p:cNvPr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>
                  <a:extLst>
                    <a:ext uri="{FF2B5EF4-FFF2-40B4-BE49-F238E27FC236}">
                      <a16:creationId xmlns:a16="http://schemas.microsoft.com/office/drawing/2014/main" id="{E3D849C2-FF76-7470-0BEB-1E95FB593622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7" name="Google Shape;1017;p37">
                  <a:extLst>
                    <a:ext uri="{FF2B5EF4-FFF2-40B4-BE49-F238E27FC236}">
                      <a16:creationId xmlns:a16="http://schemas.microsoft.com/office/drawing/2014/main" id="{DA0C686E-83AB-CA2D-97B0-B3F3816208E4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8" name="Google Shape;1018;p37">
                <a:extLst>
                  <a:ext uri="{FF2B5EF4-FFF2-40B4-BE49-F238E27FC236}">
                    <a16:creationId xmlns:a16="http://schemas.microsoft.com/office/drawing/2014/main" id="{CE8AD4F7-5E42-B33D-1D53-69AC41CFE923}"/>
                  </a:ext>
                </a:extLst>
              </p:cNvPr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>
                  <a:extLst>
                    <a:ext uri="{FF2B5EF4-FFF2-40B4-BE49-F238E27FC236}">
                      <a16:creationId xmlns:a16="http://schemas.microsoft.com/office/drawing/2014/main" id="{214C478E-E08B-D384-C464-D7DFA094D477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20" name="Google Shape;1020;p37">
                  <a:extLst>
                    <a:ext uri="{FF2B5EF4-FFF2-40B4-BE49-F238E27FC236}">
                      <a16:creationId xmlns:a16="http://schemas.microsoft.com/office/drawing/2014/main" id="{64DB4D20-7C81-EF6D-D800-D3671EF7B5AF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5472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F41A7D24-525A-EA5B-C270-C62298292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31A14436-7CA0-273C-8B95-542A5047ABE8}"/>
              </a:ext>
            </a:extLst>
          </p:cNvPr>
          <p:cNvGrpSpPr/>
          <p:nvPr/>
        </p:nvGrpSpPr>
        <p:grpSpPr>
          <a:xfrm>
            <a:off x="6930113" y="235847"/>
            <a:ext cx="2629200" cy="2115997"/>
            <a:chOff x="5956321" y="759951"/>
            <a:chExt cx="2629200" cy="2115997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1B1C6560-22D4-C84A-A8C7-6553E7F5B3EB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0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AC595355-3698-A25C-C043-A814716BAF9D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200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E86C3EDF-2BDF-B5E0-383C-01924839A663}"/>
                </a:ext>
              </a:extLst>
            </p:cNvPr>
            <p:cNvGrpSpPr/>
            <p:nvPr/>
          </p:nvGrpSpPr>
          <p:grpSpPr>
            <a:xfrm>
              <a:off x="7895756" y="2507273"/>
              <a:ext cx="689765" cy="368675"/>
              <a:chOff x="3639675" y="-959632"/>
              <a:chExt cx="572609" cy="306081"/>
            </a:xfrm>
          </p:grpSpPr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38A75C20-B9EE-0AA5-0215-6ECCCC881050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BFD930FE-40E0-DF02-3295-934FC0EF7226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32967F32-E27D-F41B-43EA-CC9F91CA04B7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5B4DA998-A23D-5617-5773-7FB9327CDEA7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B5D5870D-CE38-A672-86D9-92004ED405AD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E2D6FA39-EFAD-D00F-0784-FC8B425B7722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C3FE3101-8C48-DB06-4393-98EB321B7F95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2CE4B699-71F3-576D-7EB8-C82BC7F24881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E1946D4E-5660-1D98-7363-74FF9177AA13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44F63124-F4DD-50ED-728F-00F944549E6F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9D90912F-E8C3-55DE-9699-641D702140DB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EF06F147-C68A-A7BF-3C24-9C154B4E761B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2B3352D2-E771-F529-6DA7-B3312A066E2F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58832BE4-B679-5042-5E91-868E40842967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425CAA68-5B00-5CEA-34BF-05C71767BCF1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7B44EBCB-9E81-6ABE-7279-067FCEAD55E8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C5B78F36-58BF-9A9E-3205-B7D28EC46F29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BFB856A1-264E-9684-470D-71E9B09C0552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F7441B7D-182C-605A-FA7E-8F7EA8A58B5F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880ECB54-C84A-3236-4694-4EE79DB153F0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2AE4F8C6-9AF5-CC7B-6FB7-51A8D953A01C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D8D1107C-84CD-8CC1-AA25-864A13D00C4A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F4793B01-B7C0-4528-00EA-89E7A238C50B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9EFD3AF6-FD60-FF97-3629-7B4B40C5800E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AD342F88-B54B-A7BE-7919-BC97AE787A27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57BE7FA4-CA0E-7AD4-AC46-12D2499E0744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DE826CDE-301A-7874-4129-B485F0A061C6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DB8D4B75-5AEA-FBEC-7AC5-194511E8FFCB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32706493-A880-208E-E1AD-5AB4FFA137FF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2781E40C-153F-4C6B-1532-7997A5B68EFA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C169C64E-FB1A-11CF-5906-B27504CD8C85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C39F8EEA-5168-670E-ADD6-8C1539B756F6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754F0525-EAD9-E361-50B8-D4DFE9843AB9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E64E7F66-5E4F-6A4D-F21D-82704940EBBD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0305EC6B-E62A-33B6-E2BE-078D7C176B48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2000"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</p:grp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34F59500-BC07-B91B-3E2B-00E5AA14B53F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200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DE3563A-8974-FEA6-852A-770375C144A8}"/>
              </a:ext>
            </a:extLst>
          </p:cNvPr>
          <p:cNvSpPr/>
          <p:nvPr/>
        </p:nvSpPr>
        <p:spPr>
          <a:xfrm>
            <a:off x="1103242" y="1593902"/>
            <a:ext cx="2568240" cy="1183917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nguyên nhân</a:t>
            </a:r>
            <a:endParaRPr lang="en-SG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4629164-B6B5-102A-A7A3-1F20070F7E49}"/>
              </a:ext>
            </a:extLst>
          </p:cNvPr>
          <p:cNvSpPr/>
          <p:nvPr/>
        </p:nvSpPr>
        <p:spPr>
          <a:xfrm>
            <a:off x="1117975" y="3198296"/>
            <a:ext cx="2568240" cy="1183917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mục đích</a:t>
            </a:r>
            <a:endParaRPr lang="en-SG" sz="2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251C51D-A248-36B3-6858-EF6BB4FD69CC}"/>
              </a:ext>
            </a:extLst>
          </p:cNvPr>
          <p:cNvCxnSpPr>
            <a:cxnSpLocks/>
          </p:cNvCxnSpPr>
          <p:nvPr/>
        </p:nvCxnSpPr>
        <p:spPr>
          <a:xfrm flipV="1">
            <a:off x="3554426" y="1649399"/>
            <a:ext cx="707985" cy="209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C9C968B-5A6C-9A7D-E8A0-18D6A9360572}"/>
              </a:ext>
            </a:extLst>
          </p:cNvPr>
          <p:cNvCxnSpPr>
            <a:cxnSpLocks/>
          </p:cNvCxnSpPr>
          <p:nvPr/>
        </p:nvCxnSpPr>
        <p:spPr>
          <a:xfrm>
            <a:off x="3671482" y="2142484"/>
            <a:ext cx="722718" cy="24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7A00970-1938-DC0A-F8DE-225477CFB2CB}"/>
              </a:ext>
            </a:extLst>
          </p:cNvPr>
          <p:cNvCxnSpPr>
            <a:cxnSpLocks/>
          </p:cNvCxnSpPr>
          <p:nvPr/>
        </p:nvCxnSpPr>
        <p:spPr>
          <a:xfrm flipV="1">
            <a:off x="3630176" y="3459782"/>
            <a:ext cx="779019" cy="207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76DCC8-5B6C-6669-019C-1487577A9A88}"/>
              </a:ext>
            </a:extLst>
          </p:cNvPr>
          <p:cNvCxnSpPr>
            <a:cxnSpLocks/>
          </p:cNvCxnSpPr>
          <p:nvPr/>
        </p:nvCxnSpPr>
        <p:spPr>
          <a:xfrm>
            <a:off x="3645990" y="3870684"/>
            <a:ext cx="722718" cy="244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D12E5D55-7BB7-A2C5-F72E-16A46609CA54}"/>
              </a:ext>
            </a:extLst>
          </p:cNvPr>
          <p:cNvSpPr txBox="1"/>
          <p:nvPr/>
        </p:nvSpPr>
        <p:spPr>
          <a:xfrm>
            <a:off x="4394205" y="1263263"/>
            <a:ext cx="3461539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SG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A887E5-AE5B-EEC5-4363-9B97692702C7}"/>
              </a:ext>
            </a:extLst>
          </p:cNvPr>
          <p:cNvSpPr txBox="1"/>
          <p:nvPr/>
        </p:nvSpPr>
        <p:spPr>
          <a:xfrm>
            <a:off x="4457141" y="2988486"/>
            <a:ext cx="3398601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EEEC730C-036B-2568-8022-EB0B5DDB770E}"/>
              </a:ext>
            </a:extLst>
          </p:cNvPr>
          <p:cNvSpPr txBox="1"/>
          <p:nvPr/>
        </p:nvSpPr>
        <p:spPr>
          <a:xfrm>
            <a:off x="4409191" y="1944153"/>
            <a:ext cx="4007787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endParaRPr lang="en-SG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2E8433D6-FFA3-E81D-8C23-65614CAC16B4}"/>
              </a:ext>
            </a:extLst>
          </p:cNvPr>
          <p:cNvSpPr txBox="1"/>
          <p:nvPr/>
        </p:nvSpPr>
        <p:spPr>
          <a:xfrm>
            <a:off x="4368712" y="3882253"/>
            <a:ext cx="3231302" cy="7155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38" tIns="45719" rIns="91438" bIns="45719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SG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39903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47239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071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33" name="Straight Connector 132"/>
          <p:cNvCxnSpPr/>
          <p:nvPr/>
        </p:nvCxnSpPr>
        <p:spPr>
          <a:xfrm>
            <a:off x="3458498" y="46501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4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3" grpId="0" animBg="1"/>
      <p:bldP spid="2049" grpId="0" animBg="1"/>
      <p:bldP spid="20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AAD6B6F9-A89E-B5A8-753E-8B0DB8469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C80FF189-E59C-5592-15BF-BBB13C355D84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40A4DB0-09F5-D9DD-399F-382800E02039}"/>
              </a:ext>
            </a:extLst>
          </p:cNvPr>
          <p:cNvSpPr txBox="1"/>
          <p:nvPr/>
        </p:nvSpPr>
        <p:spPr>
          <a:xfrm>
            <a:off x="807572" y="1502956"/>
            <a:ext cx="7406940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C0BBB2-93D1-D14B-8BC5-8FE2879D9CEE}"/>
              </a:ext>
            </a:extLst>
          </p:cNvPr>
          <p:cNvSpPr txBox="1"/>
          <p:nvPr/>
        </p:nvSpPr>
        <p:spPr>
          <a:xfrm>
            <a:off x="800832" y="2155136"/>
            <a:ext cx="7925429" cy="230832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mở rộng kiến thức, chúng ta cần đọc nhiều sách.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bác lao công, trường lớp lúc nào cũng sạch sẽ.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mưa bão, nhiều cây cối bị gãy, đổ. </a:t>
            </a:r>
            <a:endParaRPr lang="en-SG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6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63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44E95A24-D7ED-BB68-43E4-52E8E23D0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3BA341D6-E890-9CF9-0A60-BE67137681C9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669457-5695-A059-6DFB-EE1555F4C093}"/>
              </a:ext>
            </a:extLst>
          </p:cNvPr>
          <p:cNvSpPr txBox="1"/>
          <p:nvPr/>
        </p:nvSpPr>
        <p:spPr>
          <a:xfrm>
            <a:off x="807572" y="1419991"/>
            <a:ext cx="7406940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07A813-ECF1-5E70-1D8D-058F345EDBE7}"/>
              </a:ext>
            </a:extLst>
          </p:cNvPr>
          <p:cNvSpPr txBox="1"/>
          <p:nvPr/>
        </p:nvSpPr>
        <p:spPr>
          <a:xfrm>
            <a:off x="800832" y="2155137"/>
            <a:ext cx="7925429" cy="2308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mở rộng kiến thức, chúng ta cần đọc nhiều sách.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bác lao công, trường lớp lúc nào cũng sạch sẽ.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mưa bão, nhiều cây cối bị gãy, đổ. </a:t>
            </a:r>
            <a:endParaRPr lang="en-SG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6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35D6F1C8-9C25-E612-3EE3-D486521C5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F0A68243-9B39-F28B-6865-F6F94509AB5A}"/>
              </a:ext>
            </a:extLst>
          </p:cNvPr>
          <p:cNvGrpSpPr/>
          <p:nvPr/>
        </p:nvGrpSpPr>
        <p:grpSpPr>
          <a:xfrm>
            <a:off x="6723222" y="704478"/>
            <a:ext cx="2629200" cy="2115997"/>
            <a:chOff x="5956321" y="759951"/>
            <a:chExt cx="2629200" cy="2115997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8CEFEB05-591A-9039-D73D-B8ED6F29A52B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47666EC7-86CB-A7F2-6335-BC00592D347B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F14D5088-DD1F-DEE8-54FA-FCCAD789D3B8}"/>
                </a:ext>
              </a:extLst>
            </p:cNvPr>
            <p:cNvGrpSpPr/>
            <p:nvPr/>
          </p:nvGrpSpPr>
          <p:grpSpPr>
            <a:xfrm>
              <a:off x="7895756" y="2507273"/>
              <a:ext cx="689765" cy="368675"/>
              <a:chOff x="3639675" y="-959632"/>
              <a:chExt cx="572609" cy="306081"/>
            </a:xfrm>
          </p:grpSpPr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F853169D-1DB5-442C-FC77-4B9B431DB4AE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B5C418E8-CE2E-F45A-B764-E09AE6052CB2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81009ECE-FD90-5C82-3F78-8D14455CE1E1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688FEB59-C155-6C1E-2F23-F0316EF090B0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985839EC-28D6-045C-93D7-9DC9AB6A7E43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20350945-A42F-AB29-9675-5F36033EA5CA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670AB99C-FDA7-CD2E-00C7-93674FD65DF6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8E35FD5D-696D-C29D-309C-38B151DECF25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5C1BC2CC-A1D2-787A-4C97-1A2088A4475D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CBBABAF5-B360-E0E4-FDD3-DC1CD5385987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1B5803E2-CF54-0444-9EA6-9B0553D19576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0CF7254A-61F4-B3EE-66DE-23C0B730A299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F1948408-5EC0-86FC-2A56-7FAFB4F59B83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7F367611-89B9-C335-908F-B50AC1990B8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52986F11-AA5D-6263-DE22-7B4DEB4A0ECE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E1498FA9-F060-7C24-0BE9-FD15894D446A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1F248820-7BD0-E9F5-5A8E-A0F13DEDE519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17E6181F-DE01-B568-3885-F7FC7E0D479D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51D9A315-9531-6A8F-A050-AD5201C79EF1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35D4900B-BAAD-B29B-7BBC-49E5913997D9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650504D1-2BD6-C7D8-2D74-2FCD3020FFB1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8FE5D7D9-24AE-97B6-B12E-53E700EFA67F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80FB5C8E-C321-48AD-2747-BC812B150755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40108169-8B9F-B79B-5735-53E4800A2C3B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C12CD3E1-6F2E-F3F5-1A72-F1CB34B72072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BF0682CD-6D65-7659-B9DB-B8899F368C91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73E9294F-957D-132D-EA77-CAB1FC9B3548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ABBCF219-49CF-EC5F-DE1D-F8E4347A54B3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5C357491-F137-91C6-B120-C22DA7E13EF9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24734BCE-505A-CCA8-AE71-F0C9F37AD51A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CB6AB3F7-2099-B20E-305E-4FA3E9637C13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D5555006-6F14-BEBF-7160-5595DA5E7484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5C8B6DEE-351C-442A-3AAF-F14EB8A0FAFB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5E2127BF-A446-D126-D7AD-8E4585FD2DC3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89E09E07-395C-05BF-DD5E-38F2CCEB7F91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C9C7421F-C6F2-BC68-5EB2-18B810E16CE9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2706D4-4ADE-CAE4-004D-9328A84B75F3}"/>
              </a:ext>
            </a:extLst>
          </p:cNvPr>
          <p:cNvSpPr txBox="1"/>
          <p:nvPr/>
        </p:nvSpPr>
        <p:spPr>
          <a:xfrm>
            <a:off x="807572" y="1394136"/>
            <a:ext cx="7406940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683D0C-4240-F0ED-7137-F159BB854D1B}"/>
              </a:ext>
            </a:extLst>
          </p:cNvPr>
          <p:cNvSpPr txBox="1"/>
          <p:nvPr/>
        </p:nvSpPr>
        <p:spPr>
          <a:xfrm>
            <a:off x="800832" y="2155136"/>
            <a:ext cx="7925429" cy="230832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mở rộng kiến thức, chúng ta cần đọc nhiều sách.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bác lao công, trường lớp lúc nào cũng sạch sẽ.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002060"/>
                </a:solidFill>
                <a:latin typeface="+mj-lt"/>
              </a:rPr>
              <a:t>[...] mưa bão, nhiều cây cối bị gãy, đổ. </a:t>
            </a:r>
            <a:endParaRPr lang="en-SG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6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7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607F8D9E-8F21-601D-9681-252E2B2E9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37563B67-534E-72C5-3293-66BF2A289041}"/>
              </a:ext>
            </a:extLst>
          </p:cNvPr>
          <p:cNvGrpSpPr/>
          <p:nvPr/>
        </p:nvGrpSpPr>
        <p:grpSpPr>
          <a:xfrm>
            <a:off x="6658121" y="1948661"/>
            <a:ext cx="2629201" cy="2115997"/>
            <a:chOff x="5956321" y="759951"/>
            <a:chExt cx="2629201" cy="2115997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C97975DC-B5F3-2D4F-5E1E-094AACC23178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7EDE8B47-D590-C763-2ED6-C1534A1C4F31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DE027D9F-D6B0-DBF2-F2C8-00E922E2D361}"/>
                </a:ext>
              </a:extLst>
            </p:cNvPr>
            <p:cNvGrpSpPr/>
            <p:nvPr/>
          </p:nvGrpSpPr>
          <p:grpSpPr>
            <a:xfrm>
              <a:off x="7895757" y="2507273"/>
              <a:ext cx="689765" cy="368675"/>
              <a:chOff x="3639675" y="-959632"/>
              <a:chExt cx="572609" cy="306081"/>
            </a:xfrm>
          </p:grpSpPr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CC525BC5-7303-5D41-B497-A1AA86F69329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4EAFBFE1-3415-A0D0-2F5C-3D571C6D4AC1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66F677DC-BDCF-C24A-F42E-A93A8105F8F9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E1C39481-C958-5AAB-FA32-E2EF27EDFCD7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BEE41FC9-7A4B-3610-2F2F-6FAC9BFF9080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CF3E8E47-F7FB-6B1B-89A3-54CFA7FC4D27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0A7D26A4-AA42-27A9-CA16-CD5C9098BA97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0917C3DD-1E2E-E081-B4C2-A92B816761E8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4C979D03-CA9B-DD01-1E33-53EAAA0AA620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A9B862FA-8B56-6B77-9765-D360CAD3D3DD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7ED44700-1510-8712-6515-568CAFB19150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0C95D618-C04C-5B68-1F97-DF52D967B16E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E371DAFE-EDA9-02B1-01A4-B483DBBC6538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CBFE6D37-7B50-535F-39FF-91327435696C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F19560F7-86A7-7888-227A-E2752450BF51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C846C61F-F7AC-1993-B2BD-FE62B01E371B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B8C920F2-056C-19DF-B799-60BA47A515C9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AD778661-739D-976F-6C10-94FC63D0845E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83C908A4-99D2-78FE-D903-DD052AE3CBD0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D7AEEFA9-BD6C-80A7-BCEB-86612252472D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5C4EF31F-57BB-B156-462B-149A7A7849FD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72CF908B-B8E0-34E6-76C2-5D81A7303F27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D6CF1B32-2720-A032-B40D-0134F33CAE9C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88536826-8BEC-8F09-7698-389880F01CB5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CECB0E24-E72B-BE6A-805B-616F16B44E0B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5D5A1C9E-649C-DDC9-C01D-067DBD877AFD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B27A5DC1-D1C8-3574-E253-821D14BD6AC6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D4FF0813-DD84-6641-C9BB-89BE3B963B51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79D3695A-0ACD-46E1-84C2-D1CB472F4C9E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65C0D111-57FA-6386-D313-0C787630495E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F21917F8-F3AF-56AD-2889-B4A964869E67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CF5DE20E-0B90-7277-EAD4-8FD569877886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0BBC742E-6F18-769C-C105-17AABE50BFA8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620AEA5C-48D4-7C59-B218-7F604B682981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A8132BB5-B90C-61DF-D6AF-B458A8FD63AF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B3BB3DB5-DAA0-5C49-7C65-9575E5E8D884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004CDB-0B87-84C8-10B2-FD1AE34B77D3}"/>
              </a:ext>
            </a:extLst>
          </p:cNvPr>
          <p:cNvSpPr txBox="1"/>
          <p:nvPr/>
        </p:nvSpPr>
        <p:spPr>
          <a:xfrm>
            <a:off x="800831" y="1419991"/>
            <a:ext cx="7406940" cy="1200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4: Chọn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,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hoặc </a:t>
            </a:r>
            <a:r>
              <a:rPr lang="vi-VN" sz="2400" b="1" i="1" u="sng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b="1" dirty="0">
                <a:solidFill>
                  <a:srgbClr val="7030A0"/>
                </a:solidFill>
                <a:latin typeface="+mj-lt"/>
              </a:rPr>
              <a:t> thay cho ô vuông [...] trong mỗi câu sau:</a:t>
            </a:r>
          </a:p>
          <a:p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5F0256-672E-C1DE-E520-D1250B9B549A}"/>
              </a:ext>
            </a:extLst>
          </p:cNvPr>
          <p:cNvSpPr txBox="1"/>
          <p:nvPr/>
        </p:nvSpPr>
        <p:spPr>
          <a:xfrm>
            <a:off x="800832" y="2155137"/>
            <a:ext cx="7925429" cy="2308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mở rộng kiến thức, chúng ta cần đọc nhiều sách.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Nhờ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bác lao công, trường lớp lúc nào cũng sạch sẽ.</a:t>
            </a:r>
            <a:r>
              <a:rPr lang="vi-VN" sz="2400" dirty="0">
                <a:latin typeface="+mj-lt"/>
              </a:rPr>
              <a:t> </a:t>
            </a:r>
          </a:p>
          <a:p>
            <a:pPr marL="342892" indent="-342892">
              <a:lnSpc>
                <a:spcPct val="200000"/>
              </a:lnSpc>
              <a:buAutoNum type="alphaLcPeriod"/>
            </a:pPr>
            <a:r>
              <a:rPr lang="vi-VN" sz="2400" b="1" dirty="0">
                <a:solidFill>
                  <a:srgbClr val="FF0000"/>
                </a:solidFill>
                <a:latin typeface="+mj-lt"/>
              </a:rPr>
              <a:t>Vì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+mj-lt"/>
              </a:rPr>
              <a:t>mưa bão, nhiều cây cối bị gãy, đổ. </a:t>
            </a:r>
            <a:endParaRPr lang="en-SG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6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216744" y="799066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4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05FD1742-3877-6C18-04B0-30EB65BB8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39E9D291-A6EC-CFA7-A297-54A472D5520C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697091-37C5-ADA1-8F4B-5A92D3DF5914}"/>
              </a:ext>
            </a:extLst>
          </p:cNvPr>
          <p:cNvSpPr txBox="1"/>
          <p:nvPr/>
        </p:nvSpPr>
        <p:spPr>
          <a:xfrm>
            <a:off x="264694" y="1122125"/>
            <a:ext cx="842759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vi-VN" sz="2400" b="1" dirty="0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2ABB32A-A4A3-3F0B-CB06-6E235E378801}"/>
              </a:ext>
            </a:extLst>
          </p:cNvPr>
          <p:cNvGrpSpPr/>
          <p:nvPr/>
        </p:nvGrpSpPr>
        <p:grpSpPr>
          <a:xfrm>
            <a:off x="458471" y="2117501"/>
            <a:ext cx="2522141" cy="2962879"/>
            <a:chOff x="443472" y="1825238"/>
            <a:chExt cx="2522141" cy="296287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35C8B2C-654C-FDFA-096C-097F7B809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020"/>
            <a:stretch/>
          </p:blipFill>
          <p:spPr>
            <a:xfrm>
              <a:off x="443472" y="1825238"/>
              <a:ext cx="2522141" cy="2714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DAEF3C5-35B1-1C07-38FB-2ECCE4849666}"/>
                </a:ext>
              </a:extLst>
            </p:cNvPr>
            <p:cNvSpPr/>
            <p:nvPr/>
          </p:nvSpPr>
          <p:spPr>
            <a:xfrm>
              <a:off x="953373" y="4422183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1</a:t>
              </a:r>
              <a:endParaRPr lang="en-SG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622E5E-F9FE-E07B-148A-4B3170AC0EAD}"/>
              </a:ext>
            </a:extLst>
          </p:cNvPr>
          <p:cNvGrpSpPr/>
          <p:nvPr/>
        </p:nvGrpSpPr>
        <p:grpSpPr>
          <a:xfrm>
            <a:off x="3205674" y="1953122"/>
            <a:ext cx="2587441" cy="2842896"/>
            <a:chOff x="3224283" y="1848101"/>
            <a:chExt cx="2587441" cy="296060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00E3B6F-A3BF-5FE5-377C-8565CB6A4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4283" y="1848101"/>
              <a:ext cx="2587441" cy="27458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3D498B9-1A0A-16CA-B453-FAD36A346C6E}"/>
                </a:ext>
              </a:extLst>
            </p:cNvPr>
            <p:cNvSpPr/>
            <p:nvPr/>
          </p:nvSpPr>
          <p:spPr>
            <a:xfrm>
              <a:off x="3800662" y="4442770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2</a:t>
              </a:r>
              <a:endParaRPr lang="en-SG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93236F9-9847-969A-A18A-019621852E77}"/>
              </a:ext>
            </a:extLst>
          </p:cNvPr>
          <p:cNvGrpSpPr/>
          <p:nvPr/>
        </p:nvGrpSpPr>
        <p:grpSpPr>
          <a:xfrm>
            <a:off x="6004909" y="2062185"/>
            <a:ext cx="2502554" cy="2934025"/>
            <a:chOff x="6069160" y="1820603"/>
            <a:chExt cx="2502554" cy="293402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F8C2A10-5D93-8F82-0236-88789FB61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69160" y="1820603"/>
              <a:ext cx="2502554" cy="2745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39A5D77-5A00-C0CC-BA4A-81FAC3CC436A}"/>
                </a:ext>
              </a:extLst>
            </p:cNvPr>
            <p:cNvSpPr/>
            <p:nvPr/>
          </p:nvSpPr>
          <p:spPr>
            <a:xfrm>
              <a:off x="6713686" y="4388694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/>
                <a:t>Tranh 3</a:t>
              </a:r>
              <a:endParaRPr lang="en-SG"/>
            </a:p>
          </p:txBody>
        </p:sp>
      </p:grpSp>
      <p:sp>
        <p:nvSpPr>
          <p:cNvPr id="131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216744" y="746601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34" name="Straight Connector 133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3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F66F44E7-834C-5C2E-2947-C87BF95E4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4" name="Google Shape;2104;p39">
            <a:extLst>
              <a:ext uri="{FF2B5EF4-FFF2-40B4-BE49-F238E27FC236}">
                <a16:creationId xmlns:a16="http://schemas.microsoft.com/office/drawing/2014/main" id="{D872E88C-E3CF-5ACA-F6DE-4839FA0F428C}"/>
              </a:ext>
            </a:extLst>
          </p:cNvPr>
          <p:cNvGrpSpPr/>
          <p:nvPr/>
        </p:nvGrpSpPr>
        <p:grpSpPr>
          <a:xfrm>
            <a:off x="6790674" y="1345632"/>
            <a:ext cx="2698201" cy="2190821"/>
            <a:chOff x="5956321" y="759951"/>
            <a:chExt cx="2698201" cy="2190821"/>
          </a:xfrm>
        </p:grpSpPr>
        <p:sp>
          <p:nvSpPr>
            <p:cNvPr id="2105" name="Google Shape;2105;p39">
              <a:extLst>
                <a:ext uri="{FF2B5EF4-FFF2-40B4-BE49-F238E27FC236}">
                  <a16:creationId xmlns:a16="http://schemas.microsoft.com/office/drawing/2014/main" id="{B2F9A15F-4351-46BF-8ADC-27E8131E39B9}"/>
                </a:ext>
              </a:extLst>
            </p:cNvPr>
            <p:cNvSpPr/>
            <p:nvPr/>
          </p:nvSpPr>
          <p:spPr>
            <a:xfrm>
              <a:off x="5956321" y="1135815"/>
              <a:ext cx="78917" cy="74826"/>
            </a:xfrm>
            <a:custGeom>
              <a:avLst/>
              <a:gdLst/>
              <a:ahLst/>
              <a:cxnLst/>
              <a:rect l="l" t="t" r="r" b="b"/>
              <a:pathLst>
                <a:path w="78917" h="74826" extrusionOk="0">
                  <a:moveTo>
                    <a:pt x="39484" y="-26"/>
                  </a:moveTo>
                  <a:cubicBezTo>
                    <a:pt x="59043" y="-26"/>
                    <a:pt x="53201" y="21056"/>
                    <a:pt x="53201" y="21056"/>
                  </a:cubicBezTo>
                  <a:cubicBezTo>
                    <a:pt x="53201" y="21056"/>
                    <a:pt x="71234" y="10769"/>
                    <a:pt x="77584" y="27406"/>
                  </a:cubicBezTo>
                  <a:cubicBezTo>
                    <a:pt x="84633" y="46012"/>
                    <a:pt x="61709" y="46901"/>
                    <a:pt x="61709" y="46901"/>
                  </a:cubicBezTo>
                  <a:cubicBezTo>
                    <a:pt x="61709" y="46901"/>
                    <a:pt x="78029" y="62458"/>
                    <a:pt x="62979" y="72301"/>
                  </a:cubicBezTo>
                  <a:cubicBezTo>
                    <a:pt x="49772" y="80746"/>
                    <a:pt x="39484" y="63284"/>
                    <a:pt x="39484" y="63284"/>
                  </a:cubicBezTo>
                  <a:cubicBezTo>
                    <a:pt x="39484" y="63284"/>
                    <a:pt x="30150" y="81254"/>
                    <a:pt x="15926" y="72301"/>
                  </a:cubicBezTo>
                  <a:cubicBezTo>
                    <a:pt x="51" y="62268"/>
                    <a:pt x="17196" y="46901"/>
                    <a:pt x="17196" y="46901"/>
                  </a:cubicBezTo>
                  <a:cubicBezTo>
                    <a:pt x="17196" y="46901"/>
                    <a:pt x="-5600" y="44170"/>
                    <a:pt x="1321" y="27406"/>
                  </a:cubicBezTo>
                  <a:cubicBezTo>
                    <a:pt x="8243" y="10642"/>
                    <a:pt x="25705" y="21056"/>
                    <a:pt x="25705" y="21056"/>
                  </a:cubicBezTo>
                  <a:cubicBezTo>
                    <a:pt x="25705" y="21056"/>
                    <a:pt x="21387" y="-26"/>
                    <a:pt x="39484" y="-26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9">
              <a:extLst>
                <a:ext uri="{FF2B5EF4-FFF2-40B4-BE49-F238E27FC236}">
                  <a16:creationId xmlns:a16="http://schemas.microsoft.com/office/drawing/2014/main" id="{02D6F6E8-EFD8-3EE1-1AA7-85477E9AEBD6}"/>
                </a:ext>
              </a:extLst>
            </p:cNvPr>
            <p:cNvSpPr/>
            <p:nvPr/>
          </p:nvSpPr>
          <p:spPr>
            <a:xfrm>
              <a:off x="8212420" y="1826133"/>
              <a:ext cx="78915" cy="74572"/>
            </a:xfrm>
            <a:custGeom>
              <a:avLst/>
              <a:gdLst/>
              <a:ahLst/>
              <a:cxnLst/>
              <a:rect l="l" t="t" r="r" b="b"/>
              <a:pathLst>
                <a:path w="78915" h="74572" extrusionOk="0">
                  <a:moveTo>
                    <a:pt x="39482" y="-26"/>
                  </a:moveTo>
                  <a:cubicBezTo>
                    <a:pt x="59040" y="-26"/>
                    <a:pt x="53198" y="21056"/>
                    <a:pt x="53198" y="21056"/>
                  </a:cubicBezTo>
                  <a:cubicBezTo>
                    <a:pt x="53198" y="21056"/>
                    <a:pt x="71232" y="10769"/>
                    <a:pt x="77582" y="27406"/>
                  </a:cubicBezTo>
                  <a:cubicBezTo>
                    <a:pt x="84630" y="46075"/>
                    <a:pt x="61707" y="46964"/>
                    <a:pt x="61707" y="46964"/>
                  </a:cubicBezTo>
                  <a:cubicBezTo>
                    <a:pt x="61707" y="46964"/>
                    <a:pt x="78026" y="62458"/>
                    <a:pt x="63040" y="72047"/>
                  </a:cubicBezTo>
                  <a:cubicBezTo>
                    <a:pt x="49769" y="80492"/>
                    <a:pt x="39482" y="63030"/>
                    <a:pt x="39482" y="63030"/>
                  </a:cubicBezTo>
                  <a:cubicBezTo>
                    <a:pt x="39482" y="63030"/>
                    <a:pt x="30147" y="81000"/>
                    <a:pt x="15923" y="72047"/>
                  </a:cubicBezTo>
                  <a:cubicBezTo>
                    <a:pt x="48" y="62014"/>
                    <a:pt x="17257" y="46964"/>
                    <a:pt x="17257" y="46964"/>
                  </a:cubicBezTo>
                  <a:cubicBezTo>
                    <a:pt x="17257" y="46964"/>
                    <a:pt x="-5603" y="44234"/>
                    <a:pt x="1318" y="27406"/>
                  </a:cubicBezTo>
                  <a:cubicBezTo>
                    <a:pt x="8240" y="10579"/>
                    <a:pt x="25702" y="21056"/>
                    <a:pt x="25702" y="21056"/>
                  </a:cubicBezTo>
                  <a:cubicBezTo>
                    <a:pt x="25702" y="21056"/>
                    <a:pt x="21384" y="-26"/>
                    <a:pt x="39482" y="-26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 sz="1800">
                <a:latin typeface="+mj-lt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39">
              <a:extLst>
                <a:ext uri="{FF2B5EF4-FFF2-40B4-BE49-F238E27FC236}">
                  <a16:creationId xmlns:a16="http://schemas.microsoft.com/office/drawing/2014/main" id="{CC4FE7F5-E62E-B5EE-D176-9495614902AB}"/>
                </a:ext>
              </a:extLst>
            </p:cNvPr>
            <p:cNvGrpSpPr/>
            <p:nvPr/>
          </p:nvGrpSpPr>
          <p:grpSpPr>
            <a:xfrm>
              <a:off x="7849230" y="2428346"/>
              <a:ext cx="805292" cy="522427"/>
              <a:chOff x="3601052" y="-1025159"/>
              <a:chExt cx="668514" cy="433729"/>
            </a:xfrm>
          </p:grpSpPr>
          <p:sp>
            <p:nvSpPr>
              <p:cNvPr id="2108" name="Google Shape;2108;p39">
                <a:extLst>
                  <a:ext uri="{FF2B5EF4-FFF2-40B4-BE49-F238E27FC236}">
                    <a16:creationId xmlns:a16="http://schemas.microsoft.com/office/drawing/2014/main" id="{6DC8A9E3-4F8F-F69F-7471-3276053DF3FA}"/>
                  </a:ext>
                </a:extLst>
              </p:cNvPr>
              <p:cNvSpPr/>
              <p:nvPr/>
            </p:nvSpPr>
            <p:spPr>
              <a:xfrm>
                <a:off x="3606745" y="-1019330"/>
                <a:ext cx="657222" cy="422090"/>
              </a:xfrm>
              <a:custGeom>
                <a:avLst/>
                <a:gdLst/>
                <a:ahLst/>
                <a:cxnLst/>
                <a:rect l="l" t="t" r="r" b="b"/>
                <a:pathLst>
                  <a:path w="657222" h="422090" extrusionOk="0">
                    <a:moveTo>
                      <a:pt x="410668" y="73147"/>
                    </a:moveTo>
                    <a:cubicBezTo>
                      <a:pt x="404310" y="49389"/>
                      <a:pt x="384627" y="31557"/>
                      <a:pt x="360362" y="27575"/>
                    </a:cubicBezTo>
                    <a:cubicBezTo>
                      <a:pt x="340678" y="25673"/>
                      <a:pt x="321587" y="34948"/>
                      <a:pt x="310900" y="51587"/>
                    </a:cubicBezTo>
                    <a:cubicBezTo>
                      <a:pt x="275474" y="5423"/>
                      <a:pt x="206904" y="-13854"/>
                      <a:pt x="153385" y="10327"/>
                    </a:cubicBezTo>
                    <a:cubicBezTo>
                      <a:pt x="92738" y="40291"/>
                      <a:pt x="63780" y="110628"/>
                      <a:pt x="85746" y="174606"/>
                    </a:cubicBezTo>
                    <a:cubicBezTo>
                      <a:pt x="47022" y="163192"/>
                      <a:pt x="1788" y="195236"/>
                      <a:pt x="-157" y="235566"/>
                    </a:cubicBezTo>
                    <a:cubicBezTo>
                      <a:pt x="-2101" y="275896"/>
                      <a:pt x="39751" y="312253"/>
                      <a:pt x="79404" y="304558"/>
                    </a:cubicBezTo>
                    <a:cubicBezTo>
                      <a:pt x="66299" y="334742"/>
                      <a:pt x="77037" y="372198"/>
                      <a:pt x="101218" y="394519"/>
                    </a:cubicBezTo>
                    <a:cubicBezTo>
                      <a:pt x="126608" y="416214"/>
                      <a:pt x="160216" y="425726"/>
                      <a:pt x="193208" y="420560"/>
                    </a:cubicBezTo>
                    <a:cubicBezTo>
                      <a:pt x="220010" y="417009"/>
                      <a:pt x="248249" y="401705"/>
                      <a:pt x="258902" y="378286"/>
                    </a:cubicBezTo>
                    <a:cubicBezTo>
                      <a:pt x="271221" y="406280"/>
                      <a:pt x="303900" y="418996"/>
                      <a:pt x="331894" y="406677"/>
                    </a:cubicBezTo>
                    <a:cubicBezTo>
                      <a:pt x="347679" y="399727"/>
                      <a:pt x="359330" y="385827"/>
                      <a:pt x="363405" y="369069"/>
                    </a:cubicBezTo>
                    <a:cubicBezTo>
                      <a:pt x="383866" y="398831"/>
                      <a:pt x="418024" y="423012"/>
                      <a:pt x="453788" y="418108"/>
                    </a:cubicBezTo>
                    <a:cubicBezTo>
                      <a:pt x="492647" y="411006"/>
                      <a:pt x="518401" y="373754"/>
                      <a:pt x="511299" y="334886"/>
                    </a:cubicBezTo>
                    <a:cubicBezTo>
                      <a:pt x="511138" y="334024"/>
                      <a:pt x="510969" y="333153"/>
                      <a:pt x="510774" y="332291"/>
                    </a:cubicBezTo>
                    <a:cubicBezTo>
                      <a:pt x="533180" y="353259"/>
                      <a:pt x="569959" y="361544"/>
                      <a:pt x="597184" y="348270"/>
                    </a:cubicBezTo>
                    <a:cubicBezTo>
                      <a:pt x="616960" y="337753"/>
                      <a:pt x="632669" y="320944"/>
                      <a:pt x="641826" y="300500"/>
                    </a:cubicBezTo>
                    <a:cubicBezTo>
                      <a:pt x="649858" y="281155"/>
                      <a:pt x="648099" y="259130"/>
                      <a:pt x="637091" y="241316"/>
                    </a:cubicBezTo>
                    <a:cubicBezTo>
                      <a:pt x="660655" y="213516"/>
                      <a:pt x="663589" y="173685"/>
                      <a:pt x="644362" y="142731"/>
                    </a:cubicBezTo>
                    <a:cubicBezTo>
                      <a:pt x="625356" y="116411"/>
                      <a:pt x="591494" y="105428"/>
                      <a:pt x="560659" y="115591"/>
                    </a:cubicBezTo>
                    <a:cubicBezTo>
                      <a:pt x="562603" y="90226"/>
                      <a:pt x="561419" y="63931"/>
                      <a:pt x="545609" y="44739"/>
                    </a:cubicBezTo>
                    <a:cubicBezTo>
                      <a:pt x="524049" y="18444"/>
                      <a:pt x="482197" y="17260"/>
                      <a:pt x="451844" y="32732"/>
                    </a:cubicBezTo>
                    <a:cubicBezTo>
                      <a:pt x="432406" y="41441"/>
                      <a:pt x="417914" y="58419"/>
                      <a:pt x="412359" y="78981"/>
                    </a:cubicBezTo>
                    <a:cubicBezTo>
                      <a:pt x="411911" y="77003"/>
                      <a:pt x="411345" y="75058"/>
                      <a:pt x="410668" y="731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39">
                <a:extLst>
                  <a:ext uri="{FF2B5EF4-FFF2-40B4-BE49-F238E27FC236}">
                    <a16:creationId xmlns:a16="http://schemas.microsoft.com/office/drawing/2014/main" id="{23224867-755F-0F6A-329A-5F01B4B3A712}"/>
                  </a:ext>
                </a:extLst>
              </p:cNvPr>
              <p:cNvSpPr/>
              <p:nvPr/>
            </p:nvSpPr>
            <p:spPr>
              <a:xfrm>
                <a:off x="3601052" y="-1025159"/>
                <a:ext cx="668514" cy="433729"/>
              </a:xfrm>
              <a:custGeom>
                <a:avLst/>
                <a:gdLst/>
                <a:ahLst/>
                <a:cxnLst/>
                <a:rect l="l" t="t" r="r" b="b"/>
                <a:pathLst>
                  <a:path w="668514" h="433729" extrusionOk="0">
                    <a:moveTo>
                      <a:pt x="666035" y="171135"/>
                    </a:moveTo>
                    <a:cubicBezTo>
                      <a:pt x="659331" y="143327"/>
                      <a:pt x="637838" y="121488"/>
                      <a:pt x="610148" y="114318"/>
                    </a:cubicBezTo>
                    <a:cubicBezTo>
                      <a:pt x="597804" y="110995"/>
                      <a:pt x="584834" y="110707"/>
                      <a:pt x="572355" y="113472"/>
                    </a:cubicBezTo>
                    <a:cubicBezTo>
                      <a:pt x="573454" y="81259"/>
                      <a:pt x="566944" y="46425"/>
                      <a:pt x="535407" y="30614"/>
                    </a:cubicBezTo>
                    <a:cubicBezTo>
                      <a:pt x="506026" y="17458"/>
                      <a:pt x="471936" y="20434"/>
                      <a:pt x="445277" y="38477"/>
                    </a:cubicBezTo>
                    <a:cubicBezTo>
                      <a:pt x="433999" y="45630"/>
                      <a:pt x="424656" y="55446"/>
                      <a:pt x="418052" y="67055"/>
                    </a:cubicBezTo>
                    <a:cubicBezTo>
                      <a:pt x="409953" y="48665"/>
                      <a:pt x="394184" y="34757"/>
                      <a:pt x="374932" y="29008"/>
                    </a:cubicBezTo>
                    <a:cubicBezTo>
                      <a:pt x="353389" y="23664"/>
                      <a:pt x="330679" y="31003"/>
                      <a:pt x="316340" y="47947"/>
                    </a:cubicBezTo>
                    <a:cubicBezTo>
                      <a:pt x="283070" y="10627"/>
                      <a:pt x="232805" y="-6732"/>
                      <a:pt x="183597" y="2121"/>
                    </a:cubicBezTo>
                    <a:cubicBezTo>
                      <a:pt x="133798" y="11675"/>
                      <a:pt x="95751" y="52850"/>
                      <a:pt x="82645" y="100536"/>
                    </a:cubicBezTo>
                    <a:cubicBezTo>
                      <a:pt x="76101" y="124159"/>
                      <a:pt x="76101" y="149118"/>
                      <a:pt x="82645" y="172741"/>
                    </a:cubicBezTo>
                    <a:cubicBezTo>
                      <a:pt x="52005" y="170052"/>
                      <a:pt x="22649" y="185660"/>
                      <a:pt x="7735" y="212564"/>
                    </a:cubicBezTo>
                    <a:cubicBezTo>
                      <a:pt x="-9682" y="244524"/>
                      <a:pt x="3000" y="281725"/>
                      <a:pt x="31155" y="302524"/>
                    </a:cubicBezTo>
                    <a:cubicBezTo>
                      <a:pt x="44260" y="312315"/>
                      <a:pt x="60282" y="317413"/>
                      <a:pt x="76643" y="316982"/>
                    </a:cubicBezTo>
                    <a:cubicBezTo>
                      <a:pt x="68069" y="351275"/>
                      <a:pt x="80456" y="387403"/>
                      <a:pt x="108264" y="409225"/>
                    </a:cubicBezTo>
                    <a:cubicBezTo>
                      <a:pt x="140655" y="433483"/>
                      <a:pt x="182972" y="440103"/>
                      <a:pt x="221222" y="426896"/>
                    </a:cubicBezTo>
                    <a:cubicBezTo>
                      <a:pt x="238529" y="421223"/>
                      <a:pt x="253655" y="410325"/>
                      <a:pt x="264511" y="395698"/>
                    </a:cubicBezTo>
                    <a:cubicBezTo>
                      <a:pt x="277193" y="414594"/>
                      <a:pt x="299278" y="424943"/>
                      <a:pt x="321920" y="422584"/>
                    </a:cubicBezTo>
                    <a:cubicBezTo>
                      <a:pt x="343116" y="419591"/>
                      <a:pt x="361421" y="406199"/>
                      <a:pt x="370705" y="386904"/>
                    </a:cubicBezTo>
                    <a:cubicBezTo>
                      <a:pt x="389728" y="410240"/>
                      <a:pt x="416446" y="429179"/>
                      <a:pt x="447222" y="430363"/>
                    </a:cubicBezTo>
                    <a:cubicBezTo>
                      <a:pt x="489851" y="430236"/>
                      <a:pt x="524314" y="395571"/>
                      <a:pt x="524187" y="352941"/>
                    </a:cubicBezTo>
                    <a:cubicBezTo>
                      <a:pt x="524187" y="352366"/>
                      <a:pt x="524178" y="351800"/>
                      <a:pt x="524162" y="351225"/>
                    </a:cubicBezTo>
                    <a:cubicBezTo>
                      <a:pt x="545570" y="365877"/>
                      <a:pt x="572448" y="370071"/>
                      <a:pt x="597297" y="362639"/>
                    </a:cubicBezTo>
                    <a:cubicBezTo>
                      <a:pt x="613057" y="356780"/>
                      <a:pt x="626889" y="346685"/>
                      <a:pt x="637288" y="333469"/>
                    </a:cubicBezTo>
                    <a:cubicBezTo>
                      <a:pt x="647722" y="321691"/>
                      <a:pt x="654714" y="307276"/>
                      <a:pt x="657496" y="291786"/>
                    </a:cubicBezTo>
                    <a:cubicBezTo>
                      <a:pt x="660032" y="276466"/>
                      <a:pt x="657327" y="260732"/>
                      <a:pt x="649802" y="247145"/>
                    </a:cubicBezTo>
                    <a:cubicBezTo>
                      <a:pt x="666052" y="225390"/>
                      <a:pt x="671979" y="197624"/>
                      <a:pt x="666035" y="171135"/>
                    </a:cubicBezTo>
                    <a:close/>
                    <a:moveTo>
                      <a:pt x="645997" y="285699"/>
                    </a:moveTo>
                    <a:cubicBezTo>
                      <a:pt x="644729" y="298779"/>
                      <a:pt x="639673" y="311207"/>
                      <a:pt x="631455" y="321463"/>
                    </a:cubicBezTo>
                    <a:cubicBezTo>
                      <a:pt x="622958" y="333554"/>
                      <a:pt x="611484" y="343252"/>
                      <a:pt x="598142" y="349618"/>
                    </a:cubicBezTo>
                    <a:cubicBezTo>
                      <a:pt x="586212" y="354548"/>
                      <a:pt x="573107" y="355867"/>
                      <a:pt x="560433" y="353423"/>
                    </a:cubicBezTo>
                    <a:cubicBezTo>
                      <a:pt x="545468" y="350861"/>
                      <a:pt x="531560" y="344055"/>
                      <a:pt x="520357" y="333808"/>
                    </a:cubicBezTo>
                    <a:cubicBezTo>
                      <a:pt x="517905" y="331584"/>
                      <a:pt x="514109" y="331770"/>
                      <a:pt x="511877" y="334222"/>
                    </a:cubicBezTo>
                    <a:cubicBezTo>
                      <a:pt x="510566" y="335667"/>
                      <a:pt x="510042" y="337654"/>
                      <a:pt x="510464" y="339557"/>
                    </a:cubicBezTo>
                    <a:cubicBezTo>
                      <a:pt x="515876" y="364465"/>
                      <a:pt x="506466" y="390269"/>
                      <a:pt x="486283" y="405843"/>
                    </a:cubicBezTo>
                    <a:cubicBezTo>
                      <a:pt x="463794" y="423684"/>
                      <a:pt x="434117" y="420893"/>
                      <a:pt x="410189" y="406774"/>
                    </a:cubicBezTo>
                    <a:cubicBezTo>
                      <a:pt x="395816" y="397938"/>
                      <a:pt x="383463" y="386186"/>
                      <a:pt x="373918" y="372277"/>
                    </a:cubicBezTo>
                    <a:cubicBezTo>
                      <a:pt x="373918" y="371855"/>
                      <a:pt x="373918" y="371516"/>
                      <a:pt x="373918" y="371094"/>
                    </a:cubicBezTo>
                    <a:cubicBezTo>
                      <a:pt x="367483" y="358369"/>
                      <a:pt x="365860" y="343742"/>
                      <a:pt x="369352" y="329918"/>
                    </a:cubicBezTo>
                    <a:cubicBezTo>
                      <a:pt x="370164" y="326748"/>
                      <a:pt x="368253" y="323526"/>
                      <a:pt x="365082" y="322723"/>
                    </a:cubicBezTo>
                    <a:cubicBezTo>
                      <a:pt x="361996" y="321928"/>
                      <a:pt x="358834" y="323729"/>
                      <a:pt x="357938" y="326790"/>
                    </a:cubicBezTo>
                    <a:cubicBezTo>
                      <a:pt x="353939" y="342829"/>
                      <a:pt x="355587" y="359756"/>
                      <a:pt x="362588" y="374729"/>
                    </a:cubicBezTo>
                    <a:cubicBezTo>
                      <a:pt x="356712" y="393973"/>
                      <a:pt x="340233" y="408084"/>
                      <a:pt x="320314" y="410917"/>
                    </a:cubicBezTo>
                    <a:cubicBezTo>
                      <a:pt x="298770" y="412793"/>
                      <a:pt x="278402" y="400813"/>
                      <a:pt x="269584" y="381070"/>
                    </a:cubicBezTo>
                    <a:cubicBezTo>
                      <a:pt x="267944" y="378247"/>
                      <a:pt x="264316" y="377291"/>
                      <a:pt x="261493" y="378931"/>
                    </a:cubicBezTo>
                    <a:cubicBezTo>
                      <a:pt x="260605" y="379447"/>
                      <a:pt x="259869" y="380183"/>
                      <a:pt x="259353" y="381070"/>
                    </a:cubicBezTo>
                    <a:cubicBezTo>
                      <a:pt x="244304" y="412776"/>
                      <a:pt x="204819" y="423345"/>
                      <a:pt x="172437" y="421147"/>
                    </a:cubicBezTo>
                    <a:cubicBezTo>
                      <a:pt x="138025" y="418695"/>
                      <a:pt x="104206" y="400094"/>
                      <a:pt x="90931" y="366951"/>
                    </a:cubicBezTo>
                    <a:cubicBezTo>
                      <a:pt x="84108" y="350531"/>
                      <a:pt x="83567" y="332167"/>
                      <a:pt x="89410" y="315376"/>
                    </a:cubicBezTo>
                    <a:cubicBezTo>
                      <a:pt x="90542" y="314682"/>
                      <a:pt x="91380" y="313600"/>
                      <a:pt x="91777" y="312332"/>
                    </a:cubicBezTo>
                    <a:cubicBezTo>
                      <a:pt x="97188" y="295422"/>
                      <a:pt x="111054" y="282909"/>
                      <a:pt x="123990" y="271495"/>
                    </a:cubicBezTo>
                    <a:cubicBezTo>
                      <a:pt x="136579" y="259058"/>
                      <a:pt x="151849" y="249656"/>
                      <a:pt x="168632" y="244016"/>
                    </a:cubicBezTo>
                    <a:cubicBezTo>
                      <a:pt x="198106" y="236584"/>
                      <a:pt x="229161" y="247542"/>
                      <a:pt x="247432" y="271833"/>
                    </a:cubicBezTo>
                    <a:cubicBezTo>
                      <a:pt x="250053" y="275553"/>
                      <a:pt x="257240" y="275891"/>
                      <a:pt x="258254" y="270480"/>
                    </a:cubicBezTo>
                    <a:cubicBezTo>
                      <a:pt x="260596" y="251947"/>
                      <a:pt x="277515" y="238825"/>
                      <a:pt x="296048" y="241167"/>
                    </a:cubicBezTo>
                    <a:cubicBezTo>
                      <a:pt x="310988" y="243052"/>
                      <a:pt x="322875" y="254585"/>
                      <a:pt x="325217" y="269466"/>
                    </a:cubicBezTo>
                    <a:cubicBezTo>
                      <a:pt x="326824" y="276906"/>
                      <a:pt x="338238" y="273777"/>
                      <a:pt x="336631" y="266337"/>
                    </a:cubicBezTo>
                    <a:cubicBezTo>
                      <a:pt x="331863" y="241716"/>
                      <a:pt x="308045" y="225627"/>
                      <a:pt x="283425" y="230387"/>
                    </a:cubicBezTo>
                    <a:cubicBezTo>
                      <a:pt x="268637" y="233253"/>
                      <a:pt x="256225" y="243264"/>
                      <a:pt x="250307" y="257121"/>
                    </a:cubicBezTo>
                    <a:cubicBezTo>
                      <a:pt x="234335" y="240364"/>
                      <a:pt x="212403" y="230582"/>
                      <a:pt x="189262" y="229896"/>
                    </a:cubicBezTo>
                    <a:cubicBezTo>
                      <a:pt x="157979" y="228966"/>
                      <a:pt x="133037" y="246806"/>
                      <a:pt x="110970" y="267352"/>
                    </a:cubicBezTo>
                    <a:cubicBezTo>
                      <a:pt x="98608" y="277472"/>
                      <a:pt x="88716" y="290282"/>
                      <a:pt x="82054" y="304807"/>
                    </a:cubicBezTo>
                    <a:cubicBezTo>
                      <a:pt x="52783" y="307665"/>
                      <a:pt x="25236" y="290544"/>
                      <a:pt x="14837" y="263040"/>
                    </a:cubicBezTo>
                    <a:cubicBezTo>
                      <a:pt x="4522" y="234885"/>
                      <a:pt x="19487" y="206054"/>
                      <a:pt x="44683" y="192018"/>
                    </a:cubicBezTo>
                    <a:cubicBezTo>
                      <a:pt x="58321" y="184130"/>
                      <a:pt x="74537" y="181999"/>
                      <a:pt x="89748" y="186100"/>
                    </a:cubicBezTo>
                    <a:cubicBezTo>
                      <a:pt x="90982" y="186514"/>
                      <a:pt x="92318" y="186514"/>
                      <a:pt x="93552" y="186100"/>
                    </a:cubicBezTo>
                    <a:lnTo>
                      <a:pt x="95751" y="186776"/>
                    </a:lnTo>
                    <a:lnTo>
                      <a:pt x="96934" y="187284"/>
                    </a:lnTo>
                    <a:lnTo>
                      <a:pt x="96934" y="187284"/>
                    </a:lnTo>
                    <a:cubicBezTo>
                      <a:pt x="99894" y="188526"/>
                      <a:pt x="102726" y="190057"/>
                      <a:pt x="105389" y="191849"/>
                    </a:cubicBezTo>
                    <a:lnTo>
                      <a:pt x="107334" y="193202"/>
                    </a:lnTo>
                    <a:lnTo>
                      <a:pt x="107841" y="193202"/>
                    </a:lnTo>
                    <a:lnTo>
                      <a:pt x="108264" y="193202"/>
                    </a:lnTo>
                    <a:cubicBezTo>
                      <a:pt x="109532" y="194217"/>
                      <a:pt x="110716" y="195316"/>
                      <a:pt x="111899" y="196415"/>
                    </a:cubicBezTo>
                    <a:cubicBezTo>
                      <a:pt x="113066" y="197506"/>
                      <a:pt x="114165" y="198664"/>
                      <a:pt x="115197" y="199881"/>
                    </a:cubicBezTo>
                    <a:lnTo>
                      <a:pt x="116043" y="200896"/>
                    </a:lnTo>
                    <a:lnTo>
                      <a:pt x="116043" y="200896"/>
                    </a:lnTo>
                    <a:lnTo>
                      <a:pt x="117311" y="202672"/>
                    </a:lnTo>
                    <a:cubicBezTo>
                      <a:pt x="118942" y="205563"/>
                      <a:pt x="122604" y="206578"/>
                      <a:pt x="125487" y="204955"/>
                    </a:cubicBezTo>
                    <a:cubicBezTo>
                      <a:pt x="125580" y="204895"/>
                      <a:pt x="125673" y="204845"/>
                      <a:pt x="125766" y="204785"/>
                    </a:cubicBezTo>
                    <a:cubicBezTo>
                      <a:pt x="128623" y="203289"/>
                      <a:pt x="129722" y="199763"/>
                      <a:pt x="128226" y="196914"/>
                    </a:cubicBezTo>
                    <a:cubicBezTo>
                      <a:pt x="128124" y="196711"/>
                      <a:pt x="128006" y="196516"/>
                      <a:pt x="127879" y="196331"/>
                    </a:cubicBezTo>
                    <a:cubicBezTo>
                      <a:pt x="120016" y="184950"/>
                      <a:pt x="108501" y="176597"/>
                      <a:pt x="95243" y="172657"/>
                    </a:cubicBezTo>
                    <a:cubicBezTo>
                      <a:pt x="82485" y="130425"/>
                      <a:pt x="92039" y="84607"/>
                      <a:pt x="120608" y="50990"/>
                    </a:cubicBezTo>
                    <a:cubicBezTo>
                      <a:pt x="135320" y="33421"/>
                      <a:pt x="154961" y="20663"/>
                      <a:pt x="177002" y="14380"/>
                    </a:cubicBezTo>
                    <a:cubicBezTo>
                      <a:pt x="200017" y="8310"/>
                      <a:pt x="224282" y="8834"/>
                      <a:pt x="247009" y="15902"/>
                    </a:cubicBezTo>
                    <a:cubicBezTo>
                      <a:pt x="270928" y="23072"/>
                      <a:pt x="292268" y="36989"/>
                      <a:pt x="308476" y="55979"/>
                    </a:cubicBezTo>
                    <a:cubicBezTo>
                      <a:pt x="301408" y="68373"/>
                      <a:pt x="297629" y="82375"/>
                      <a:pt x="297485" y="96647"/>
                    </a:cubicBezTo>
                    <a:cubicBezTo>
                      <a:pt x="297485" y="99919"/>
                      <a:pt x="300131" y="102565"/>
                      <a:pt x="303404" y="102565"/>
                    </a:cubicBezTo>
                    <a:cubicBezTo>
                      <a:pt x="306676" y="102565"/>
                      <a:pt x="309322" y="99919"/>
                      <a:pt x="309322" y="96647"/>
                    </a:cubicBezTo>
                    <a:cubicBezTo>
                      <a:pt x="309415" y="84066"/>
                      <a:pt x="312822" y="71722"/>
                      <a:pt x="319214" y="60882"/>
                    </a:cubicBezTo>
                    <a:cubicBezTo>
                      <a:pt x="320068" y="60418"/>
                      <a:pt x="320795" y="59750"/>
                      <a:pt x="321328" y="58938"/>
                    </a:cubicBezTo>
                    <a:cubicBezTo>
                      <a:pt x="332413" y="41868"/>
                      <a:pt x="353313" y="33988"/>
                      <a:pt x="372903" y="39492"/>
                    </a:cubicBezTo>
                    <a:cubicBezTo>
                      <a:pt x="391183" y="45698"/>
                      <a:pt x="405201" y="60544"/>
                      <a:pt x="410358" y="79145"/>
                    </a:cubicBezTo>
                    <a:cubicBezTo>
                      <a:pt x="410866" y="81090"/>
                      <a:pt x="411288" y="82950"/>
                      <a:pt x="411711" y="84895"/>
                    </a:cubicBezTo>
                    <a:cubicBezTo>
                      <a:pt x="411821" y="85588"/>
                      <a:pt x="412083" y="86256"/>
                      <a:pt x="412472" y="86839"/>
                    </a:cubicBezTo>
                    <a:cubicBezTo>
                      <a:pt x="414375" y="96698"/>
                      <a:pt x="413943" y="106860"/>
                      <a:pt x="411204" y="116516"/>
                    </a:cubicBezTo>
                    <a:cubicBezTo>
                      <a:pt x="410392" y="119661"/>
                      <a:pt x="412227" y="122882"/>
                      <a:pt x="415347" y="123787"/>
                    </a:cubicBezTo>
                    <a:cubicBezTo>
                      <a:pt x="418484" y="124514"/>
                      <a:pt x="421646" y="122705"/>
                      <a:pt x="422618" y="119644"/>
                    </a:cubicBezTo>
                    <a:cubicBezTo>
                      <a:pt x="426034" y="107579"/>
                      <a:pt x="426406" y="94854"/>
                      <a:pt x="423717" y="82612"/>
                    </a:cubicBezTo>
                    <a:cubicBezTo>
                      <a:pt x="437499" y="29261"/>
                      <a:pt x="530503" y="11421"/>
                      <a:pt x="554177" y="65702"/>
                    </a:cubicBezTo>
                    <a:cubicBezTo>
                      <a:pt x="560078" y="81919"/>
                      <a:pt x="562073" y="99302"/>
                      <a:pt x="560011" y="116431"/>
                    </a:cubicBezTo>
                    <a:cubicBezTo>
                      <a:pt x="548537" y="123906"/>
                      <a:pt x="540530" y="135658"/>
                      <a:pt x="537774" y="149067"/>
                    </a:cubicBezTo>
                    <a:cubicBezTo>
                      <a:pt x="536886" y="152221"/>
                      <a:pt x="538721" y="155493"/>
                      <a:pt x="541875" y="156381"/>
                    </a:cubicBezTo>
                    <a:cubicBezTo>
                      <a:pt x="545028" y="157269"/>
                      <a:pt x="548301" y="155434"/>
                      <a:pt x="549188" y="152280"/>
                    </a:cubicBezTo>
                    <a:cubicBezTo>
                      <a:pt x="549433" y="150733"/>
                      <a:pt x="549805" y="149203"/>
                      <a:pt x="550287" y="147715"/>
                    </a:cubicBezTo>
                    <a:cubicBezTo>
                      <a:pt x="550287" y="147038"/>
                      <a:pt x="550287" y="146278"/>
                      <a:pt x="550964" y="145516"/>
                    </a:cubicBezTo>
                    <a:cubicBezTo>
                      <a:pt x="551640" y="144756"/>
                      <a:pt x="550964" y="144840"/>
                      <a:pt x="551386" y="144417"/>
                    </a:cubicBezTo>
                    <a:lnTo>
                      <a:pt x="551386" y="144417"/>
                    </a:lnTo>
                    <a:cubicBezTo>
                      <a:pt x="552629" y="141636"/>
                      <a:pt x="554134" y="138972"/>
                      <a:pt x="555868" y="136470"/>
                    </a:cubicBezTo>
                    <a:lnTo>
                      <a:pt x="556375" y="135709"/>
                    </a:lnTo>
                    <a:cubicBezTo>
                      <a:pt x="556375" y="135709"/>
                      <a:pt x="557474" y="134356"/>
                      <a:pt x="556375" y="135709"/>
                    </a:cubicBezTo>
                    <a:lnTo>
                      <a:pt x="557897" y="133933"/>
                    </a:lnTo>
                    <a:lnTo>
                      <a:pt x="560941" y="130720"/>
                    </a:lnTo>
                    <a:lnTo>
                      <a:pt x="562716" y="129198"/>
                    </a:lnTo>
                    <a:lnTo>
                      <a:pt x="563562" y="128437"/>
                    </a:lnTo>
                    <a:lnTo>
                      <a:pt x="563562" y="128437"/>
                    </a:lnTo>
                    <a:lnTo>
                      <a:pt x="563562" y="128437"/>
                    </a:lnTo>
                    <a:cubicBezTo>
                      <a:pt x="564889" y="127457"/>
                      <a:pt x="566275" y="126552"/>
                      <a:pt x="567704" y="125732"/>
                    </a:cubicBezTo>
                    <a:lnTo>
                      <a:pt x="567704" y="125732"/>
                    </a:lnTo>
                    <a:cubicBezTo>
                      <a:pt x="597060" y="116347"/>
                      <a:pt x="629062" y="127778"/>
                      <a:pt x="645828" y="153633"/>
                    </a:cubicBezTo>
                    <a:cubicBezTo>
                      <a:pt x="660438" y="179835"/>
                      <a:pt x="658697" y="212099"/>
                      <a:pt x="641347" y="236576"/>
                    </a:cubicBezTo>
                    <a:cubicBezTo>
                      <a:pt x="626102" y="210720"/>
                      <a:pt x="598472" y="194690"/>
                      <a:pt x="568466" y="194301"/>
                    </a:cubicBezTo>
                    <a:cubicBezTo>
                      <a:pt x="544031" y="194301"/>
                      <a:pt x="514946" y="205631"/>
                      <a:pt x="503193" y="228121"/>
                    </a:cubicBezTo>
                    <a:cubicBezTo>
                      <a:pt x="493986" y="215963"/>
                      <a:pt x="481126" y="207077"/>
                      <a:pt x="466499" y="202756"/>
                    </a:cubicBezTo>
                    <a:cubicBezTo>
                      <a:pt x="445387" y="195908"/>
                      <a:pt x="422474" y="197176"/>
                      <a:pt x="402242" y="206307"/>
                    </a:cubicBezTo>
                    <a:cubicBezTo>
                      <a:pt x="395309" y="209351"/>
                      <a:pt x="401312" y="219582"/>
                      <a:pt x="408160" y="216453"/>
                    </a:cubicBezTo>
                    <a:cubicBezTo>
                      <a:pt x="424622" y="209368"/>
                      <a:pt x="443037" y="208235"/>
                      <a:pt x="460243" y="213240"/>
                    </a:cubicBezTo>
                    <a:cubicBezTo>
                      <a:pt x="475123" y="217468"/>
                      <a:pt x="496091" y="228374"/>
                      <a:pt x="498036" y="245707"/>
                    </a:cubicBezTo>
                    <a:cubicBezTo>
                      <a:pt x="498036" y="248979"/>
                      <a:pt x="500682" y="251626"/>
                      <a:pt x="503954" y="251626"/>
                    </a:cubicBezTo>
                    <a:cubicBezTo>
                      <a:pt x="507226" y="251626"/>
                      <a:pt x="509873" y="248979"/>
                      <a:pt x="509873" y="245707"/>
                    </a:cubicBezTo>
                    <a:cubicBezTo>
                      <a:pt x="512325" y="217552"/>
                      <a:pt x="548258" y="205546"/>
                      <a:pt x="572017" y="206645"/>
                    </a:cubicBezTo>
                    <a:cubicBezTo>
                      <a:pt x="599089" y="208252"/>
                      <a:pt x="623152" y="224443"/>
                      <a:pt x="634837" y="248920"/>
                    </a:cubicBezTo>
                    <a:cubicBezTo>
                      <a:pt x="635471" y="250374"/>
                      <a:pt x="636756" y="251440"/>
                      <a:pt x="638303" y="251795"/>
                    </a:cubicBezTo>
                    <a:cubicBezTo>
                      <a:pt x="644416" y="261991"/>
                      <a:pt x="647105" y="273871"/>
                      <a:pt x="645997" y="285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39">
                <a:extLst>
                  <a:ext uri="{FF2B5EF4-FFF2-40B4-BE49-F238E27FC236}">
                    <a16:creationId xmlns:a16="http://schemas.microsoft.com/office/drawing/2014/main" id="{07513203-5C98-41A4-3B9F-07791E16C3A6}"/>
                  </a:ext>
                </a:extLst>
              </p:cNvPr>
              <p:cNvSpPr/>
              <p:nvPr/>
            </p:nvSpPr>
            <p:spPr>
              <a:xfrm>
                <a:off x="3828413" y="-862411"/>
                <a:ext cx="12598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1837" extrusionOk="0">
                    <a:moveTo>
                      <a:pt x="10770" y="1623"/>
                    </a:moveTo>
                    <a:lnTo>
                      <a:pt x="9586" y="693"/>
                    </a:lnTo>
                    <a:cubicBezTo>
                      <a:pt x="8707" y="118"/>
                      <a:pt x="7676" y="-169"/>
                      <a:pt x="6627" y="-152"/>
                    </a:cubicBezTo>
                    <a:lnTo>
                      <a:pt x="5697" y="-152"/>
                    </a:lnTo>
                    <a:cubicBezTo>
                      <a:pt x="4911" y="-144"/>
                      <a:pt x="4133" y="26"/>
                      <a:pt x="3414" y="355"/>
                    </a:cubicBezTo>
                    <a:cubicBezTo>
                      <a:pt x="2019" y="972"/>
                      <a:pt x="903" y="2089"/>
                      <a:pt x="286" y="3484"/>
                    </a:cubicBezTo>
                    <a:cubicBezTo>
                      <a:pt x="-61" y="4194"/>
                      <a:pt x="-230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3"/>
                      <a:pt x="1301" y="9994"/>
                    </a:cubicBezTo>
                    <a:lnTo>
                      <a:pt x="2484" y="10839"/>
                    </a:lnTo>
                    <a:cubicBezTo>
                      <a:pt x="3372" y="11406"/>
                      <a:pt x="4395" y="11693"/>
                      <a:pt x="5443" y="11685"/>
                    </a:cubicBezTo>
                    <a:lnTo>
                      <a:pt x="6458" y="11685"/>
                    </a:lnTo>
                    <a:cubicBezTo>
                      <a:pt x="7244" y="11693"/>
                      <a:pt x="8031" y="11524"/>
                      <a:pt x="8741" y="11177"/>
                    </a:cubicBezTo>
                    <a:cubicBezTo>
                      <a:pt x="9443" y="10941"/>
                      <a:pt x="10085" y="10535"/>
                      <a:pt x="10601" y="9994"/>
                    </a:cubicBezTo>
                    <a:cubicBezTo>
                      <a:pt x="11176" y="9461"/>
                      <a:pt x="11607" y="8793"/>
                      <a:pt x="11869" y="8049"/>
                    </a:cubicBezTo>
                    <a:cubicBezTo>
                      <a:pt x="12216" y="7339"/>
                      <a:pt x="12385" y="6553"/>
                      <a:pt x="12377" y="5767"/>
                    </a:cubicBezTo>
                    <a:lnTo>
                      <a:pt x="12377" y="4160"/>
                    </a:lnTo>
                    <a:cubicBezTo>
                      <a:pt x="12097" y="3179"/>
                      <a:pt x="11539" y="2292"/>
                      <a:pt x="10770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9">
                <a:extLst>
                  <a:ext uri="{FF2B5EF4-FFF2-40B4-BE49-F238E27FC236}">
                    <a16:creationId xmlns:a16="http://schemas.microsoft.com/office/drawing/2014/main" id="{0FB2E0B6-70D9-88D5-A6C8-74AE090C3D1B}"/>
                  </a:ext>
                </a:extLst>
              </p:cNvPr>
              <p:cNvSpPr/>
              <p:nvPr/>
            </p:nvSpPr>
            <p:spPr>
              <a:xfrm>
                <a:off x="3856822" y="-853026"/>
                <a:ext cx="11836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1837" extrusionOk="0">
                    <a:moveTo>
                      <a:pt x="5696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6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6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9">
                <a:extLst>
                  <a:ext uri="{FF2B5EF4-FFF2-40B4-BE49-F238E27FC236}">
                    <a16:creationId xmlns:a16="http://schemas.microsoft.com/office/drawing/2014/main" id="{D3AA4459-E064-4F75-613B-DBC568012482}"/>
                  </a:ext>
                </a:extLst>
              </p:cNvPr>
              <p:cNvSpPr/>
              <p:nvPr/>
            </p:nvSpPr>
            <p:spPr>
              <a:xfrm>
                <a:off x="3851326" y="-882449"/>
                <a:ext cx="12767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2767" h="12513" extrusionOk="0">
                    <a:moveTo>
                      <a:pt x="7303" y="12361"/>
                    </a:moveTo>
                    <a:cubicBezTo>
                      <a:pt x="8301" y="12107"/>
                      <a:pt x="9214" y="11583"/>
                      <a:pt x="9924" y="10839"/>
                    </a:cubicBezTo>
                    <a:lnTo>
                      <a:pt x="10770" y="9909"/>
                    </a:lnTo>
                    <a:cubicBezTo>
                      <a:pt x="11345" y="9402"/>
                      <a:pt x="11776" y="8767"/>
                      <a:pt x="12038" y="8049"/>
                    </a:cubicBezTo>
                    <a:cubicBezTo>
                      <a:pt x="12368" y="7330"/>
                      <a:pt x="12537" y="6552"/>
                      <a:pt x="12545" y="5766"/>
                    </a:cubicBezTo>
                    <a:cubicBezTo>
                      <a:pt x="12554" y="4980"/>
                      <a:pt x="12385" y="4193"/>
                      <a:pt x="12038" y="3483"/>
                    </a:cubicBezTo>
                    <a:cubicBezTo>
                      <a:pt x="11801" y="2731"/>
                      <a:pt x="11362" y="2054"/>
                      <a:pt x="10770" y="1538"/>
                    </a:cubicBezTo>
                    <a:lnTo>
                      <a:pt x="9586" y="608"/>
                    </a:lnTo>
                    <a:cubicBezTo>
                      <a:pt x="8681" y="101"/>
                      <a:pt x="7667" y="-161"/>
                      <a:pt x="6627" y="-152"/>
                    </a:cubicBezTo>
                    <a:lnTo>
                      <a:pt x="5021" y="-152"/>
                    </a:lnTo>
                    <a:cubicBezTo>
                      <a:pt x="4023" y="101"/>
                      <a:pt x="3110" y="625"/>
                      <a:pt x="2400" y="1369"/>
                    </a:cubicBezTo>
                    <a:lnTo>
                      <a:pt x="1554" y="2299"/>
                    </a:lnTo>
                    <a:cubicBezTo>
                      <a:pt x="979" y="2807"/>
                      <a:pt x="548" y="3441"/>
                      <a:pt x="286" y="4160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22" y="9477"/>
                      <a:pt x="962" y="10154"/>
                      <a:pt x="1554" y="10670"/>
                    </a:cubicBezTo>
                    <a:lnTo>
                      <a:pt x="2738" y="11599"/>
                    </a:lnTo>
                    <a:cubicBezTo>
                      <a:pt x="3642" y="12107"/>
                      <a:pt x="4657" y="12369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39">
                <a:extLst>
                  <a:ext uri="{FF2B5EF4-FFF2-40B4-BE49-F238E27FC236}">
                    <a16:creationId xmlns:a16="http://schemas.microsoft.com/office/drawing/2014/main" id="{3ED36D69-8A5A-5827-9510-E064E06E7FA2}"/>
                  </a:ext>
                </a:extLst>
              </p:cNvPr>
              <p:cNvSpPr/>
              <p:nvPr/>
            </p:nvSpPr>
            <p:spPr>
              <a:xfrm>
                <a:off x="4146403" y="-741083"/>
                <a:ext cx="11836" cy="12344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2344" extrusionOk="0">
                    <a:moveTo>
                      <a:pt x="-222" y="5766"/>
                    </a:moveTo>
                    <a:lnTo>
                      <a:pt x="-222" y="6273"/>
                    </a:lnTo>
                    <a:cubicBezTo>
                      <a:pt x="-222" y="9545"/>
                      <a:pt x="2424" y="12192"/>
                      <a:pt x="5697" y="12192"/>
                    </a:cubicBezTo>
                    <a:cubicBezTo>
                      <a:pt x="8968" y="12192"/>
                      <a:pt x="11615" y="9545"/>
                      <a:pt x="11615" y="6273"/>
                    </a:cubicBezTo>
                    <a:lnTo>
                      <a:pt x="11615" y="5766"/>
                    </a:ln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39">
                <a:extLst>
                  <a:ext uri="{FF2B5EF4-FFF2-40B4-BE49-F238E27FC236}">
                    <a16:creationId xmlns:a16="http://schemas.microsoft.com/office/drawing/2014/main" id="{EADC1D24-CB2A-D2E0-78A3-1F74756521C5}"/>
                  </a:ext>
                </a:extLst>
              </p:cNvPr>
              <p:cNvSpPr/>
              <p:nvPr/>
            </p:nvSpPr>
            <p:spPr>
              <a:xfrm>
                <a:off x="4171175" y="-719438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5" name="Google Shape;2115;p39">
                <a:extLst>
                  <a:ext uri="{FF2B5EF4-FFF2-40B4-BE49-F238E27FC236}">
                    <a16:creationId xmlns:a16="http://schemas.microsoft.com/office/drawing/2014/main" id="{185A7105-8D08-B8B4-8F39-1CA29BD8B796}"/>
                  </a:ext>
                </a:extLst>
              </p:cNvPr>
              <p:cNvSpPr/>
              <p:nvPr/>
            </p:nvSpPr>
            <p:spPr>
              <a:xfrm>
                <a:off x="4169908" y="-746578"/>
                <a:ext cx="11837" cy="12343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2343" extrusionOk="0">
                    <a:moveTo>
                      <a:pt x="11615" y="6273"/>
                    </a:moveTo>
                    <a:lnTo>
                      <a:pt x="11615" y="5765"/>
                    </a:lnTo>
                    <a:cubicBezTo>
                      <a:pt x="11615" y="2494"/>
                      <a:pt x="8969" y="-153"/>
                      <a:pt x="5697" y="-153"/>
                    </a:cubicBezTo>
                    <a:cubicBezTo>
                      <a:pt x="2425" y="-153"/>
                      <a:pt x="-222" y="2494"/>
                      <a:pt x="-222" y="5765"/>
                    </a:cubicBezTo>
                    <a:lnTo>
                      <a:pt x="-222" y="6273"/>
                    </a:lnTo>
                    <a:cubicBezTo>
                      <a:pt x="-222" y="9545"/>
                      <a:pt x="2425" y="12191"/>
                      <a:pt x="5697" y="12191"/>
                    </a:cubicBezTo>
                    <a:cubicBezTo>
                      <a:pt x="8969" y="12191"/>
                      <a:pt x="11615" y="9545"/>
                      <a:pt x="11615" y="627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6" name="Google Shape;2116;p39">
                <a:extLst>
                  <a:ext uri="{FF2B5EF4-FFF2-40B4-BE49-F238E27FC236}">
                    <a16:creationId xmlns:a16="http://schemas.microsoft.com/office/drawing/2014/main" id="{4798BBD5-A8D9-2DA3-8BC7-47351768919F}"/>
                  </a:ext>
                </a:extLst>
              </p:cNvPr>
              <p:cNvSpPr/>
              <p:nvPr/>
            </p:nvSpPr>
            <p:spPr>
              <a:xfrm>
                <a:off x="4200430" y="-744888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9924" y="1623"/>
                    </a:moveTo>
                    <a:cubicBezTo>
                      <a:pt x="9400" y="1031"/>
                      <a:pt x="8732" y="592"/>
                      <a:pt x="7980" y="355"/>
                    </a:cubicBezTo>
                    <a:cubicBezTo>
                      <a:pt x="7269" y="9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6"/>
                      <a:pt x="1554" y="1369"/>
                    </a:cubicBezTo>
                    <a:lnTo>
                      <a:pt x="624" y="2553"/>
                    </a:lnTo>
                    <a:cubicBezTo>
                      <a:pt x="100" y="3450"/>
                      <a:pt x="-188" y="4472"/>
                      <a:pt x="-221" y="5513"/>
                    </a:cubicBezTo>
                    <a:lnTo>
                      <a:pt x="-221" y="6443"/>
                    </a:lnTo>
                    <a:cubicBezTo>
                      <a:pt x="-230" y="7229"/>
                      <a:pt x="-61" y="8015"/>
                      <a:pt x="286" y="8726"/>
                    </a:cubicBezTo>
                    <a:cubicBezTo>
                      <a:pt x="548" y="9469"/>
                      <a:pt x="979" y="10138"/>
                      <a:pt x="1554" y="10670"/>
                    </a:cubicBezTo>
                    <a:cubicBezTo>
                      <a:pt x="2086" y="11186"/>
                      <a:pt x="2721" y="11592"/>
                      <a:pt x="3414" y="11854"/>
                    </a:cubicBezTo>
                    <a:cubicBezTo>
                      <a:pt x="4132" y="12184"/>
                      <a:pt x="4911" y="12352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571"/>
                    </a:lnTo>
                    <a:cubicBezTo>
                      <a:pt x="11370" y="8675"/>
                      <a:pt x="11632" y="7652"/>
                      <a:pt x="11615" y="6612"/>
                    </a:cubicBezTo>
                    <a:lnTo>
                      <a:pt x="11615" y="5682"/>
                    </a:lnTo>
                    <a:cubicBezTo>
                      <a:pt x="11691" y="4887"/>
                      <a:pt x="11514" y="4084"/>
                      <a:pt x="11108" y="3399"/>
                    </a:cubicBezTo>
                    <a:cubicBezTo>
                      <a:pt x="10897" y="2705"/>
                      <a:pt x="10482" y="2088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7" name="Google Shape;2117;p39">
                <a:extLst>
                  <a:ext uri="{FF2B5EF4-FFF2-40B4-BE49-F238E27FC236}">
                    <a16:creationId xmlns:a16="http://schemas.microsoft.com/office/drawing/2014/main" id="{25B20271-6973-6444-17B1-EA51F8D83FB8}"/>
                  </a:ext>
                </a:extLst>
              </p:cNvPr>
              <p:cNvSpPr/>
              <p:nvPr/>
            </p:nvSpPr>
            <p:spPr>
              <a:xfrm>
                <a:off x="4167372" y="-771689"/>
                <a:ext cx="11837" cy="11837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7" extrusionOk="0">
                    <a:moveTo>
                      <a:pt x="5697" y="-153"/>
                    </a:move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ubicBezTo>
                      <a:pt x="8969" y="11684"/>
                      <a:pt x="11615" y="9038"/>
                      <a:pt x="11615" y="5766"/>
                    </a:cubicBezTo>
                    <a:cubicBezTo>
                      <a:pt x="11615" y="2494"/>
                      <a:pt x="8969" y="-153"/>
                      <a:pt x="5697" y="-15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8" name="Google Shape;2118;p39">
                <a:extLst>
                  <a:ext uri="{FF2B5EF4-FFF2-40B4-BE49-F238E27FC236}">
                    <a16:creationId xmlns:a16="http://schemas.microsoft.com/office/drawing/2014/main" id="{AB7B0AB4-3A00-94A4-7D3F-8A9A1C29EC42}"/>
                  </a:ext>
                </a:extLst>
              </p:cNvPr>
              <p:cNvSpPr/>
              <p:nvPr/>
            </p:nvSpPr>
            <p:spPr>
              <a:xfrm>
                <a:off x="3887997" y="-678263"/>
                <a:ext cx="11861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37" extrusionOk="0">
                    <a:moveTo>
                      <a:pt x="9864" y="1623"/>
                    </a:moveTo>
                    <a:cubicBezTo>
                      <a:pt x="9356" y="1048"/>
                      <a:pt x="8722" y="617"/>
                      <a:pt x="8004" y="355"/>
                    </a:cubicBezTo>
                    <a:cubicBezTo>
                      <a:pt x="7285" y="25"/>
                      <a:pt x="6507" y="-144"/>
                      <a:pt x="5721" y="-153"/>
                    </a:cubicBezTo>
                    <a:lnTo>
                      <a:pt x="4114" y="-153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504" y="9478"/>
                      <a:pt x="910" y="10154"/>
                      <a:pt x="1493" y="10670"/>
                    </a:cubicBezTo>
                    <a:cubicBezTo>
                      <a:pt x="2018" y="11236"/>
                      <a:pt x="2694" y="11650"/>
                      <a:pt x="3438" y="11854"/>
                    </a:cubicBezTo>
                    <a:cubicBezTo>
                      <a:pt x="4123" y="12276"/>
                      <a:pt x="4926" y="12454"/>
                      <a:pt x="5721" y="12361"/>
                    </a:cubicBezTo>
                    <a:lnTo>
                      <a:pt x="7243" y="12361"/>
                    </a:lnTo>
                    <a:cubicBezTo>
                      <a:pt x="8215" y="12039"/>
                      <a:pt x="9103" y="11524"/>
                      <a:pt x="9864" y="10839"/>
                    </a:cubicBezTo>
                    <a:lnTo>
                      <a:pt x="10794" y="9655"/>
                    </a:lnTo>
                    <a:cubicBezTo>
                      <a:pt x="11326" y="8725"/>
                      <a:pt x="11622" y="7685"/>
                      <a:pt x="11639" y="6611"/>
                    </a:cubicBezTo>
                    <a:lnTo>
                      <a:pt x="11639" y="5681"/>
                    </a:lnTo>
                    <a:cubicBezTo>
                      <a:pt x="11631" y="4895"/>
                      <a:pt x="11462" y="4117"/>
                      <a:pt x="11132" y="3399"/>
                    </a:cubicBezTo>
                    <a:cubicBezTo>
                      <a:pt x="10861" y="2713"/>
                      <a:pt x="10422" y="2105"/>
                      <a:pt x="986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9" name="Google Shape;2119;p39">
                <a:extLst>
                  <a:ext uri="{FF2B5EF4-FFF2-40B4-BE49-F238E27FC236}">
                    <a16:creationId xmlns:a16="http://schemas.microsoft.com/office/drawing/2014/main" id="{B4FA2773-775D-7282-35D5-6970E0FA1C70}"/>
                  </a:ext>
                </a:extLst>
              </p:cNvPr>
              <p:cNvSpPr/>
              <p:nvPr/>
            </p:nvSpPr>
            <p:spPr>
              <a:xfrm>
                <a:off x="3913724" y="-665412"/>
                <a:ext cx="12513" cy="11861"/>
              </a:xfrm>
              <a:custGeom>
                <a:avLst/>
                <a:gdLst/>
                <a:ahLst/>
                <a:cxnLst/>
                <a:rect l="l" t="t" r="r" b="b"/>
                <a:pathLst>
                  <a:path w="12513" h="11861" extrusionOk="0">
                    <a:moveTo>
                      <a:pt x="10685" y="1624"/>
                    </a:moveTo>
                    <a:lnTo>
                      <a:pt x="9502" y="693"/>
                    </a:lnTo>
                    <a:cubicBezTo>
                      <a:pt x="8622" y="118"/>
                      <a:pt x="7591" y="-169"/>
                      <a:pt x="6542" y="-152"/>
                    </a:cubicBezTo>
                    <a:lnTo>
                      <a:pt x="5697" y="-152"/>
                    </a:lnTo>
                    <a:cubicBezTo>
                      <a:pt x="4911" y="-160"/>
                      <a:pt x="4124" y="9"/>
                      <a:pt x="3414" y="355"/>
                    </a:cubicBezTo>
                    <a:cubicBezTo>
                      <a:pt x="2687" y="592"/>
                      <a:pt x="2044" y="1032"/>
                      <a:pt x="1554" y="1624"/>
                    </a:cubicBezTo>
                    <a:cubicBezTo>
                      <a:pt x="979" y="2131"/>
                      <a:pt x="548" y="2765"/>
                      <a:pt x="285" y="3484"/>
                    </a:cubicBezTo>
                    <a:cubicBezTo>
                      <a:pt x="-44" y="4202"/>
                      <a:pt x="-213" y="4980"/>
                      <a:pt x="-222" y="5767"/>
                    </a:cubicBezTo>
                    <a:lnTo>
                      <a:pt x="-222" y="7373"/>
                    </a:lnTo>
                    <a:cubicBezTo>
                      <a:pt x="32" y="8371"/>
                      <a:pt x="556" y="9284"/>
                      <a:pt x="1300" y="9994"/>
                    </a:cubicBezTo>
                    <a:lnTo>
                      <a:pt x="2484" y="10924"/>
                    </a:lnTo>
                    <a:cubicBezTo>
                      <a:pt x="3388" y="11431"/>
                      <a:pt x="4403" y="11693"/>
                      <a:pt x="5443" y="11685"/>
                    </a:cubicBezTo>
                    <a:lnTo>
                      <a:pt x="6373" y="11685"/>
                    </a:lnTo>
                    <a:cubicBezTo>
                      <a:pt x="7168" y="11778"/>
                      <a:pt x="7971" y="11600"/>
                      <a:pt x="8656" y="11178"/>
                    </a:cubicBezTo>
                    <a:cubicBezTo>
                      <a:pt x="9375" y="10975"/>
                      <a:pt x="10026" y="10560"/>
                      <a:pt x="10516" y="9994"/>
                    </a:cubicBezTo>
                    <a:cubicBezTo>
                      <a:pt x="11091" y="9461"/>
                      <a:pt x="11522" y="8793"/>
                      <a:pt x="11784" y="8049"/>
                    </a:cubicBezTo>
                    <a:cubicBezTo>
                      <a:pt x="12131" y="7339"/>
                      <a:pt x="12300" y="6553"/>
                      <a:pt x="12292" y="5767"/>
                    </a:cubicBezTo>
                    <a:lnTo>
                      <a:pt x="12292" y="4245"/>
                    </a:lnTo>
                    <a:cubicBezTo>
                      <a:pt x="12038" y="3230"/>
                      <a:pt x="11472" y="2317"/>
                      <a:pt x="10685" y="162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0" name="Google Shape;2120;p39">
                <a:extLst>
                  <a:ext uri="{FF2B5EF4-FFF2-40B4-BE49-F238E27FC236}">
                    <a16:creationId xmlns:a16="http://schemas.microsoft.com/office/drawing/2014/main" id="{F3007B1E-6EBE-F84F-0A3D-D33100023A0D}"/>
                  </a:ext>
                </a:extLst>
              </p:cNvPr>
              <p:cNvSpPr/>
              <p:nvPr/>
            </p:nvSpPr>
            <p:spPr>
              <a:xfrm>
                <a:off x="3911779" y="-694580"/>
                <a:ext cx="12791" cy="12597"/>
              </a:xfrm>
              <a:custGeom>
                <a:avLst/>
                <a:gdLst/>
                <a:ahLst/>
                <a:cxnLst/>
                <a:rect l="l" t="t" r="r" b="b"/>
                <a:pathLst>
                  <a:path w="12791" h="12597" extrusionOk="0">
                    <a:moveTo>
                      <a:pt x="5697" y="12445"/>
                    </a:moveTo>
                    <a:lnTo>
                      <a:pt x="7303" y="12445"/>
                    </a:lnTo>
                    <a:cubicBezTo>
                      <a:pt x="8276" y="12124"/>
                      <a:pt x="9163" y="11608"/>
                      <a:pt x="9924" y="10923"/>
                    </a:cubicBezTo>
                    <a:lnTo>
                      <a:pt x="10854" y="9993"/>
                    </a:lnTo>
                    <a:cubicBezTo>
                      <a:pt x="11421" y="9469"/>
                      <a:pt x="11835" y="8792"/>
                      <a:pt x="12038" y="8049"/>
                    </a:cubicBezTo>
                    <a:cubicBezTo>
                      <a:pt x="12461" y="7364"/>
                      <a:pt x="12638" y="6561"/>
                      <a:pt x="12545" y="5766"/>
                    </a:cubicBezTo>
                    <a:cubicBezTo>
                      <a:pt x="12621" y="4971"/>
                      <a:pt x="12444" y="4168"/>
                      <a:pt x="12038" y="3483"/>
                    </a:cubicBezTo>
                    <a:cubicBezTo>
                      <a:pt x="11810" y="2773"/>
                      <a:pt x="11404" y="2130"/>
                      <a:pt x="10854" y="1623"/>
                    </a:cubicBezTo>
                    <a:lnTo>
                      <a:pt x="9671" y="693"/>
                    </a:lnTo>
                    <a:cubicBezTo>
                      <a:pt x="8741" y="160"/>
                      <a:pt x="7701" y="-136"/>
                      <a:pt x="6627" y="-153"/>
                    </a:cubicBezTo>
                    <a:lnTo>
                      <a:pt x="5105" y="-153"/>
                    </a:lnTo>
                    <a:cubicBezTo>
                      <a:pt x="4099" y="84"/>
                      <a:pt x="3186" y="608"/>
                      <a:pt x="2484" y="1369"/>
                    </a:cubicBezTo>
                    <a:lnTo>
                      <a:pt x="1554" y="2300"/>
                    </a:lnTo>
                    <a:cubicBezTo>
                      <a:pt x="979" y="2807"/>
                      <a:pt x="548" y="3441"/>
                      <a:pt x="286" y="4159"/>
                    </a:cubicBezTo>
                    <a:cubicBezTo>
                      <a:pt x="-44" y="4878"/>
                      <a:pt x="-213" y="5656"/>
                      <a:pt x="-221" y="6442"/>
                    </a:cubicBezTo>
                    <a:cubicBezTo>
                      <a:pt x="-230" y="7228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lnTo>
                      <a:pt x="2738" y="11600"/>
                    </a:lnTo>
                    <a:cubicBezTo>
                      <a:pt x="3634" y="12124"/>
                      <a:pt x="4657" y="12420"/>
                      <a:pt x="5697" y="12445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1" name="Google Shape;2121;p39">
                <a:extLst>
                  <a:ext uri="{FF2B5EF4-FFF2-40B4-BE49-F238E27FC236}">
                    <a16:creationId xmlns:a16="http://schemas.microsoft.com/office/drawing/2014/main" id="{C9A0BE8C-D688-8C4C-4BCF-1A15EF0C7777}"/>
                  </a:ext>
                </a:extLst>
              </p:cNvPr>
              <p:cNvSpPr/>
              <p:nvPr/>
            </p:nvSpPr>
            <p:spPr>
              <a:xfrm>
                <a:off x="4085021" y="-938505"/>
                <a:ext cx="11837" cy="11836"/>
              </a:xfrm>
              <a:custGeom>
                <a:avLst/>
                <a:gdLst/>
                <a:ahLst/>
                <a:cxnLst/>
                <a:rect l="l" t="t" r="r" b="b"/>
                <a:pathLst>
                  <a:path w="11837" h="11836" extrusionOk="0">
                    <a:moveTo>
                      <a:pt x="5697" y="11684"/>
                    </a:moveTo>
                    <a:cubicBezTo>
                      <a:pt x="8968" y="11684"/>
                      <a:pt x="11615" y="9038"/>
                      <a:pt x="11615" y="5766"/>
                    </a:cubicBezTo>
                    <a:cubicBezTo>
                      <a:pt x="11615" y="2494"/>
                      <a:pt x="8968" y="-153"/>
                      <a:pt x="5697" y="-153"/>
                    </a:cubicBezTo>
                    <a:cubicBezTo>
                      <a:pt x="2424" y="-153"/>
                      <a:pt x="-222" y="2494"/>
                      <a:pt x="-222" y="5766"/>
                    </a:cubicBezTo>
                    <a:cubicBezTo>
                      <a:pt x="-222" y="9038"/>
                      <a:pt x="2424" y="11684"/>
                      <a:pt x="5697" y="116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2" name="Google Shape;2122;p39">
                <a:extLst>
                  <a:ext uri="{FF2B5EF4-FFF2-40B4-BE49-F238E27FC236}">
                    <a16:creationId xmlns:a16="http://schemas.microsoft.com/office/drawing/2014/main" id="{24E76D43-B765-4719-E58F-AA11BA129FE8}"/>
                  </a:ext>
                </a:extLst>
              </p:cNvPr>
              <p:cNvSpPr/>
              <p:nvPr/>
            </p:nvSpPr>
            <p:spPr>
              <a:xfrm>
                <a:off x="4109708" y="-932079"/>
                <a:ext cx="12537" cy="11860"/>
              </a:xfrm>
              <a:custGeom>
                <a:avLst/>
                <a:gdLst/>
                <a:ahLst/>
                <a:cxnLst/>
                <a:rect l="l" t="t" r="r" b="b"/>
                <a:pathLst>
                  <a:path w="12537" h="11860" extrusionOk="0">
                    <a:moveTo>
                      <a:pt x="1554" y="1623"/>
                    </a:moveTo>
                    <a:cubicBezTo>
                      <a:pt x="979" y="2130"/>
                      <a:pt x="548" y="2764"/>
                      <a:pt x="285" y="3483"/>
                    </a:cubicBezTo>
                    <a:cubicBezTo>
                      <a:pt x="-44" y="4201"/>
                      <a:pt x="-213" y="4979"/>
                      <a:pt x="-222" y="5765"/>
                    </a:cubicBezTo>
                    <a:lnTo>
                      <a:pt x="-222" y="7372"/>
                    </a:lnTo>
                    <a:cubicBezTo>
                      <a:pt x="32" y="8370"/>
                      <a:pt x="556" y="9283"/>
                      <a:pt x="1300" y="9993"/>
                    </a:cubicBezTo>
                    <a:lnTo>
                      <a:pt x="2484" y="10923"/>
                    </a:lnTo>
                    <a:cubicBezTo>
                      <a:pt x="3388" y="11422"/>
                      <a:pt x="4412" y="11684"/>
                      <a:pt x="5443" y="11684"/>
                    </a:cubicBezTo>
                    <a:lnTo>
                      <a:pt x="6373" y="11684"/>
                    </a:lnTo>
                    <a:cubicBezTo>
                      <a:pt x="7168" y="11777"/>
                      <a:pt x="7971" y="11599"/>
                      <a:pt x="8656" y="11177"/>
                    </a:cubicBezTo>
                    <a:cubicBezTo>
                      <a:pt x="9409" y="10982"/>
                      <a:pt x="10085" y="10576"/>
                      <a:pt x="10601" y="9993"/>
                    </a:cubicBezTo>
                    <a:cubicBezTo>
                      <a:pt x="11167" y="9469"/>
                      <a:pt x="11581" y="8792"/>
                      <a:pt x="11785" y="8048"/>
                    </a:cubicBezTo>
                    <a:cubicBezTo>
                      <a:pt x="12207" y="7364"/>
                      <a:pt x="12385" y="6560"/>
                      <a:pt x="12292" y="5765"/>
                    </a:cubicBezTo>
                    <a:lnTo>
                      <a:pt x="12292" y="4244"/>
                    </a:lnTo>
                    <a:cubicBezTo>
                      <a:pt x="11970" y="3271"/>
                      <a:pt x="11455" y="2384"/>
                      <a:pt x="10770" y="1623"/>
                    </a:cubicBezTo>
                    <a:lnTo>
                      <a:pt x="9586" y="693"/>
                    </a:lnTo>
                    <a:cubicBezTo>
                      <a:pt x="8656" y="160"/>
                      <a:pt x="7616" y="-136"/>
                      <a:pt x="6543" y="-153"/>
                    </a:cubicBezTo>
                    <a:lnTo>
                      <a:pt x="5612" y="-153"/>
                    </a:lnTo>
                    <a:cubicBezTo>
                      <a:pt x="4826" y="-144"/>
                      <a:pt x="4048" y="25"/>
                      <a:pt x="3330" y="355"/>
                    </a:cubicBezTo>
                    <a:cubicBezTo>
                      <a:pt x="2644" y="625"/>
                      <a:pt x="2036" y="1065"/>
                      <a:pt x="155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3" name="Google Shape;2123;p39">
                <a:extLst>
                  <a:ext uri="{FF2B5EF4-FFF2-40B4-BE49-F238E27FC236}">
                    <a16:creationId xmlns:a16="http://schemas.microsoft.com/office/drawing/2014/main" id="{A1BB6367-B9E0-1DD7-D02D-B9E0EF4AEF92}"/>
                  </a:ext>
                </a:extLst>
              </p:cNvPr>
              <p:cNvSpPr/>
              <p:nvPr/>
            </p:nvSpPr>
            <p:spPr>
              <a:xfrm>
                <a:off x="4101423" y="-959632"/>
                <a:ext cx="12597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3675" extrusionOk="0">
                    <a:moveTo>
                      <a:pt x="1554" y="10659"/>
                    </a:moveTo>
                    <a:cubicBezTo>
                      <a:pt x="1951" y="11318"/>
                      <a:pt x="2467" y="11893"/>
                      <a:pt x="3076" y="12350"/>
                    </a:cubicBezTo>
                    <a:cubicBezTo>
                      <a:pt x="3659" y="12849"/>
                      <a:pt x="4353" y="13195"/>
                      <a:pt x="5105" y="13365"/>
                    </a:cubicBezTo>
                    <a:cubicBezTo>
                      <a:pt x="5883" y="13576"/>
                      <a:pt x="6694" y="13576"/>
                      <a:pt x="7472" y="13365"/>
                    </a:cubicBezTo>
                    <a:cubicBezTo>
                      <a:pt x="8250" y="13280"/>
                      <a:pt x="9003" y="13018"/>
                      <a:pt x="9671" y="12604"/>
                    </a:cubicBezTo>
                    <a:lnTo>
                      <a:pt x="10854" y="11673"/>
                    </a:lnTo>
                    <a:cubicBezTo>
                      <a:pt x="11615" y="10972"/>
                      <a:pt x="12139" y="10059"/>
                      <a:pt x="12376" y="9052"/>
                    </a:cubicBezTo>
                    <a:lnTo>
                      <a:pt x="12376" y="7531"/>
                    </a:lnTo>
                    <a:cubicBezTo>
                      <a:pt x="12368" y="6483"/>
                      <a:pt x="12080" y="5459"/>
                      <a:pt x="11531" y="4572"/>
                    </a:cubicBezTo>
                    <a:lnTo>
                      <a:pt x="10601" y="2711"/>
                    </a:lnTo>
                    <a:cubicBezTo>
                      <a:pt x="10262" y="2018"/>
                      <a:pt x="9730" y="1435"/>
                      <a:pt x="9079" y="1021"/>
                    </a:cubicBezTo>
                    <a:cubicBezTo>
                      <a:pt x="8521" y="488"/>
                      <a:pt x="7811" y="133"/>
                      <a:pt x="7049" y="6"/>
                    </a:cubicBezTo>
                    <a:cubicBezTo>
                      <a:pt x="6305" y="-205"/>
                      <a:pt x="5511" y="-205"/>
                      <a:pt x="4767" y="6"/>
                    </a:cubicBezTo>
                    <a:cubicBezTo>
                      <a:pt x="3981" y="82"/>
                      <a:pt x="3228" y="344"/>
                      <a:pt x="2569" y="767"/>
                    </a:cubicBezTo>
                    <a:lnTo>
                      <a:pt x="1300" y="1697"/>
                    </a:lnTo>
                    <a:cubicBezTo>
                      <a:pt x="598" y="2441"/>
                      <a:pt x="74" y="3337"/>
                      <a:pt x="-222" y="4318"/>
                    </a:cubicBezTo>
                    <a:lnTo>
                      <a:pt x="-222" y="5840"/>
                    </a:lnTo>
                    <a:cubicBezTo>
                      <a:pt x="-230" y="6905"/>
                      <a:pt x="32" y="7953"/>
                      <a:pt x="540" y="8884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4" name="Google Shape;2124;p39">
                <a:extLst>
                  <a:ext uri="{FF2B5EF4-FFF2-40B4-BE49-F238E27FC236}">
                    <a16:creationId xmlns:a16="http://schemas.microsoft.com/office/drawing/2014/main" id="{181E4078-0A73-7CEF-B197-A53204F1DC0C}"/>
                  </a:ext>
                </a:extLst>
              </p:cNvPr>
              <p:cNvSpPr/>
              <p:nvPr/>
            </p:nvSpPr>
            <p:spPr>
              <a:xfrm>
                <a:off x="3639675" y="-772620"/>
                <a:ext cx="11861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61" h="12513" extrusionOk="0">
                    <a:moveTo>
                      <a:pt x="9863" y="1623"/>
                    </a:moveTo>
                    <a:cubicBezTo>
                      <a:pt x="9339" y="1031"/>
                      <a:pt x="8671" y="592"/>
                      <a:pt x="7919" y="355"/>
                    </a:cubicBezTo>
                    <a:cubicBezTo>
                      <a:pt x="7234" y="17"/>
                      <a:pt x="6482" y="-161"/>
                      <a:pt x="5721" y="-152"/>
                    </a:cubicBezTo>
                    <a:lnTo>
                      <a:pt x="4114" y="-152"/>
                    </a:lnTo>
                    <a:cubicBezTo>
                      <a:pt x="3117" y="101"/>
                      <a:pt x="2204" y="625"/>
                      <a:pt x="1493" y="1369"/>
                    </a:cubicBezTo>
                    <a:lnTo>
                      <a:pt x="563" y="2553"/>
                    </a:lnTo>
                    <a:cubicBezTo>
                      <a:pt x="64" y="3458"/>
                      <a:pt x="-198" y="4481"/>
                      <a:pt x="-198" y="5512"/>
                    </a:cubicBezTo>
                    <a:lnTo>
                      <a:pt x="-198" y="6442"/>
                    </a:lnTo>
                    <a:cubicBezTo>
                      <a:pt x="-291" y="7237"/>
                      <a:pt x="-113" y="8040"/>
                      <a:pt x="310" y="8725"/>
                    </a:cubicBezTo>
                    <a:cubicBezTo>
                      <a:pt x="487" y="9461"/>
                      <a:pt x="901" y="10112"/>
                      <a:pt x="1493" y="10586"/>
                    </a:cubicBezTo>
                    <a:cubicBezTo>
                      <a:pt x="2018" y="11177"/>
                      <a:pt x="2685" y="11617"/>
                      <a:pt x="3438" y="11853"/>
                    </a:cubicBezTo>
                    <a:cubicBezTo>
                      <a:pt x="4148" y="12200"/>
                      <a:pt x="4934" y="12370"/>
                      <a:pt x="5721" y="12361"/>
                    </a:cubicBezTo>
                    <a:lnTo>
                      <a:pt x="7242" y="12361"/>
                    </a:lnTo>
                    <a:cubicBezTo>
                      <a:pt x="8240" y="12107"/>
                      <a:pt x="9153" y="11583"/>
                      <a:pt x="9863" y="10839"/>
                    </a:cubicBezTo>
                    <a:lnTo>
                      <a:pt x="10794" y="9655"/>
                    </a:lnTo>
                    <a:cubicBezTo>
                      <a:pt x="11292" y="8742"/>
                      <a:pt x="11580" y="7736"/>
                      <a:pt x="11639" y="6696"/>
                    </a:cubicBezTo>
                    <a:lnTo>
                      <a:pt x="11639" y="5766"/>
                    </a:lnTo>
                    <a:cubicBezTo>
                      <a:pt x="11647" y="4963"/>
                      <a:pt x="11445" y="4176"/>
                      <a:pt x="11047" y="3483"/>
                    </a:cubicBezTo>
                    <a:cubicBezTo>
                      <a:pt x="10853" y="2756"/>
                      <a:pt x="10439" y="2114"/>
                      <a:pt x="9863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5" name="Google Shape;2125;p39">
                <a:extLst>
                  <a:ext uri="{FF2B5EF4-FFF2-40B4-BE49-F238E27FC236}">
                    <a16:creationId xmlns:a16="http://schemas.microsoft.com/office/drawing/2014/main" id="{5CC14C70-BE96-3DDF-1D98-0FD6AE201E9F}"/>
                  </a:ext>
                </a:extLst>
              </p:cNvPr>
              <p:cNvSpPr/>
              <p:nvPr/>
            </p:nvSpPr>
            <p:spPr>
              <a:xfrm>
                <a:off x="3668954" y="-762558"/>
                <a:ext cx="11854" cy="12530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30" extrusionOk="0">
                    <a:moveTo>
                      <a:pt x="9924" y="1623"/>
                    </a:move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58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61" y="11219"/>
                      <a:pt x="2704" y="11625"/>
                      <a:pt x="3414" y="11853"/>
                    </a:cubicBezTo>
                    <a:cubicBezTo>
                      <a:pt x="4099" y="12260"/>
                      <a:pt x="4902" y="12437"/>
                      <a:pt x="5697" y="12361"/>
                    </a:cubicBezTo>
                    <a:lnTo>
                      <a:pt x="7303" y="12361"/>
                    </a:lnTo>
                    <a:cubicBezTo>
                      <a:pt x="8276" y="12040"/>
                      <a:pt x="9163" y="11524"/>
                      <a:pt x="9924" y="10839"/>
                    </a:cubicBezTo>
                    <a:lnTo>
                      <a:pt x="10854" y="9655"/>
                    </a:lnTo>
                    <a:cubicBezTo>
                      <a:pt x="11362" y="8725"/>
                      <a:pt x="11624" y="7677"/>
                      <a:pt x="11615" y="6611"/>
                    </a:cubicBezTo>
                    <a:lnTo>
                      <a:pt x="11615" y="5682"/>
                    </a:lnTo>
                    <a:cubicBezTo>
                      <a:pt x="11691" y="4887"/>
                      <a:pt x="11514" y="4083"/>
                      <a:pt x="11108" y="3399"/>
                    </a:cubicBezTo>
                    <a:cubicBezTo>
                      <a:pt x="10863" y="2722"/>
                      <a:pt x="10457" y="2105"/>
                      <a:pt x="9924" y="1623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6" name="Google Shape;2126;p39">
                <a:extLst>
                  <a:ext uri="{FF2B5EF4-FFF2-40B4-BE49-F238E27FC236}">
                    <a16:creationId xmlns:a16="http://schemas.microsoft.com/office/drawing/2014/main" id="{C8AC0430-B45A-43CE-4BA0-178166AB674F}"/>
                  </a:ext>
                </a:extLst>
              </p:cNvPr>
              <p:cNvSpPr/>
              <p:nvPr/>
            </p:nvSpPr>
            <p:spPr>
              <a:xfrm>
                <a:off x="3663372" y="-795194"/>
                <a:ext cx="11854" cy="12513"/>
              </a:xfrm>
              <a:custGeom>
                <a:avLst/>
                <a:gdLst/>
                <a:ahLst/>
                <a:cxnLst/>
                <a:rect l="l" t="t" r="r" b="b"/>
                <a:pathLst>
                  <a:path w="11854" h="12513" extrusionOk="0">
                    <a:moveTo>
                      <a:pt x="7388" y="12107"/>
                    </a:moveTo>
                    <a:cubicBezTo>
                      <a:pt x="8360" y="11786"/>
                      <a:pt x="9248" y="11270"/>
                      <a:pt x="10009" y="10585"/>
                    </a:cubicBezTo>
                    <a:lnTo>
                      <a:pt x="10854" y="9655"/>
                    </a:lnTo>
                    <a:cubicBezTo>
                      <a:pt x="11362" y="8750"/>
                      <a:pt x="11624" y="7736"/>
                      <a:pt x="11615" y="6696"/>
                    </a:cubicBezTo>
                    <a:lnTo>
                      <a:pt x="11615" y="5766"/>
                    </a:lnTo>
                    <a:cubicBezTo>
                      <a:pt x="11691" y="4971"/>
                      <a:pt x="11514" y="4168"/>
                      <a:pt x="11108" y="3483"/>
                    </a:cubicBezTo>
                    <a:cubicBezTo>
                      <a:pt x="10880" y="2773"/>
                      <a:pt x="10474" y="2130"/>
                      <a:pt x="9925" y="1623"/>
                    </a:cubicBezTo>
                    <a:cubicBezTo>
                      <a:pt x="9392" y="1048"/>
                      <a:pt x="8724" y="608"/>
                      <a:pt x="7980" y="355"/>
                    </a:cubicBezTo>
                    <a:cubicBezTo>
                      <a:pt x="7269" y="8"/>
                      <a:pt x="6483" y="-161"/>
                      <a:pt x="5697" y="-152"/>
                    </a:cubicBezTo>
                    <a:lnTo>
                      <a:pt x="4175" y="-152"/>
                    </a:lnTo>
                    <a:cubicBezTo>
                      <a:pt x="3177" y="101"/>
                      <a:pt x="2264" y="625"/>
                      <a:pt x="1554" y="1369"/>
                    </a:cubicBezTo>
                    <a:lnTo>
                      <a:pt x="624" y="2553"/>
                    </a:lnTo>
                    <a:cubicBezTo>
                      <a:pt x="100" y="3449"/>
                      <a:pt x="-188" y="4472"/>
                      <a:pt x="-221" y="5512"/>
                    </a:cubicBezTo>
                    <a:lnTo>
                      <a:pt x="-221" y="6442"/>
                    </a:lnTo>
                    <a:cubicBezTo>
                      <a:pt x="-230" y="7229"/>
                      <a:pt x="-61" y="8015"/>
                      <a:pt x="286" y="8725"/>
                    </a:cubicBezTo>
                    <a:cubicBezTo>
                      <a:pt x="548" y="9469"/>
                      <a:pt x="979" y="10137"/>
                      <a:pt x="1554" y="10670"/>
                    </a:cubicBezTo>
                    <a:cubicBezTo>
                      <a:pt x="2087" y="11186"/>
                      <a:pt x="2721" y="11591"/>
                      <a:pt x="3414" y="11853"/>
                    </a:cubicBezTo>
                    <a:cubicBezTo>
                      <a:pt x="4133" y="12183"/>
                      <a:pt x="4911" y="12352"/>
                      <a:pt x="5697" y="12361"/>
                    </a:cubicBezTo>
                    <a:close/>
                  </a:path>
                </a:pathLst>
              </a:custGeom>
              <a:solidFill>
                <a:srgbClr val="072A6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7" name="Google Shape;2127;p39">
              <a:extLst>
                <a:ext uri="{FF2B5EF4-FFF2-40B4-BE49-F238E27FC236}">
                  <a16:creationId xmlns:a16="http://schemas.microsoft.com/office/drawing/2014/main" id="{499991F5-75D7-F7F7-0271-9E34084E8C1D}"/>
                </a:ext>
              </a:extLst>
            </p:cNvPr>
            <p:cNvGrpSpPr/>
            <p:nvPr/>
          </p:nvGrpSpPr>
          <p:grpSpPr>
            <a:xfrm flipH="1">
              <a:off x="7499262" y="759951"/>
              <a:ext cx="417354" cy="582603"/>
              <a:chOff x="1576081" y="-1193050"/>
              <a:chExt cx="507175" cy="707987"/>
            </a:xfrm>
          </p:grpSpPr>
          <p:sp>
            <p:nvSpPr>
              <p:cNvPr id="2128" name="Google Shape;2128;p39">
                <a:extLst>
                  <a:ext uri="{FF2B5EF4-FFF2-40B4-BE49-F238E27FC236}">
                    <a16:creationId xmlns:a16="http://schemas.microsoft.com/office/drawing/2014/main" id="{9D5E8BF6-396E-62F6-68B5-9EF3B6285102}"/>
                  </a:ext>
                </a:extLst>
              </p:cNvPr>
              <p:cNvSpPr/>
              <p:nvPr/>
            </p:nvSpPr>
            <p:spPr>
              <a:xfrm>
                <a:off x="1792200" y="-1152912"/>
                <a:ext cx="205552" cy="354463"/>
              </a:xfrm>
              <a:custGeom>
                <a:avLst/>
                <a:gdLst/>
                <a:ahLst/>
                <a:cxnLst/>
                <a:rect l="l" t="t" r="r" b="b"/>
                <a:pathLst>
                  <a:path w="205552" h="354463" extrusionOk="0">
                    <a:moveTo>
                      <a:pt x="-40" y="122687"/>
                    </a:moveTo>
                    <a:cubicBezTo>
                      <a:pt x="-40" y="122687"/>
                      <a:pt x="-10185" y="-15128"/>
                      <a:pt x="120950" y="1190"/>
                    </a:cubicBezTo>
                    <a:cubicBezTo>
                      <a:pt x="219704" y="13450"/>
                      <a:pt x="224101" y="257628"/>
                      <a:pt x="173625" y="319011"/>
                    </a:cubicBezTo>
                    <a:cubicBezTo>
                      <a:pt x="123149" y="380393"/>
                      <a:pt x="92035" y="353676"/>
                      <a:pt x="74448" y="300156"/>
                    </a:cubicBezTo>
                    <a:cubicBezTo>
                      <a:pt x="56862" y="246636"/>
                      <a:pt x="-40" y="122687"/>
                      <a:pt x="-40" y="1226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9" name="Google Shape;2129;p39">
                <a:extLst>
                  <a:ext uri="{FF2B5EF4-FFF2-40B4-BE49-F238E27FC236}">
                    <a16:creationId xmlns:a16="http://schemas.microsoft.com/office/drawing/2014/main" id="{38B2B2C5-A364-0CD8-4173-F207E3CE7006}"/>
                  </a:ext>
                </a:extLst>
              </p:cNvPr>
              <p:cNvSpPr/>
              <p:nvPr/>
            </p:nvSpPr>
            <p:spPr>
              <a:xfrm>
                <a:off x="1785895" y="-1159203"/>
                <a:ext cx="218166" cy="367054"/>
              </a:xfrm>
              <a:custGeom>
                <a:avLst/>
                <a:gdLst/>
                <a:ahLst/>
                <a:cxnLst/>
                <a:rect l="l" t="t" r="r" b="b"/>
                <a:pathLst>
                  <a:path w="218166" h="367054" extrusionOk="0">
                    <a:moveTo>
                      <a:pt x="127594" y="366901"/>
                    </a:moveTo>
                    <a:cubicBezTo>
                      <a:pt x="125413" y="366918"/>
                      <a:pt x="123232" y="366723"/>
                      <a:pt x="121084" y="366309"/>
                    </a:cubicBezTo>
                    <a:cubicBezTo>
                      <a:pt x="101722" y="362673"/>
                      <a:pt x="86165" y="343227"/>
                      <a:pt x="74751" y="308393"/>
                    </a:cubicBezTo>
                    <a:cubicBezTo>
                      <a:pt x="57841" y="255803"/>
                      <a:pt x="1024" y="132868"/>
                      <a:pt x="517" y="131685"/>
                    </a:cubicBezTo>
                    <a:cubicBezTo>
                      <a:pt x="204" y="130991"/>
                      <a:pt x="1" y="130247"/>
                      <a:pt x="-75" y="129486"/>
                    </a:cubicBezTo>
                    <a:cubicBezTo>
                      <a:pt x="-75" y="126781"/>
                      <a:pt x="-4471" y="62946"/>
                      <a:pt x="34844" y="25575"/>
                    </a:cubicBezTo>
                    <a:cubicBezTo>
                      <a:pt x="56996" y="4523"/>
                      <a:pt x="88364" y="-3679"/>
                      <a:pt x="127848" y="1225"/>
                    </a:cubicBezTo>
                    <a:cubicBezTo>
                      <a:pt x="157525" y="4861"/>
                      <a:pt x="181622" y="27943"/>
                      <a:pt x="197517" y="67850"/>
                    </a:cubicBezTo>
                    <a:cubicBezTo>
                      <a:pt x="229561" y="148256"/>
                      <a:pt x="222881" y="282689"/>
                      <a:pt x="184665" y="329276"/>
                    </a:cubicBezTo>
                    <a:cubicBezTo>
                      <a:pt x="164289" y="354303"/>
                      <a:pt x="145096" y="366901"/>
                      <a:pt x="127594" y="366901"/>
                    </a:cubicBezTo>
                    <a:close/>
                    <a:moveTo>
                      <a:pt x="12523" y="127457"/>
                    </a:moveTo>
                    <a:cubicBezTo>
                      <a:pt x="18611" y="140647"/>
                      <a:pt x="70016" y="253182"/>
                      <a:pt x="86842" y="304419"/>
                    </a:cubicBezTo>
                    <a:cubicBezTo>
                      <a:pt x="96480" y="334096"/>
                      <a:pt x="109163" y="351175"/>
                      <a:pt x="123452" y="353880"/>
                    </a:cubicBezTo>
                    <a:cubicBezTo>
                      <a:pt x="137740" y="356585"/>
                      <a:pt x="155073" y="345425"/>
                      <a:pt x="175026" y="321244"/>
                    </a:cubicBezTo>
                    <a:cubicBezTo>
                      <a:pt x="207409" y="281844"/>
                      <a:pt x="218485" y="154175"/>
                      <a:pt x="185933" y="72500"/>
                    </a:cubicBezTo>
                    <a:cubicBezTo>
                      <a:pt x="176041" y="47896"/>
                      <a:pt x="157779" y="17712"/>
                      <a:pt x="126749" y="13823"/>
                    </a:cubicBezTo>
                    <a:cubicBezTo>
                      <a:pt x="91069" y="9342"/>
                      <a:pt x="63168" y="16444"/>
                      <a:pt x="43891" y="34706"/>
                    </a:cubicBezTo>
                    <a:cubicBezTo>
                      <a:pt x="11339" y="65482"/>
                      <a:pt x="12185" y="119172"/>
                      <a:pt x="12523" y="127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0" name="Google Shape;2130;p39">
                <a:extLst>
                  <a:ext uri="{FF2B5EF4-FFF2-40B4-BE49-F238E27FC236}">
                    <a16:creationId xmlns:a16="http://schemas.microsoft.com/office/drawing/2014/main" id="{147F0151-40A4-B46C-94AC-B5064B56B6F8}"/>
                  </a:ext>
                </a:extLst>
              </p:cNvPr>
              <p:cNvSpPr/>
              <p:nvPr/>
            </p:nvSpPr>
            <p:spPr>
              <a:xfrm>
                <a:off x="1582348" y="-1059633"/>
                <a:ext cx="382346" cy="486571"/>
              </a:xfrm>
              <a:custGeom>
                <a:avLst/>
                <a:gdLst/>
                <a:ahLst/>
                <a:cxnLst/>
                <a:rect l="l" t="t" r="r" b="b"/>
                <a:pathLst>
                  <a:path w="382346" h="486571" extrusionOk="0">
                    <a:moveTo>
                      <a:pt x="382125" y="248730"/>
                    </a:moveTo>
                    <a:cubicBezTo>
                      <a:pt x="362087" y="188277"/>
                      <a:pt x="335285" y="128331"/>
                      <a:pt x="293095" y="80561"/>
                    </a:cubicBezTo>
                    <a:cubicBezTo>
                      <a:pt x="250905" y="32791"/>
                      <a:pt x="191213" y="-1705"/>
                      <a:pt x="131521" y="-99"/>
                    </a:cubicBezTo>
                    <a:cubicBezTo>
                      <a:pt x="71829" y="1508"/>
                      <a:pt x="15435" y="45304"/>
                      <a:pt x="8417" y="106687"/>
                    </a:cubicBezTo>
                    <a:cubicBezTo>
                      <a:pt x="1569" y="166717"/>
                      <a:pt x="41561" y="228015"/>
                      <a:pt x="92290" y="262934"/>
                    </a:cubicBezTo>
                    <a:cubicBezTo>
                      <a:pt x="92290" y="262934"/>
                      <a:pt x="5374" y="277730"/>
                      <a:pt x="-37" y="360927"/>
                    </a:cubicBezTo>
                    <a:cubicBezTo>
                      <a:pt x="-5449" y="444123"/>
                      <a:pt x="109285" y="530025"/>
                      <a:pt x="211336" y="461540"/>
                    </a:cubicBezTo>
                    <a:cubicBezTo>
                      <a:pt x="313386" y="393055"/>
                      <a:pt x="382125" y="248730"/>
                      <a:pt x="382125" y="2487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1" name="Google Shape;2131;p39">
                <a:extLst>
                  <a:ext uri="{FF2B5EF4-FFF2-40B4-BE49-F238E27FC236}">
                    <a16:creationId xmlns:a16="http://schemas.microsoft.com/office/drawing/2014/main" id="{347FEE81-564B-FAB7-48BC-372E2345CD4A}"/>
                  </a:ext>
                </a:extLst>
              </p:cNvPr>
              <p:cNvSpPr/>
              <p:nvPr/>
            </p:nvSpPr>
            <p:spPr>
              <a:xfrm>
                <a:off x="1576081" y="-1065855"/>
                <a:ext cx="395039" cy="498974"/>
              </a:xfrm>
              <a:custGeom>
                <a:avLst/>
                <a:gdLst/>
                <a:ahLst/>
                <a:cxnLst/>
                <a:rect l="l" t="t" r="r" b="b"/>
                <a:pathLst>
                  <a:path w="395039" h="498974" extrusionOk="0">
                    <a:moveTo>
                      <a:pt x="394480" y="253260"/>
                    </a:moveTo>
                    <a:cubicBezTo>
                      <a:pt x="361336" y="153492"/>
                      <a:pt x="305111" y="47045"/>
                      <a:pt x="199594" y="9759"/>
                    </a:cubicBezTo>
                    <a:cubicBezTo>
                      <a:pt x="154867" y="-5967"/>
                      <a:pt x="104899" y="-3938"/>
                      <a:pt x="64822" y="22779"/>
                    </a:cubicBezTo>
                    <a:cubicBezTo>
                      <a:pt x="26505" y="47476"/>
                      <a:pt x="4725" y="91112"/>
                      <a:pt x="8005" y="136582"/>
                    </a:cubicBezTo>
                    <a:cubicBezTo>
                      <a:pt x="12233" y="188157"/>
                      <a:pt x="43939" y="234321"/>
                      <a:pt x="84099" y="265943"/>
                    </a:cubicBezTo>
                    <a:cubicBezTo>
                      <a:pt x="59377" y="273324"/>
                      <a:pt x="37487" y="288069"/>
                      <a:pt x="21364" y="308217"/>
                    </a:cubicBezTo>
                    <a:cubicBezTo>
                      <a:pt x="5333" y="329245"/>
                      <a:pt x="-2208" y="355531"/>
                      <a:pt x="227" y="381860"/>
                    </a:cubicBezTo>
                    <a:cubicBezTo>
                      <a:pt x="3516" y="408814"/>
                      <a:pt x="15615" y="433934"/>
                      <a:pt x="34638" y="453304"/>
                    </a:cubicBezTo>
                    <a:cubicBezTo>
                      <a:pt x="54719" y="474433"/>
                      <a:pt x="80608" y="489144"/>
                      <a:pt x="109042" y="495579"/>
                    </a:cubicBezTo>
                    <a:cubicBezTo>
                      <a:pt x="140722" y="502461"/>
                      <a:pt x="173806" y="498318"/>
                      <a:pt x="202807" y="483826"/>
                    </a:cubicBezTo>
                    <a:cubicBezTo>
                      <a:pt x="231080" y="468455"/>
                      <a:pt x="256572" y="448451"/>
                      <a:pt x="278225" y="424642"/>
                    </a:cubicBezTo>
                    <a:cubicBezTo>
                      <a:pt x="299142" y="402947"/>
                      <a:pt x="318335" y="379653"/>
                      <a:pt x="335634" y="354973"/>
                    </a:cubicBezTo>
                    <a:cubicBezTo>
                      <a:pt x="357456" y="324789"/>
                      <a:pt x="376716" y="292829"/>
                      <a:pt x="393212" y="259433"/>
                    </a:cubicBezTo>
                    <a:lnTo>
                      <a:pt x="393804" y="258249"/>
                    </a:lnTo>
                    <a:cubicBezTo>
                      <a:pt x="394852" y="256803"/>
                      <a:pt x="395106" y="254934"/>
                      <a:pt x="394480" y="253260"/>
                    </a:cubicBezTo>
                    <a:close/>
                    <a:moveTo>
                      <a:pt x="227580" y="452966"/>
                    </a:moveTo>
                    <a:cubicBezTo>
                      <a:pt x="203204" y="473004"/>
                      <a:pt x="173020" y="484655"/>
                      <a:pt x="141508" y="486193"/>
                    </a:cubicBezTo>
                    <a:cubicBezTo>
                      <a:pt x="113176" y="486405"/>
                      <a:pt x="85520" y="477519"/>
                      <a:pt x="62624" y="460829"/>
                    </a:cubicBezTo>
                    <a:cubicBezTo>
                      <a:pt x="41360" y="446066"/>
                      <a:pt x="25338" y="424929"/>
                      <a:pt x="16883" y="400461"/>
                    </a:cubicBezTo>
                    <a:cubicBezTo>
                      <a:pt x="9231" y="376516"/>
                      <a:pt x="11514" y="350501"/>
                      <a:pt x="23224" y="328255"/>
                    </a:cubicBezTo>
                    <a:cubicBezTo>
                      <a:pt x="38527" y="299762"/>
                      <a:pt x="67951" y="282768"/>
                      <a:pt x="98304" y="275497"/>
                    </a:cubicBezTo>
                    <a:lnTo>
                      <a:pt x="100248" y="275497"/>
                    </a:lnTo>
                    <a:cubicBezTo>
                      <a:pt x="106082" y="274482"/>
                      <a:pt x="105744" y="267042"/>
                      <a:pt x="101770" y="263829"/>
                    </a:cubicBezTo>
                    <a:cubicBezTo>
                      <a:pt x="63723" y="237450"/>
                      <a:pt x="32102" y="197119"/>
                      <a:pt x="22717" y="151125"/>
                    </a:cubicBezTo>
                    <a:cubicBezTo>
                      <a:pt x="13924" y="109129"/>
                      <a:pt x="29878" y="65789"/>
                      <a:pt x="63808" y="39520"/>
                    </a:cubicBezTo>
                    <a:cubicBezTo>
                      <a:pt x="98524" y="13487"/>
                      <a:pt x="143656" y="5776"/>
                      <a:pt x="185051" y="18805"/>
                    </a:cubicBezTo>
                    <a:cubicBezTo>
                      <a:pt x="232653" y="32248"/>
                      <a:pt x="273574" y="64378"/>
                      <a:pt x="304266" y="102509"/>
                    </a:cubicBezTo>
                    <a:cubicBezTo>
                      <a:pt x="340199" y="147151"/>
                      <a:pt x="363450" y="200671"/>
                      <a:pt x="381544" y="254697"/>
                    </a:cubicBezTo>
                    <a:cubicBezTo>
                      <a:pt x="369360" y="279310"/>
                      <a:pt x="355604" y="303119"/>
                      <a:pt x="340368" y="325973"/>
                    </a:cubicBezTo>
                    <a:cubicBezTo>
                      <a:pt x="309423" y="373320"/>
                      <a:pt x="272983" y="418808"/>
                      <a:pt x="227580" y="4529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2" name="Google Shape;2132;p39">
                <a:extLst>
                  <a:ext uri="{FF2B5EF4-FFF2-40B4-BE49-F238E27FC236}">
                    <a16:creationId xmlns:a16="http://schemas.microsoft.com/office/drawing/2014/main" id="{ACCE70FC-DC48-CB8B-FDD5-A34352D0382E}"/>
                  </a:ext>
                </a:extLst>
              </p:cNvPr>
              <p:cNvSpPr/>
              <p:nvPr/>
            </p:nvSpPr>
            <p:spPr>
              <a:xfrm>
                <a:off x="1674860" y="-796547"/>
                <a:ext cx="252463" cy="54633"/>
              </a:xfrm>
              <a:custGeom>
                <a:avLst/>
                <a:gdLst/>
                <a:ahLst/>
                <a:cxnLst/>
                <a:rect l="l" t="t" r="r" b="b"/>
                <a:pathLst>
                  <a:path w="252463" h="54633" extrusionOk="0">
                    <a:moveTo>
                      <a:pt x="-222" y="-153"/>
                    </a:moveTo>
                    <a:cubicBezTo>
                      <a:pt x="-222" y="-153"/>
                      <a:pt x="124742" y="69516"/>
                      <a:pt x="252242" y="51507"/>
                    </a:cubicBezTo>
                  </a:path>
                </a:pathLst>
              </a:custGeom>
              <a:noFill/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3" name="Google Shape;2133;p39">
                <a:extLst>
                  <a:ext uri="{FF2B5EF4-FFF2-40B4-BE49-F238E27FC236}">
                    <a16:creationId xmlns:a16="http://schemas.microsoft.com/office/drawing/2014/main" id="{935F5FF5-CA5C-12D3-4D1D-77E5F20A04FA}"/>
                  </a:ext>
                </a:extLst>
              </p:cNvPr>
              <p:cNvSpPr/>
              <p:nvPr/>
            </p:nvSpPr>
            <p:spPr>
              <a:xfrm>
                <a:off x="1707040" y="-947778"/>
                <a:ext cx="251059" cy="185980"/>
              </a:xfrm>
              <a:custGeom>
                <a:avLst/>
                <a:gdLst/>
                <a:ahLst/>
                <a:cxnLst/>
                <a:rect l="l" t="t" r="r" b="b"/>
                <a:pathLst>
                  <a:path w="251059" h="185980" extrusionOk="0">
                    <a:moveTo>
                      <a:pt x="230546" y="185828"/>
                    </a:moveTo>
                    <a:cubicBezTo>
                      <a:pt x="230546" y="185828"/>
                      <a:pt x="138640" y="164860"/>
                      <a:pt x="75736" y="128927"/>
                    </a:cubicBezTo>
                    <a:cubicBezTo>
                      <a:pt x="20441" y="97390"/>
                      <a:pt x="-18875" y="57567"/>
                      <a:pt x="8942" y="17406"/>
                    </a:cubicBezTo>
                    <a:cubicBezTo>
                      <a:pt x="36759" y="-22755"/>
                      <a:pt x="99071" y="14278"/>
                      <a:pt x="143291" y="45815"/>
                    </a:cubicBezTo>
                    <a:cubicBezTo>
                      <a:pt x="187510" y="77352"/>
                      <a:pt x="250837" y="149557"/>
                      <a:pt x="250837" y="149557"/>
                    </a:cubicBezTo>
                    <a:cubicBezTo>
                      <a:pt x="250837" y="149557"/>
                      <a:pt x="237309" y="174752"/>
                      <a:pt x="230546" y="1858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4" name="Google Shape;2134;p39">
                <a:extLst>
                  <a:ext uri="{FF2B5EF4-FFF2-40B4-BE49-F238E27FC236}">
                    <a16:creationId xmlns:a16="http://schemas.microsoft.com/office/drawing/2014/main" id="{1789B5A8-26CE-9F5D-49CE-8FEBF0F19E39}"/>
                  </a:ext>
                </a:extLst>
              </p:cNvPr>
              <p:cNvSpPr/>
              <p:nvPr/>
            </p:nvSpPr>
            <p:spPr>
              <a:xfrm>
                <a:off x="1738759" y="-916680"/>
                <a:ext cx="43975" cy="43614"/>
              </a:xfrm>
              <a:custGeom>
                <a:avLst/>
                <a:gdLst/>
                <a:ahLst/>
                <a:cxnLst/>
                <a:rect l="l" t="t" r="r" b="b"/>
                <a:pathLst>
                  <a:path w="43975" h="43614" extrusionOk="0">
                    <a:moveTo>
                      <a:pt x="41566" y="11927"/>
                    </a:moveTo>
                    <a:cubicBezTo>
                      <a:pt x="46842" y="22859"/>
                      <a:pt x="42251" y="36006"/>
                      <a:pt x="31310" y="41273"/>
                    </a:cubicBezTo>
                    <a:cubicBezTo>
                      <a:pt x="20378" y="46549"/>
                      <a:pt x="7239" y="41959"/>
                      <a:pt x="1963" y="31026"/>
                    </a:cubicBezTo>
                    <a:cubicBezTo>
                      <a:pt x="-2975" y="20787"/>
                      <a:pt x="712" y="8477"/>
                      <a:pt x="10452" y="2626"/>
                    </a:cubicBezTo>
                    <a:cubicBezTo>
                      <a:pt x="21578" y="-3411"/>
                      <a:pt x="35487" y="715"/>
                      <a:pt x="41515" y="11842"/>
                    </a:cubicBezTo>
                    <a:cubicBezTo>
                      <a:pt x="41532" y="11867"/>
                      <a:pt x="41549" y="11901"/>
                      <a:pt x="41566" y="11927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5" name="Google Shape;2135;p39">
                <a:extLst>
                  <a:ext uri="{FF2B5EF4-FFF2-40B4-BE49-F238E27FC236}">
                    <a16:creationId xmlns:a16="http://schemas.microsoft.com/office/drawing/2014/main" id="{76AE6FBF-A943-26C3-7AE7-CD214661B966}"/>
                  </a:ext>
                </a:extLst>
              </p:cNvPr>
              <p:cNvSpPr/>
              <p:nvPr/>
            </p:nvSpPr>
            <p:spPr>
              <a:xfrm>
                <a:off x="1810088" y="-868783"/>
                <a:ext cx="24863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4600" extrusionOk="0">
                    <a:moveTo>
                      <a:pt x="23418" y="6643"/>
                    </a:moveTo>
                    <a:cubicBezTo>
                      <a:pt x="26385" y="12832"/>
                      <a:pt x="23773" y="20255"/>
                      <a:pt x="17584" y="23223"/>
                    </a:cubicBezTo>
                    <a:cubicBezTo>
                      <a:pt x="11395" y="26191"/>
                      <a:pt x="3971" y="23578"/>
                      <a:pt x="1004" y="17389"/>
                    </a:cubicBezTo>
                    <a:cubicBezTo>
                      <a:pt x="-1761" y="11632"/>
                      <a:pt x="293" y="4724"/>
                      <a:pt x="5747" y="1401"/>
                    </a:cubicBezTo>
                    <a:cubicBezTo>
                      <a:pt x="12080" y="-1989"/>
                      <a:pt x="19960" y="352"/>
                      <a:pt x="23418" y="6643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6" name="Google Shape;2136;p39">
                <a:extLst>
                  <a:ext uri="{FF2B5EF4-FFF2-40B4-BE49-F238E27FC236}">
                    <a16:creationId xmlns:a16="http://schemas.microsoft.com/office/drawing/2014/main" id="{8944CDC5-1043-3729-6901-F94378811BB1}"/>
                  </a:ext>
                </a:extLst>
              </p:cNvPr>
              <p:cNvSpPr/>
              <p:nvPr/>
            </p:nvSpPr>
            <p:spPr>
              <a:xfrm>
                <a:off x="1861827" y="-840157"/>
                <a:ext cx="16912" cy="16636"/>
              </a:xfrm>
              <a:custGeom>
                <a:avLst/>
                <a:gdLst/>
                <a:ahLst/>
                <a:cxnLst/>
                <a:rect l="l" t="t" r="r" b="b"/>
                <a:pathLst>
                  <a:path w="16912" h="16636" extrusionOk="0">
                    <a:moveTo>
                      <a:pt x="15983" y="4650"/>
                    </a:moveTo>
                    <a:cubicBezTo>
                      <a:pt x="17852" y="8928"/>
                      <a:pt x="15891" y="13916"/>
                      <a:pt x="11612" y="15777"/>
                    </a:cubicBezTo>
                    <a:cubicBezTo>
                      <a:pt x="7334" y="17645"/>
                      <a:pt x="2346" y="15684"/>
                      <a:pt x="486" y="11405"/>
                    </a:cubicBezTo>
                    <a:cubicBezTo>
                      <a:pt x="-1172" y="7609"/>
                      <a:pt x="164" y="3179"/>
                      <a:pt x="3639" y="930"/>
                    </a:cubicBezTo>
                    <a:cubicBezTo>
                      <a:pt x="8078" y="-1446"/>
                      <a:pt x="13599" y="219"/>
                      <a:pt x="15983" y="4650"/>
                    </a:cubicBezTo>
                    <a:close/>
                  </a:path>
                </a:pathLst>
              </a:custGeom>
              <a:solidFill>
                <a:schemeClr val="lt2"/>
              </a:solidFill>
              <a:ln w="126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7" name="Google Shape;2137;p39">
                <a:extLst>
                  <a:ext uri="{FF2B5EF4-FFF2-40B4-BE49-F238E27FC236}">
                    <a16:creationId xmlns:a16="http://schemas.microsoft.com/office/drawing/2014/main" id="{FCEA2540-08A5-32F5-141B-8A59217D34C7}"/>
                  </a:ext>
                </a:extLst>
              </p:cNvPr>
              <p:cNvSpPr/>
              <p:nvPr/>
            </p:nvSpPr>
            <p:spPr>
              <a:xfrm>
                <a:off x="1909830" y="-824617"/>
                <a:ext cx="91137" cy="150392"/>
              </a:xfrm>
              <a:custGeom>
                <a:avLst/>
                <a:gdLst/>
                <a:ahLst/>
                <a:cxnLst/>
                <a:rect l="l" t="t" r="r" b="b"/>
                <a:pathLst>
                  <a:path w="91137" h="150392" extrusionOk="0">
                    <a:moveTo>
                      <a:pt x="79247" y="-153"/>
                    </a:moveTo>
                    <a:cubicBezTo>
                      <a:pt x="53883" y="7372"/>
                      <a:pt x="22599" y="38909"/>
                      <a:pt x="7465" y="78732"/>
                    </a:cubicBezTo>
                    <a:cubicBezTo>
                      <a:pt x="-7669" y="118555"/>
                      <a:pt x="617" y="159476"/>
                      <a:pt x="22938" y="148400"/>
                    </a:cubicBezTo>
                    <a:cubicBezTo>
                      <a:pt x="45259" y="137324"/>
                      <a:pt x="33760" y="113228"/>
                      <a:pt x="45174" y="74082"/>
                    </a:cubicBezTo>
                    <a:cubicBezTo>
                      <a:pt x="62084" y="16757"/>
                      <a:pt x="90915" y="14897"/>
                      <a:pt x="90915" y="14897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8" name="Google Shape;2138;p39">
                <a:extLst>
                  <a:ext uri="{FF2B5EF4-FFF2-40B4-BE49-F238E27FC236}">
                    <a16:creationId xmlns:a16="http://schemas.microsoft.com/office/drawing/2014/main" id="{8CAF091F-ED0B-8956-6BDB-37ED6CD7E6D6}"/>
                  </a:ext>
                </a:extLst>
              </p:cNvPr>
              <p:cNvSpPr/>
              <p:nvPr/>
            </p:nvSpPr>
            <p:spPr>
              <a:xfrm>
                <a:off x="1963508" y="-850831"/>
                <a:ext cx="50732" cy="50728"/>
              </a:xfrm>
              <a:custGeom>
                <a:avLst/>
                <a:gdLst/>
                <a:ahLst/>
                <a:cxnLst/>
                <a:rect l="l" t="t" r="r" b="b"/>
                <a:pathLst>
                  <a:path w="50732" h="50728" extrusionOk="0">
                    <a:moveTo>
                      <a:pt x="25569" y="-149"/>
                    </a:moveTo>
                    <a:cubicBezTo>
                      <a:pt x="11559" y="-386"/>
                      <a:pt x="18" y="10783"/>
                      <a:pt x="-218" y="24793"/>
                    </a:cubicBezTo>
                    <a:cubicBezTo>
                      <a:pt x="-447" y="38795"/>
                      <a:pt x="10714" y="50344"/>
                      <a:pt x="24724" y="50572"/>
                    </a:cubicBezTo>
                    <a:cubicBezTo>
                      <a:pt x="38733" y="50809"/>
                      <a:pt x="50274" y="39640"/>
                      <a:pt x="50511" y="25638"/>
                    </a:cubicBezTo>
                    <a:cubicBezTo>
                      <a:pt x="50511" y="25495"/>
                      <a:pt x="50511" y="25351"/>
                      <a:pt x="50511" y="25216"/>
                    </a:cubicBezTo>
                    <a:cubicBezTo>
                      <a:pt x="50511" y="11367"/>
                      <a:pt x="39410" y="79"/>
                      <a:pt x="25569" y="-149"/>
                    </a:cubicBezTo>
                    <a:close/>
                  </a:path>
                </a:pathLst>
              </a:custGeom>
              <a:solidFill>
                <a:schemeClr val="dk1"/>
              </a:solidFill>
              <a:ln w="12675" cap="rnd" cmpd="sng">
                <a:solidFill>
                  <a:srgbClr val="072A6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9" name="Google Shape;2139;p39">
                <a:extLst>
                  <a:ext uri="{FF2B5EF4-FFF2-40B4-BE49-F238E27FC236}">
                    <a16:creationId xmlns:a16="http://schemas.microsoft.com/office/drawing/2014/main" id="{DE6EDE91-CB53-B21D-5099-B4BE8791D774}"/>
                  </a:ext>
                </a:extLst>
              </p:cNvPr>
              <p:cNvSpPr/>
              <p:nvPr/>
            </p:nvSpPr>
            <p:spPr>
              <a:xfrm>
                <a:off x="1986775" y="-897837"/>
                <a:ext cx="24880" cy="57657"/>
              </a:xfrm>
              <a:custGeom>
                <a:avLst/>
                <a:gdLst/>
                <a:ahLst/>
                <a:cxnLst/>
                <a:rect l="l" t="t" r="r" b="b"/>
                <a:pathLst>
                  <a:path w="24880" h="57657" extrusionOk="0">
                    <a:moveTo>
                      <a:pt x="11771" y="54043"/>
                    </a:moveTo>
                    <a:cubicBezTo>
                      <a:pt x="20648" y="39695"/>
                      <a:pt x="25113" y="23056"/>
                      <a:pt x="24622" y="6188"/>
                    </a:cubicBezTo>
                    <a:cubicBezTo>
                      <a:pt x="24622" y="2688"/>
                      <a:pt x="21781" y="-153"/>
                      <a:pt x="18281" y="-153"/>
                    </a:cubicBezTo>
                    <a:cubicBezTo>
                      <a:pt x="14781" y="-153"/>
                      <a:pt x="11940" y="2688"/>
                      <a:pt x="11940" y="6188"/>
                    </a:cubicBezTo>
                    <a:cubicBezTo>
                      <a:pt x="12405" y="20790"/>
                      <a:pt x="8558" y="35197"/>
                      <a:pt x="864" y="47617"/>
                    </a:cubicBezTo>
                    <a:cubicBezTo>
                      <a:pt x="-1098" y="50517"/>
                      <a:pt x="-328" y="54466"/>
                      <a:pt x="2580" y="56419"/>
                    </a:cubicBezTo>
                    <a:cubicBezTo>
                      <a:pt x="5481" y="58381"/>
                      <a:pt x="9421" y="57611"/>
                      <a:pt x="11382" y="54711"/>
                    </a:cubicBezTo>
                    <a:cubicBezTo>
                      <a:pt x="11526" y="54492"/>
                      <a:pt x="11652" y="54272"/>
                      <a:pt x="11771" y="5404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0" name="Google Shape;2140;p39">
                <a:extLst>
                  <a:ext uri="{FF2B5EF4-FFF2-40B4-BE49-F238E27FC236}">
                    <a16:creationId xmlns:a16="http://schemas.microsoft.com/office/drawing/2014/main" id="{466B6C64-7527-80F9-56BD-EF51D1142044}"/>
                  </a:ext>
                </a:extLst>
              </p:cNvPr>
              <p:cNvSpPr/>
              <p:nvPr/>
            </p:nvSpPr>
            <p:spPr>
              <a:xfrm>
                <a:off x="2001468" y="-888959"/>
                <a:ext cx="34501" cy="53871"/>
              </a:xfrm>
              <a:custGeom>
                <a:avLst/>
                <a:gdLst/>
                <a:ahLst/>
                <a:cxnLst/>
                <a:rect l="l" t="t" r="r" b="b"/>
                <a:pathLst>
                  <a:path w="34501" h="53871" extrusionOk="0">
                    <a:moveTo>
                      <a:pt x="8746" y="53620"/>
                    </a:moveTo>
                    <a:cubicBezTo>
                      <a:pt x="16634" y="48624"/>
                      <a:pt x="22916" y="41462"/>
                      <a:pt x="26839" y="32990"/>
                    </a:cubicBezTo>
                    <a:cubicBezTo>
                      <a:pt x="31033" y="24620"/>
                      <a:pt x="33561" y="15523"/>
                      <a:pt x="34280" y="6188"/>
                    </a:cubicBezTo>
                    <a:cubicBezTo>
                      <a:pt x="34280" y="2688"/>
                      <a:pt x="31439" y="-153"/>
                      <a:pt x="27938" y="-153"/>
                    </a:cubicBezTo>
                    <a:cubicBezTo>
                      <a:pt x="24489" y="-26"/>
                      <a:pt x="21724" y="2739"/>
                      <a:pt x="21597" y="6188"/>
                    </a:cubicBezTo>
                    <a:cubicBezTo>
                      <a:pt x="21682" y="7118"/>
                      <a:pt x="21682" y="8048"/>
                      <a:pt x="21597" y="8979"/>
                    </a:cubicBezTo>
                    <a:cubicBezTo>
                      <a:pt x="21597" y="8387"/>
                      <a:pt x="21597" y="8979"/>
                      <a:pt x="21597" y="8979"/>
                    </a:cubicBezTo>
                    <a:cubicBezTo>
                      <a:pt x="21597" y="8979"/>
                      <a:pt x="21597" y="9909"/>
                      <a:pt x="21597" y="10416"/>
                    </a:cubicBezTo>
                    <a:cubicBezTo>
                      <a:pt x="21597" y="12360"/>
                      <a:pt x="20752" y="14305"/>
                      <a:pt x="20244" y="16250"/>
                    </a:cubicBezTo>
                    <a:cubicBezTo>
                      <a:pt x="19737" y="18194"/>
                      <a:pt x="19145" y="19801"/>
                      <a:pt x="18469" y="21577"/>
                    </a:cubicBezTo>
                    <a:cubicBezTo>
                      <a:pt x="18249" y="22151"/>
                      <a:pt x="17995" y="22718"/>
                      <a:pt x="17708" y="23268"/>
                    </a:cubicBezTo>
                    <a:cubicBezTo>
                      <a:pt x="17311" y="24248"/>
                      <a:pt x="16854" y="25212"/>
                      <a:pt x="16355" y="26142"/>
                    </a:cubicBezTo>
                    <a:cubicBezTo>
                      <a:pt x="15510" y="27825"/>
                      <a:pt x="14580" y="29457"/>
                      <a:pt x="13565" y="31046"/>
                    </a:cubicBezTo>
                    <a:lnTo>
                      <a:pt x="12043" y="33413"/>
                    </a:lnTo>
                    <a:cubicBezTo>
                      <a:pt x="11739" y="33760"/>
                      <a:pt x="11451" y="34124"/>
                      <a:pt x="11198" y="34512"/>
                    </a:cubicBezTo>
                    <a:cubicBezTo>
                      <a:pt x="11198" y="34512"/>
                      <a:pt x="10521" y="35358"/>
                      <a:pt x="11198" y="34935"/>
                    </a:cubicBezTo>
                    <a:cubicBezTo>
                      <a:pt x="8957" y="37954"/>
                      <a:pt x="6065" y="40440"/>
                      <a:pt x="2743" y="42207"/>
                    </a:cubicBezTo>
                    <a:cubicBezTo>
                      <a:pt x="-90" y="44016"/>
                      <a:pt x="-1045" y="47702"/>
                      <a:pt x="544" y="50661"/>
                    </a:cubicBezTo>
                    <a:cubicBezTo>
                      <a:pt x="2303" y="53562"/>
                      <a:pt x="6023" y="54567"/>
                      <a:pt x="8999" y="529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1" name="Google Shape;2141;p39">
                <a:extLst>
                  <a:ext uri="{FF2B5EF4-FFF2-40B4-BE49-F238E27FC236}">
                    <a16:creationId xmlns:a16="http://schemas.microsoft.com/office/drawing/2014/main" id="{FA8D2564-0DD1-18E6-463E-4BF3DD8B7B9A}"/>
                  </a:ext>
                </a:extLst>
              </p:cNvPr>
              <p:cNvSpPr/>
              <p:nvPr/>
            </p:nvSpPr>
            <p:spPr>
              <a:xfrm>
                <a:off x="1682660" y="-571552"/>
                <a:ext cx="131317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131317" h="46491" extrusionOk="0">
                    <a:moveTo>
                      <a:pt x="120238" y="1698"/>
                    </a:moveTo>
                    <a:cubicBezTo>
                      <a:pt x="90519" y="30800"/>
                      <a:pt x="47120" y="41022"/>
                      <a:pt x="7534" y="28247"/>
                    </a:cubicBezTo>
                    <a:cubicBezTo>
                      <a:pt x="-245" y="25710"/>
                      <a:pt x="-3542" y="37885"/>
                      <a:pt x="4152" y="40506"/>
                    </a:cubicBezTo>
                    <a:cubicBezTo>
                      <a:pt x="48143" y="54448"/>
                      <a:pt x="96243" y="42966"/>
                      <a:pt x="129200" y="10660"/>
                    </a:cubicBezTo>
                    <a:cubicBezTo>
                      <a:pt x="135034" y="4911"/>
                      <a:pt x="126072" y="-4051"/>
                      <a:pt x="120238" y="1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2" name="Google Shape;2142;p39">
                <a:extLst>
                  <a:ext uri="{FF2B5EF4-FFF2-40B4-BE49-F238E27FC236}">
                    <a16:creationId xmlns:a16="http://schemas.microsoft.com/office/drawing/2014/main" id="{00BF73FB-691D-EE89-927D-F16702AFF9B7}"/>
                  </a:ext>
                </a:extLst>
              </p:cNvPr>
              <p:cNvSpPr/>
              <p:nvPr/>
            </p:nvSpPr>
            <p:spPr>
              <a:xfrm>
                <a:off x="1700136" y="-506603"/>
                <a:ext cx="89642" cy="21540"/>
              </a:xfrm>
              <a:custGeom>
                <a:avLst/>
                <a:gdLst/>
                <a:ahLst/>
                <a:cxnLst/>
                <a:rect l="l" t="t" r="r" b="b"/>
                <a:pathLst>
                  <a:path w="89642" h="21540" extrusionOk="0">
                    <a:moveTo>
                      <a:pt x="81371" y="76"/>
                    </a:moveTo>
                    <a:cubicBezTo>
                      <a:pt x="57875" y="8954"/>
                      <a:pt x="32366" y="11059"/>
                      <a:pt x="7729" y="6164"/>
                    </a:cubicBezTo>
                    <a:cubicBezTo>
                      <a:pt x="-219" y="4558"/>
                      <a:pt x="-3685" y="16732"/>
                      <a:pt x="4347" y="18339"/>
                    </a:cubicBezTo>
                    <a:cubicBezTo>
                      <a:pt x="31183" y="23902"/>
                      <a:pt x="59042" y="21822"/>
                      <a:pt x="84753" y="12336"/>
                    </a:cubicBezTo>
                    <a:cubicBezTo>
                      <a:pt x="88135" y="11397"/>
                      <a:pt x="90122" y="7897"/>
                      <a:pt x="89192" y="4515"/>
                    </a:cubicBezTo>
                    <a:cubicBezTo>
                      <a:pt x="88262" y="1133"/>
                      <a:pt x="84753" y="-854"/>
                      <a:pt x="81371" y="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3" name="Google Shape;2143;p39">
                <a:extLst>
                  <a:ext uri="{FF2B5EF4-FFF2-40B4-BE49-F238E27FC236}">
                    <a16:creationId xmlns:a16="http://schemas.microsoft.com/office/drawing/2014/main" id="{9D1A1317-B1EC-6C0D-753A-87B18C8226BA}"/>
                  </a:ext>
                </a:extLst>
              </p:cNvPr>
              <p:cNvSpPr/>
              <p:nvPr/>
            </p:nvSpPr>
            <p:spPr>
              <a:xfrm>
                <a:off x="1956868" y="-1193050"/>
                <a:ext cx="95084" cy="197491"/>
              </a:xfrm>
              <a:custGeom>
                <a:avLst/>
                <a:gdLst/>
                <a:ahLst/>
                <a:cxnLst/>
                <a:rect l="l" t="t" r="r" b="b"/>
                <a:pathLst>
                  <a:path w="95084" h="197491" extrusionOk="0">
                    <a:moveTo>
                      <a:pt x="19441" y="7846"/>
                    </a:moveTo>
                    <a:cubicBezTo>
                      <a:pt x="16896" y="4651"/>
                      <a:pt x="13734" y="2004"/>
                      <a:pt x="10141" y="68"/>
                    </a:cubicBezTo>
                    <a:cubicBezTo>
                      <a:pt x="5592" y="-989"/>
                      <a:pt x="1052" y="1852"/>
                      <a:pt x="-5" y="6401"/>
                    </a:cubicBezTo>
                    <a:cubicBezTo>
                      <a:pt x="-512" y="8608"/>
                      <a:pt x="-123" y="10924"/>
                      <a:pt x="1094" y="12835"/>
                    </a:cubicBezTo>
                    <a:cubicBezTo>
                      <a:pt x="2785" y="14966"/>
                      <a:pt x="5812" y="15473"/>
                      <a:pt x="8112" y="14019"/>
                    </a:cubicBezTo>
                    <a:cubicBezTo>
                      <a:pt x="9972" y="15794"/>
                      <a:pt x="11832" y="18077"/>
                      <a:pt x="13016" y="19261"/>
                    </a:cubicBezTo>
                    <a:cubicBezTo>
                      <a:pt x="15975" y="22305"/>
                      <a:pt x="18934" y="25264"/>
                      <a:pt x="21471" y="28308"/>
                    </a:cubicBezTo>
                    <a:cubicBezTo>
                      <a:pt x="27220" y="34395"/>
                      <a:pt x="32800" y="40736"/>
                      <a:pt x="38381" y="47247"/>
                    </a:cubicBezTo>
                    <a:cubicBezTo>
                      <a:pt x="48780" y="60081"/>
                      <a:pt x="57759" y="74006"/>
                      <a:pt x="65183" y="88760"/>
                    </a:cubicBezTo>
                    <a:cubicBezTo>
                      <a:pt x="81374" y="119646"/>
                      <a:pt x="85990" y="155300"/>
                      <a:pt x="78203" y="189289"/>
                    </a:cubicBezTo>
                    <a:cubicBezTo>
                      <a:pt x="77273" y="192671"/>
                      <a:pt x="79260" y="196180"/>
                      <a:pt x="82642" y="197110"/>
                    </a:cubicBezTo>
                    <a:cubicBezTo>
                      <a:pt x="86024" y="198040"/>
                      <a:pt x="89533" y="196053"/>
                      <a:pt x="90463" y="192671"/>
                    </a:cubicBezTo>
                    <a:cubicBezTo>
                      <a:pt x="107373" y="127061"/>
                      <a:pt x="73130" y="63649"/>
                      <a:pt x="28911" y="17401"/>
                    </a:cubicBezTo>
                    <a:cubicBezTo>
                      <a:pt x="25783" y="14188"/>
                      <a:pt x="22654" y="10975"/>
                      <a:pt x="19441" y="78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4" name="Google Shape;2144;p39">
                <a:extLst>
                  <a:ext uri="{FF2B5EF4-FFF2-40B4-BE49-F238E27FC236}">
                    <a16:creationId xmlns:a16="http://schemas.microsoft.com/office/drawing/2014/main" id="{7CB502E6-6AED-8C31-308B-C17B7D7F4925}"/>
                  </a:ext>
                </a:extLst>
              </p:cNvPr>
              <p:cNvSpPr/>
              <p:nvPr/>
            </p:nvSpPr>
            <p:spPr>
              <a:xfrm>
                <a:off x="2046309" y="-1151017"/>
                <a:ext cx="36947" cy="72655"/>
              </a:xfrm>
              <a:custGeom>
                <a:avLst/>
                <a:gdLst/>
                <a:ahLst/>
                <a:cxnLst/>
                <a:rect l="l" t="t" r="r" b="b"/>
                <a:pathLst>
                  <a:path w="36947" h="72655" extrusionOk="0">
                    <a:moveTo>
                      <a:pt x="36617" y="65159"/>
                    </a:moveTo>
                    <a:cubicBezTo>
                      <a:pt x="32204" y="43041"/>
                      <a:pt x="23783" y="21921"/>
                      <a:pt x="11760" y="2846"/>
                    </a:cubicBezTo>
                    <a:cubicBezTo>
                      <a:pt x="7363" y="-4087"/>
                      <a:pt x="-3544" y="2255"/>
                      <a:pt x="768" y="9188"/>
                    </a:cubicBezTo>
                    <a:cubicBezTo>
                      <a:pt x="12208" y="27307"/>
                      <a:pt x="20231" y="47362"/>
                      <a:pt x="24442" y="68372"/>
                    </a:cubicBezTo>
                    <a:cubicBezTo>
                      <a:pt x="25668" y="71653"/>
                      <a:pt x="29312" y="73327"/>
                      <a:pt x="32601" y="72101"/>
                    </a:cubicBezTo>
                    <a:cubicBezTo>
                      <a:pt x="35493" y="71027"/>
                      <a:pt x="37184" y="68025"/>
                      <a:pt x="36617" y="649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9983FC0-E662-C485-2A35-CE7404D39932}"/>
              </a:ext>
            </a:extLst>
          </p:cNvPr>
          <p:cNvSpPr txBox="1"/>
          <p:nvPr/>
        </p:nvSpPr>
        <p:spPr>
          <a:xfrm>
            <a:off x="210784" y="1189136"/>
            <a:ext cx="842759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89E6DAC-0164-02B5-358A-31073408E1C9}"/>
              </a:ext>
            </a:extLst>
          </p:cNvPr>
          <p:cNvGrpSpPr/>
          <p:nvPr/>
        </p:nvGrpSpPr>
        <p:grpSpPr>
          <a:xfrm>
            <a:off x="495171" y="1989426"/>
            <a:ext cx="3081300" cy="2826817"/>
            <a:chOff x="443472" y="1825238"/>
            <a:chExt cx="2522141" cy="296287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E672FB5-8DCA-A848-2C0B-215DB066E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020"/>
            <a:stretch/>
          </p:blipFill>
          <p:spPr>
            <a:xfrm>
              <a:off x="443472" y="1825238"/>
              <a:ext cx="2522141" cy="2714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6AC0D4D-2FCC-802C-ACEF-3B1238621C05}"/>
                </a:ext>
              </a:extLst>
            </p:cNvPr>
            <p:cNvSpPr/>
            <p:nvPr/>
          </p:nvSpPr>
          <p:spPr>
            <a:xfrm>
              <a:off x="953373" y="4422183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dirty="0">
                  <a:latin typeface="+mj-lt"/>
                </a:rPr>
                <a:t>Tranh 1</a:t>
              </a:r>
              <a:endParaRPr lang="en-SG" dirty="0">
                <a:latin typeface="+mj-l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6419826-0C3C-3B9F-173C-877AABBA048E}"/>
              </a:ext>
            </a:extLst>
          </p:cNvPr>
          <p:cNvSpPr txBox="1"/>
          <p:nvPr/>
        </p:nvSpPr>
        <p:spPr>
          <a:xfrm>
            <a:off x="4027713" y="2245519"/>
            <a:ext cx="4558172" cy="1138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nguyên nhân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400" b="1" i="1" dirty="0">
                <a:solidFill>
                  <a:srgbClr val="FF0000"/>
                </a:solidFill>
                <a:latin typeface="+mj-lt"/>
              </a:rPr>
              <a:t>- Vì được tưới nước đầy đủ, vườn rau lớn rất nhanh.</a:t>
            </a:r>
            <a:endParaRPr lang="en-SG" sz="24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FE13E2-0048-E913-A74D-720454B40CBE}"/>
              </a:ext>
            </a:extLst>
          </p:cNvPr>
          <p:cNvSpPr txBox="1"/>
          <p:nvPr/>
        </p:nvSpPr>
        <p:spPr>
          <a:xfrm>
            <a:off x="4085473" y="3357011"/>
            <a:ext cx="4301249" cy="11387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mục đích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400" b="1" i="1" dirty="0">
                <a:solidFill>
                  <a:srgbClr val="FF0000"/>
                </a:solidFill>
                <a:latin typeface="+mj-lt"/>
              </a:rPr>
              <a:t>- Để vườn rau xanh tốt,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4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216744" y="716621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413527" y="494981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+mj-lt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5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7E857C49-7257-A164-ACCD-E26453B69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9109FA12-F82D-119F-F64E-94DA5DD484BE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EFF3F6-BB31-CDB2-F885-9AA6DA965734}"/>
              </a:ext>
            </a:extLst>
          </p:cNvPr>
          <p:cNvSpPr txBox="1"/>
          <p:nvPr/>
        </p:nvSpPr>
        <p:spPr>
          <a:xfrm>
            <a:off x="264694" y="1174591"/>
            <a:ext cx="842759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CEDEB34-525A-2BE6-FE24-6D559C0657E9}"/>
              </a:ext>
            </a:extLst>
          </p:cNvPr>
          <p:cNvGrpSpPr/>
          <p:nvPr/>
        </p:nvGrpSpPr>
        <p:grpSpPr>
          <a:xfrm>
            <a:off x="5091720" y="1960617"/>
            <a:ext cx="3430350" cy="3037074"/>
            <a:chOff x="3224283" y="1848101"/>
            <a:chExt cx="2587441" cy="296060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932533D-A077-D2A2-AFDA-B759C40D0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4283" y="1848101"/>
              <a:ext cx="2587441" cy="27458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5BCC2A7-D95D-F732-1832-87163AFF8DAA}"/>
                </a:ext>
              </a:extLst>
            </p:cNvPr>
            <p:cNvSpPr/>
            <p:nvPr/>
          </p:nvSpPr>
          <p:spPr>
            <a:xfrm>
              <a:off x="3800662" y="4442770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>
                  <a:latin typeface="+mj-lt"/>
                </a:rPr>
                <a:t>Tranh 2</a:t>
              </a:r>
              <a:endParaRPr lang="en-SG">
                <a:latin typeface="+mj-lt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08579AB-291A-E9CA-B51E-B64ECD21D12E}"/>
              </a:ext>
            </a:extLst>
          </p:cNvPr>
          <p:cNvSpPr txBox="1"/>
          <p:nvPr/>
        </p:nvSpPr>
        <p:spPr>
          <a:xfrm>
            <a:off x="406789" y="2062270"/>
            <a:ext cx="4558172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nguyên nhân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000" b="1" i="1" dirty="0">
                <a:solidFill>
                  <a:srgbClr val="FF0000"/>
                </a:solidFill>
                <a:latin typeface="+mj-lt"/>
              </a:rPr>
              <a:t>-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các bạn nhỏ thu nhặt rác, bãi biển trở nên sạch đẹp và trong xanh hơn.</a:t>
            </a:r>
            <a:endParaRPr lang="en-SG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6A2CE6-39B6-C3FC-A2DD-3526BCC1FA20}"/>
              </a:ext>
            </a:extLst>
          </p:cNvPr>
          <p:cNvSpPr txBox="1"/>
          <p:nvPr/>
        </p:nvSpPr>
        <p:spPr>
          <a:xfrm>
            <a:off x="406790" y="3147238"/>
            <a:ext cx="4301249" cy="133882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mục đích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000" b="1" i="1" dirty="0">
                <a:solidFill>
                  <a:srgbClr val="FF0000"/>
                </a:solidFill>
                <a:latin typeface="+mj-lt"/>
              </a:rPr>
              <a:t>- Nhằm giữ cho bãi biển thêm sạch đẹp, các bạn nhỏ đã chung tay dọn sạch rác quanh bãi biển.</a:t>
            </a:r>
            <a:endParaRPr lang="en-SG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7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216744" y="746601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47239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+mj-lt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071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3458498" y="46501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4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5845ED18-0393-9918-9AD1-B668C78FF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E4DF3E67-A549-332C-C2C1-E9FD1127FFD2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D12522F-5D84-DE9A-4BCD-F7D2FD2E9B01}"/>
              </a:ext>
            </a:extLst>
          </p:cNvPr>
          <p:cNvSpPr txBox="1"/>
          <p:nvPr/>
        </p:nvSpPr>
        <p:spPr>
          <a:xfrm>
            <a:off x="238021" y="1124581"/>
            <a:ext cx="8427590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Bài 5: Quan sát tranh, đặt một câu có trạng ngữ chỉ nguyên nhân, một câu có trạng ngữ chỉ mục đích của hoạt động. </a:t>
            </a:r>
            <a:endParaRPr lang="en-SG" sz="2400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26A80F-F683-8C65-38F1-D50E94AC0E94}"/>
              </a:ext>
            </a:extLst>
          </p:cNvPr>
          <p:cNvGrpSpPr/>
          <p:nvPr/>
        </p:nvGrpSpPr>
        <p:grpSpPr>
          <a:xfrm>
            <a:off x="196532" y="1978703"/>
            <a:ext cx="2951145" cy="2816731"/>
            <a:chOff x="6069160" y="1820603"/>
            <a:chExt cx="2502554" cy="293402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8447C1C-604E-1C38-2C2A-64F6E5A1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160" y="1820603"/>
              <a:ext cx="2502554" cy="2745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8108674-B4FE-6D92-AFCF-90B520D2F1ED}"/>
                </a:ext>
              </a:extLst>
            </p:cNvPr>
            <p:cNvSpPr/>
            <p:nvPr/>
          </p:nvSpPr>
          <p:spPr>
            <a:xfrm>
              <a:off x="6713686" y="4388694"/>
              <a:ext cx="1286579" cy="3659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>
                  <a:latin typeface="+mj-lt"/>
                </a:rPr>
                <a:t>Tranh 3</a:t>
              </a:r>
              <a:endParaRPr lang="en-SG">
                <a:latin typeface="+mj-l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EC41D6A-E687-7EE7-2502-47C333A5D965}"/>
              </a:ext>
            </a:extLst>
          </p:cNvPr>
          <p:cNvSpPr txBox="1"/>
          <p:nvPr/>
        </p:nvSpPr>
        <p:spPr>
          <a:xfrm>
            <a:off x="3446122" y="2082613"/>
            <a:ext cx="4558172" cy="102720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nguyên nhân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000" b="1" i="1" dirty="0">
                <a:solidFill>
                  <a:srgbClr val="FF0000"/>
                </a:solidFill>
                <a:latin typeface="+mj-lt"/>
              </a:rPr>
              <a:t>- Nhờ chăm chỉ tập thể dục, em có một sức khỏe tốt.</a:t>
            </a:r>
            <a:endParaRPr lang="en-SG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390D81B-CFE1-E28A-0EA0-98342F1C9B74}"/>
              </a:ext>
            </a:extLst>
          </p:cNvPr>
          <p:cNvSpPr txBox="1"/>
          <p:nvPr/>
        </p:nvSpPr>
        <p:spPr>
          <a:xfrm>
            <a:off x="3458498" y="3167581"/>
            <a:ext cx="4301249" cy="102720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b="1" dirty="0">
                <a:latin typeface="+mj-lt"/>
              </a:rPr>
              <a:t>Câu có trạng ngữ chỉ mục đích</a:t>
            </a:r>
            <a:r>
              <a:rPr lang="en-US" sz="2000" b="1" dirty="0">
                <a:latin typeface="+mj-lt"/>
              </a:rPr>
              <a:t>:</a:t>
            </a:r>
            <a:endParaRPr lang="vi-VN" sz="2000" b="1" dirty="0">
              <a:latin typeface="+mj-lt"/>
            </a:endParaRPr>
          </a:p>
          <a:p>
            <a:r>
              <a:rPr lang="vi-VN" sz="2000" b="1" i="1" dirty="0">
                <a:solidFill>
                  <a:srgbClr val="FF0000"/>
                </a:solidFill>
                <a:latin typeface="+mj-lt"/>
              </a:rPr>
              <a:t>- Để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rgbClr val="FF0000"/>
                </a:solidFill>
                <a:latin typeface="+mj-lt"/>
              </a:rPr>
              <a:t>khỏe mạnh, em chăm chỉ tập thể dục mỗi ngày.</a:t>
            </a:r>
            <a:endParaRPr lang="en-SG" sz="20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7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216744" y="709126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+mj-lt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61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>
          <a:extLst>
            <a:ext uri="{FF2B5EF4-FFF2-40B4-BE49-F238E27FC236}">
              <a16:creationId xmlns:a16="http://schemas.microsoft.com/office/drawing/2014/main" id="{FDA49485-0F8C-73E2-17F5-EDDA12F12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>
            <a:extLst>
              <a:ext uri="{FF2B5EF4-FFF2-40B4-BE49-F238E27FC236}">
                <a16:creationId xmlns:a16="http://schemas.microsoft.com/office/drawing/2014/main" id="{DB2F9E53-086F-7927-567A-9339B5FA0625}"/>
              </a:ext>
            </a:extLst>
          </p:cNvPr>
          <p:cNvGrpSpPr/>
          <p:nvPr/>
        </p:nvGrpSpPr>
        <p:grpSpPr>
          <a:xfrm>
            <a:off x="305649" y="2673399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>
              <a:extLst>
                <a:ext uri="{FF2B5EF4-FFF2-40B4-BE49-F238E27FC236}">
                  <a16:creationId xmlns:a16="http://schemas.microsoft.com/office/drawing/2014/main" id="{B0FFF643-CC52-5C6B-351C-51D3810083B6}"/>
                </a:ext>
              </a:extLst>
            </p:cNvPr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>
                <a:extLst>
                  <a:ext uri="{FF2B5EF4-FFF2-40B4-BE49-F238E27FC236}">
                    <a16:creationId xmlns:a16="http://schemas.microsoft.com/office/drawing/2014/main" id="{0526E187-0E18-23E5-FBFA-48C76608513B}"/>
                  </a:ext>
                </a:extLst>
              </p:cNvPr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15" name="Google Shape;915;p37">
                <a:extLst>
                  <a:ext uri="{FF2B5EF4-FFF2-40B4-BE49-F238E27FC236}">
                    <a16:creationId xmlns:a16="http://schemas.microsoft.com/office/drawing/2014/main" id="{B7FD117D-174F-B89C-80BD-0F138D949A3F}"/>
                  </a:ext>
                </a:extLst>
              </p:cNvPr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>
                  <a:extLst>
                    <a:ext uri="{FF2B5EF4-FFF2-40B4-BE49-F238E27FC236}">
                      <a16:creationId xmlns:a16="http://schemas.microsoft.com/office/drawing/2014/main" id="{6B054387-CB3A-3014-7AA7-EE9820AEDBC9}"/>
                    </a:ext>
                  </a:extLst>
                </p:cNvPr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7" name="Google Shape;917;p37">
                  <a:extLst>
                    <a:ext uri="{FF2B5EF4-FFF2-40B4-BE49-F238E27FC236}">
                      <a16:creationId xmlns:a16="http://schemas.microsoft.com/office/drawing/2014/main" id="{1B8C62F2-809E-D45A-E418-ABD9AE4A832B}"/>
                    </a:ext>
                  </a:extLst>
                </p:cNvPr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8" name="Google Shape;918;p37">
                  <a:extLst>
                    <a:ext uri="{FF2B5EF4-FFF2-40B4-BE49-F238E27FC236}">
                      <a16:creationId xmlns:a16="http://schemas.microsoft.com/office/drawing/2014/main" id="{329B8EB5-527F-5013-FC1E-AEEE60A2C8CD}"/>
                    </a:ext>
                  </a:extLst>
                </p:cNvPr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9" name="Google Shape;919;p37">
                  <a:extLst>
                    <a:ext uri="{FF2B5EF4-FFF2-40B4-BE49-F238E27FC236}">
                      <a16:creationId xmlns:a16="http://schemas.microsoft.com/office/drawing/2014/main" id="{C6DDAD8E-55E5-9ECB-1095-249525939F09}"/>
                    </a:ext>
                  </a:extLst>
                </p:cNvPr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0" name="Google Shape;920;p37">
                  <a:extLst>
                    <a:ext uri="{FF2B5EF4-FFF2-40B4-BE49-F238E27FC236}">
                      <a16:creationId xmlns:a16="http://schemas.microsoft.com/office/drawing/2014/main" id="{B11A3800-46C9-70BF-8993-5F1F76B303D1}"/>
                    </a:ext>
                  </a:extLst>
                </p:cNvPr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1" name="Google Shape;921;p37">
                  <a:extLst>
                    <a:ext uri="{FF2B5EF4-FFF2-40B4-BE49-F238E27FC236}">
                      <a16:creationId xmlns:a16="http://schemas.microsoft.com/office/drawing/2014/main" id="{DB96596D-1E43-FC21-BCE2-79BBCD26B73D}"/>
                    </a:ext>
                  </a:extLst>
                </p:cNvPr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2" name="Google Shape;922;p37">
                  <a:extLst>
                    <a:ext uri="{FF2B5EF4-FFF2-40B4-BE49-F238E27FC236}">
                      <a16:creationId xmlns:a16="http://schemas.microsoft.com/office/drawing/2014/main" id="{75C449F0-B9B9-7738-15E3-A241FA421619}"/>
                    </a:ext>
                  </a:extLst>
                </p:cNvPr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3" name="Google Shape;923;p37">
                  <a:extLst>
                    <a:ext uri="{FF2B5EF4-FFF2-40B4-BE49-F238E27FC236}">
                      <a16:creationId xmlns:a16="http://schemas.microsoft.com/office/drawing/2014/main" id="{B70CEED5-DACF-6F89-4FE0-17964A7E52C3}"/>
                    </a:ext>
                  </a:extLst>
                </p:cNvPr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4" name="Google Shape;924;p37">
                  <a:extLst>
                    <a:ext uri="{FF2B5EF4-FFF2-40B4-BE49-F238E27FC236}">
                      <a16:creationId xmlns:a16="http://schemas.microsoft.com/office/drawing/2014/main" id="{5DD33936-86CA-1168-7C2C-8D63C72845F3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5" name="Google Shape;925;p37">
                  <a:extLst>
                    <a:ext uri="{FF2B5EF4-FFF2-40B4-BE49-F238E27FC236}">
                      <a16:creationId xmlns:a16="http://schemas.microsoft.com/office/drawing/2014/main" id="{D1E69FDC-636E-DA1D-7313-16EB2BEAD251}"/>
                    </a:ext>
                  </a:extLst>
                </p:cNvPr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6" name="Google Shape;926;p37">
                  <a:extLst>
                    <a:ext uri="{FF2B5EF4-FFF2-40B4-BE49-F238E27FC236}">
                      <a16:creationId xmlns:a16="http://schemas.microsoft.com/office/drawing/2014/main" id="{6A095B3F-4C31-32D7-AFAE-4E6CDD664BAD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7" name="Google Shape;927;p37">
                  <a:extLst>
                    <a:ext uri="{FF2B5EF4-FFF2-40B4-BE49-F238E27FC236}">
                      <a16:creationId xmlns:a16="http://schemas.microsoft.com/office/drawing/2014/main" id="{B68FBB47-6D94-BDF2-DEF7-14927E726485}"/>
                    </a:ext>
                  </a:extLst>
                </p:cNvPr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8" name="Google Shape;928;p37">
                  <a:extLst>
                    <a:ext uri="{FF2B5EF4-FFF2-40B4-BE49-F238E27FC236}">
                      <a16:creationId xmlns:a16="http://schemas.microsoft.com/office/drawing/2014/main" id="{23F74D2B-4BED-FBEB-44D2-ACED3ABC42AB}"/>
                    </a:ext>
                  </a:extLst>
                </p:cNvPr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9" name="Google Shape;929;p37">
                  <a:extLst>
                    <a:ext uri="{FF2B5EF4-FFF2-40B4-BE49-F238E27FC236}">
                      <a16:creationId xmlns:a16="http://schemas.microsoft.com/office/drawing/2014/main" id="{7ECDEBD4-18A7-D200-BF8C-1A0DD37488C4}"/>
                    </a:ext>
                  </a:extLst>
                </p:cNvPr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0" name="Google Shape;930;p37">
                  <a:extLst>
                    <a:ext uri="{FF2B5EF4-FFF2-40B4-BE49-F238E27FC236}">
                      <a16:creationId xmlns:a16="http://schemas.microsoft.com/office/drawing/2014/main" id="{DCBFF34D-E8EB-793A-5E39-41522F715219}"/>
                    </a:ext>
                  </a:extLst>
                </p:cNvPr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1" name="Google Shape;931;p37">
                  <a:extLst>
                    <a:ext uri="{FF2B5EF4-FFF2-40B4-BE49-F238E27FC236}">
                      <a16:creationId xmlns:a16="http://schemas.microsoft.com/office/drawing/2014/main" id="{05A916F0-41D0-D182-0B1B-DD06888D20A0}"/>
                    </a:ext>
                  </a:extLst>
                </p:cNvPr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2" name="Google Shape;932;p37">
                  <a:extLst>
                    <a:ext uri="{FF2B5EF4-FFF2-40B4-BE49-F238E27FC236}">
                      <a16:creationId xmlns:a16="http://schemas.microsoft.com/office/drawing/2014/main" id="{CE5A6A14-4BAE-F3DF-5598-8A6F44E21E6F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3" name="Google Shape;933;p37">
                  <a:extLst>
                    <a:ext uri="{FF2B5EF4-FFF2-40B4-BE49-F238E27FC236}">
                      <a16:creationId xmlns:a16="http://schemas.microsoft.com/office/drawing/2014/main" id="{0057ACEA-054E-D4E4-B13C-44478D138AFC}"/>
                    </a:ext>
                  </a:extLst>
                </p:cNvPr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4" name="Google Shape;934;p37">
                  <a:extLst>
                    <a:ext uri="{FF2B5EF4-FFF2-40B4-BE49-F238E27FC236}">
                      <a16:creationId xmlns:a16="http://schemas.microsoft.com/office/drawing/2014/main" id="{ED776CBF-6011-EB35-A2E5-16A3E15C4041}"/>
                    </a:ext>
                  </a:extLst>
                </p:cNvPr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5" name="Google Shape;935;p37">
                  <a:extLst>
                    <a:ext uri="{FF2B5EF4-FFF2-40B4-BE49-F238E27FC236}">
                      <a16:creationId xmlns:a16="http://schemas.microsoft.com/office/drawing/2014/main" id="{E13F0DE6-5523-83A6-1438-8F4B7322A813}"/>
                    </a:ext>
                  </a:extLst>
                </p:cNvPr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" name="Google Shape;936;p37">
                  <a:extLst>
                    <a:ext uri="{FF2B5EF4-FFF2-40B4-BE49-F238E27FC236}">
                      <a16:creationId xmlns:a16="http://schemas.microsoft.com/office/drawing/2014/main" id="{3C6CE276-F6A4-23BF-87D9-48D004614115}"/>
                    </a:ext>
                  </a:extLst>
                </p:cNvPr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7" name="Google Shape;937;p37">
                  <a:extLst>
                    <a:ext uri="{FF2B5EF4-FFF2-40B4-BE49-F238E27FC236}">
                      <a16:creationId xmlns:a16="http://schemas.microsoft.com/office/drawing/2014/main" id="{2CAE0724-87D0-E9D4-2B5F-AC42ABDDABB4}"/>
                    </a:ext>
                  </a:extLst>
                </p:cNvPr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8" name="Google Shape;938;p37">
                  <a:extLst>
                    <a:ext uri="{FF2B5EF4-FFF2-40B4-BE49-F238E27FC236}">
                      <a16:creationId xmlns:a16="http://schemas.microsoft.com/office/drawing/2014/main" id="{63A473FC-4D24-E30A-83A5-A8BB76C6D34E}"/>
                    </a:ext>
                  </a:extLst>
                </p:cNvPr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9" name="Google Shape;939;p37">
                  <a:extLst>
                    <a:ext uri="{FF2B5EF4-FFF2-40B4-BE49-F238E27FC236}">
                      <a16:creationId xmlns:a16="http://schemas.microsoft.com/office/drawing/2014/main" id="{3A1659AD-0741-B65B-9839-95AAC7769A86}"/>
                    </a:ext>
                  </a:extLst>
                </p:cNvPr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0" name="Google Shape;940;p37">
                  <a:extLst>
                    <a:ext uri="{FF2B5EF4-FFF2-40B4-BE49-F238E27FC236}">
                      <a16:creationId xmlns:a16="http://schemas.microsoft.com/office/drawing/2014/main" id="{BDA5504E-30C9-BBD2-144A-5BC6DAE7C533}"/>
                    </a:ext>
                  </a:extLst>
                </p:cNvPr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1" name="Google Shape;941;p37">
                  <a:extLst>
                    <a:ext uri="{FF2B5EF4-FFF2-40B4-BE49-F238E27FC236}">
                      <a16:creationId xmlns:a16="http://schemas.microsoft.com/office/drawing/2014/main" id="{A8C69751-6566-2DC1-FE4D-2422992651AE}"/>
                    </a:ext>
                  </a:extLst>
                </p:cNvPr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2" name="Google Shape;942;p37">
                  <a:extLst>
                    <a:ext uri="{FF2B5EF4-FFF2-40B4-BE49-F238E27FC236}">
                      <a16:creationId xmlns:a16="http://schemas.microsoft.com/office/drawing/2014/main" id="{331984F7-3D48-E9BB-99B1-387FCB5F7D2E}"/>
                    </a:ext>
                  </a:extLst>
                </p:cNvPr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3" name="Google Shape;943;p37">
                  <a:extLst>
                    <a:ext uri="{FF2B5EF4-FFF2-40B4-BE49-F238E27FC236}">
                      <a16:creationId xmlns:a16="http://schemas.microsoft.com/office/drawing/2014/main" id="{6E305748-47DA-E0DC-786C-45655C59ADD0}"/>
                    </a:ext>
                  </a:extLst>
                </p:cNvPr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4" name="Google Shape;944;p37">
                  <a:extLst>
                    <a:ext uri="{FF2B5EF4-FFF2-40B4-BE49-F238E27FC236}">
                      <a16:creationId xmlns:a16="http://schemas.microsoft.com/office/drawing/2014/main" id="{B0496EE5-5672-4FA6-7E3A-FD2F7AF304E2}"/>
                    </a:ext>
                  </a:extLst>
                </p:cNvPr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5" name="Google Shape;945;p37">
                  <a:extLst>
                    <a:ext uri="{FF2B5EF4-FFF2-40B4-BE49-F238E27FC236}">
                      <a16:creationId xmlns:a16="http://schemas.microsoft.com/office/drawing/2014/main" id="{78172913-CA57-C59E-F09D-69B3970D93EA}"/>
                    </a:ext>
                  </a:extLst>
                </p:cNvPr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6" name="Google Shape;946;p37">
                  <a:extLst>
                    <a:ext uri="{FF2B5EF4-FFF2-40B4-BE49-F238E27FC236}">
                      <a16:creationId xmlns:a16="http://schemas.microsoft.com/office/drawing/2014/main" id="{A2F1D8D2-4885-C910-5664-29E11C7317F1}"/>
                    </a:ext>
                  </a:extLst>
                </p:cNvPr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7" name="Google Shape;947;p37">
                  <a:extLst>
                    <a:ext uri="{FF2B5EF4-FFF2-40B4-BE49-F238E27FC236}">
                      <a16:creationId xmlns:a16="http://schemas.microsoft.com/office/drawing/2014/main" id="{CEFA190F-595B-E74B-200D-3CDFCFA4C8E5}"/>
                    </a:ext>
                  </a:extLst>
                </p:cNvPr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8" name="Google Shape;948;p37">
                  <a:extLst>
                    <a:ext uri="{FF2B5EF4-FFF2-40B4-BE49-F238E27FC236}">
                      <a16:creationId xmlns:a16="http://schemas.microsoft.com/office/drawing/2014/main" id="{97664100-A97F-0E4A-850B-1806F69B02B3}"/>
                    </a:ext>
                  </a:extLst>
                </p:cNvPr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9" name="Google Shape;949;p37">
                  <a:extLst>
                    <a:ext uri="{FF2B5EF4-FFF2-40B4-BE49-F238E27FC236}">
                      <a16:creationId xmlns:a16="http://schemas.microsoft.com/office/drawing/2014/main" id="{98C01079-FB4D-7737-CAE9-04854A18B694}"/>
                    </a:ext>
                  </a:extLst>
                </p:cNvPr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0" name="Google Shape;950;p37">
                  <a:extLst>
                    <a:ext uri="{FF2B5EF4-FFF2-40B4-BE49-F238E27FC236}">
                      <a16:creationId xmlns:a16="http://schemas.microsoft.com/office/drawing/2014/main" id="{87879E20-0BBD-FF48-F5FD-AE05FBBA7274}"/>
                    </a:ext>
                  </a:extLst>
                </p:cNvPr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1" name="Google Shape;951;p37">
                  <a:extLst>
                    <a:ext uri="{FF2B5EF4-FFF2-40B4-BE49-F238E27FC236}">
                      <a16:creationId xmlns:a16="http://schemas.microsoft.com/office/drawing/2014/main" id="{1BC32102-562C-5F37-51F1-27F66DCE5E04}"/>
                    </a:ext>
                  </a:extLst>
                </p:cNvPr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2" name="Google Shape;952;p37">
                  <a:extLst>
                    <a:ext uri="{FF2B5EF4-FFF2-40B4-BE49-F238E27FC236}">
                      <a16:creationId xmlns:a16="http://schemas.microsoft.com/office/drawing/2014/main" id="{492FFA94-3771-4730-99EA-214CF1376606}"/>
                    </a:ext>
                  </a:extLst>
                </p:cNvPr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3" name="Google Shape;953;p37">
                  <a:extLst>
                    <a:ext uri="{FF2B5EF4-FFF2-40B4-BE49-F238E27FC236}">
                      <a16:creationId xmlns:a16="http://schemas.microsoft.com/office/drawing/2014/main" id="{40D39BA5-E2C2-875B-FA61-A64ADE5B27EA}"/>
                    </a:ext>
                  </a:extLst>
                </p:cNvPr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4" name="Google Shape;954;p37">
                  <a:extLst>
                    <a:ext uri="{FF2B5EF4-FFF2-40B4-BE49-F238E27FC236}">
                      <a16:creationId xmlns:a16="http://schemas.microsoft.com/office/drawing/2014/main" id="{B38C5C1E-7444-9FDD-6208-454E05C985B0}"/>
                    </a:ext>
                  </a:extLst>
                </p:cNvPr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5" name="Google Shape;955;p37">
                  <a:extLst>
                    <a:ext uri="{FF2B5EF4-FFF2-40B4-BE49-F238E27FC236}">
                      <a16:creationId xmlns:a16="http://schemas.microsoft.com/office/drawing/2014/main" id="{0D668470-1774-379D-8261-4D554F72993F}"/>
                    </a:ext>
                  </a:extLst>
                </p:cNvPr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6" name="Google Shape;956;p37">
                  <a:extLst>
                    <a:ext uri="{FF2B5EF4-FFF2-40B4-BE49-F238E27FC236}">
                      <a16:creationId xmlns:a16="http://schemas.microsoft.com/office/drawing/2014/main" id="{FC8FAA6B-79F1-A1DA-5B89-45F96977C35B}"/>
                    </a:ext>
                  </a:extLst>
                </p:cNvPr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7" name="Google Shape;957;p37">
                  <a:extLst>
                    <a:ext uri="{FF2B5EF4-FFF2-40B4-BE49-F238E27FC236}">
                      <a16:creationId xmlns:a16="http://schemas.microsoft.com/office/drawing/2014/main" id="{9B2C337E-FBE4-0C24-DFC4-4CFA9B836648}"/>
                    </a:ext>
                  </a:extLst>
                </p:cNvPr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8" name="Google Shape;958;p37">
                  <a:extLst>
                    <a:ext uri="{FF2B5EF4-FFF2-40B4-BE49-F238E27FC236}">
                      <a16:creationId xmlns:a16="http://schemas.microsoft.com/office/drawing/2014/main" id="{4D3D8372-25F8-AD18-2D54-B08B3282177C}"/>
                    </a:ext>
                  </a:extLst>
                </p:cNvPr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9" name="Google Shape;959;p37">
                  <a:extLst>
                    <a:ext uri="{FF2B5EF4-FFF2-40B4-BE49-F238E27FC236}">
                      <a16:creationId xmlns:a16="http://schemas.microsoft.com/office/drawing/2014/main" id="{86A341A0-9BA0-6E2B-7DA4-53845165BA29}"/>
                    </a:ext>
                  </a:extLst>
                </p:cNvPr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0" name="Google Shape;960;p37">
                  <a:extLst>
                    <a:ext uri="{FF2B5EF4-FFF2-40B4-BE49-F238E27FC236}">
                      <a16:creationId xmlns:a16="http://schemas.microsoft.com/office/drawing/2014/main" id="{4889E1C4-76F6-CD71-486A-80A225AE537E}"/>
                    </a:ext>
                  </a:extLst>
                </p:cNvPr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1" name="Google Shape;961;p37">
                  <a:extLst>
                    <a:ext uri="{FF2B5EF4-FFF2-40B4-BE49-F238E27FC236}">
                      <a16:creationId xmlns:a16="http://schemas.microsoft.com/office/drawing/2014/main" id="{E877362A-4E50-C970-6D2C-BA84665F26BB}"/>
                    </a:ext>
                  </a:extLst>
                </p:cNvPr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2" name="Google Shape;962;p37">
                  <a:extLst>
                    <a:ext uri="{FF2B5EF4-FFF2-40B4-BE49-F238E27FC236}">
                      <a16:creationId xmlns:a16="http://schemas.microsoft.com/office/drawing/2014/main" id="{EF2D650E-9F44-A5F1-E164-4E7D64C8D3F1}"/>
                    </a:ext>
                  </a:extLst>
                </p:cNvPr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63" name="Google Shape;963;p37">
              <a:extLst>
                <a:ext uri="{FF2B5EF4-FFF2-40B4-BE49-F238E27FC236}">
                  <a16:creationId xmlns:a16="http://schemas.microsoft.com/office/drawing/2014/main" id="{B9358DBF-A237-BB1D-F43D-BFC4E00263D3}"/>
                </a:ext>
              </a:extLst>
            </p:cNvPr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>
                <a:extLst>
                  <a:ext uri="{FF2B5EF4-FFF2-40B4-BE49-F238E27FC236}">
                    <a16:creationId xmlns:a16="http://schemas.microsoft.com/office/drawing/2014/main" id="{E2A395C8-A801-871B-5DE4-4DC476EB47EB}"/>
                  </a:ext>
                </a:extLst>
              </p:cNvPr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65" name="Google Shape;965;p37">
                <a:extLst>
                  <a:ext uri="{FF2B5EF4-FFF2-40B4-BE49-F238E27FC236}">
                    <a16:creationId xmlns:a16="http://schemas.microsoft.com/office/drawing/2014/main" id="{ADB8531A-BBDD-47DC-3902-E9C2C84F40B8}"/>
                  </a:ext>
                </a:extLst>
              </p:cNvPr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>
                  <a:extLst>
                    <a:ext uri="{FF2B5EF4-FFF2-40B4-BE49-F238E27FC236}">
                      <a16:creationId xmlns:a16="http://schemas.microsoft.com/office/drawing/2014/main" id="{A6088782-14E3-265C-35A8-1FCF5994D588}"/>
                    </a:ext>
                  </a:extLst>
                </p:cNvPr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7" name="Google Shape;967;p37">
                  <a:extLst>
                    <a:ext uri="{FF2B5EF4-FFF2-40B4-BE49-F238E27FC236}">
                      <a16:creationId xmlns:a16="http://schemas.microsoft.com/office/drawing/2014/main" id="{EFCDEF35-439A-376A-C550-6DB9B5606D58}"/>
                    </a:ext>
                  </a:extLst>
                </p:cNvPr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8" name="Google Shape;968;p37">
                  <a:extLst>
                    <a:ext uri="{FF2B5EF4-FFF2-40B4-BE49-F238E27FC236}">
                      <a16:creationId xmlns:a16="http://schemas.microsoft.com/office/drawing/2014/main" id="{080A6840-0EA1-FDAD-AE0D-C6C6048A4AD4}"/>
                    </a:ext>
                  </a:extLst>
                </p:cNvPr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9" name="Google Shape;969;p37">
                  <a:extLst>
                    <a:ext uri="{FF2B5EF4-FFF2-40B4-BE49-F238E27FC236}">
                      <a16:creationId xmlns:a16="http://schemas.microsoft.com/office/drawing/2014/main" id="{12805AB9-EC11-3B48-0062-D4A00FED561E}"/>
                    </a:ext>
                  </a:extLst>
                </p:cNvPr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0" name="Google Shape;970;p37">
                  <a:extLst>
                    <a:ext uri="{FF2B5EF4-FFF2-40B4-BE49-F238E27FC236}">
                      <a16:creationId xmlns:a16="http://schemas.microsoft.com/office/drawing/2014/main" id="{F04117E9-AD80-9987-51BB-EADB2E24F93D}"/>
                    </a:ext>
                  </a:extLst>
                </p:cNvPr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1" name="Google Shape;971;p37">
                  <a:extLst>
                    <a:ext uri="{FF2B5EF4-FFF2-40B4-BE49-F238E27FC236}">
                      <a16:creationId xmlns:a16="http://schemas.microsoft.com/office/drawing/2014/main" id="{6C75FEDF-C6D6-534E-ACF6-0136BA8F8BF9}"/>
                    </a:ext>
                  </a:extLst>
                </p:cNvPr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2" name="Google Shape;972;p37">
                  <a:extLst>
                    <a:ext uri="{FF2B5EF4-FFF2-40B4-BE49-F238E27FC236}">
                      <a16:creationId xmlns:a16="http://schemas.microsoft.com/office/drawing/2014/main" id="{D85D1095-86EA-47CB-ED59-1F76D9FCE526}"/>
                    </a:ext>
                  </a:extLst>
                </p:cNvPr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3" name="Google Shape;973;p37">
                  <a:extLst>
                    <a:ext uri="{FF2B5EF4-FFF2-40B4-BE49-F238E27FC236}">
                      <a16:creationId xmlns:a16="http://schemas.microsoft.com/office/drawing/2014/main" id="{5257FEC8-2BDE-194F-7DC6-52C6D36BF9C9}"/>
                    </a:ext>
                  </a:extLst>
                </p:cNvPr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4" name="Google Shape;974;p37">
                  <a:extLst>
                    <a:ext uri="{FF2B5EF4-FFF2-40B4-BE49-F238E27FC236}">
                      <a16:creationId xmlns:a16="http://schemas.microsoft.com/office/drawing/2014/main" id="{8E0B38A4-1043-B068-08CC-BA5B5D5D384D}"/>
                    </a:ext>
                  </a:extLst>
                </p:cNvPr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5" name="Google Shape;975;p37">
                  <a:extLst>
                    <a:ext uri="{FF2B5EF4-FFF2-40B4-BE49-F238E27FC236}">
                      <a16:creationId xmlns:a16="http://schemas.microsoft.com/office/drawing/2014/main" id="{4AA63869-AA74-63F8-95A5-2C32FED8D155}"/>
                    </a:ext>
                  </a:extLst>
                </p:cNvPr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76" name="Google Shape;976;p37">
            <a:extLst>
              <a:ext uri="{FF2B5EF4-FFF2-40B4-BE49-F238E27FC236}">
                <a16:creationId xmlns:a16="http://schemas.microsoft.com/office/drawing/2014/main" id="{E3A062DF-ED88-19E2-2F18-77868ACECE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2000" y="2017771"/>
            <a:ext cx="5400000" cy="1107965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spAutoFit/>
          </a:bodyPr>
          <a:lstStyle/>
          <a:p>
            <a:r>
              <a:rPr lang="vi-VN">
                <a:solidFill>
                  <a:schemeClr val="tx1">
                    <a:lumMod val="75000"/>
                  </a:schemeClr>
                </a:solidFill>
              </a:rPr>
              <a:t>4. VẬN DỤNG</a:t>
            </a:r>
            <a:endParaRPr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977" name="Google Shape;977;p37">
            <a:extLst>
              <a:ext uri="{FF2B5EF4-FFF2-40B4-BE49-F238E27FC236}">
                <a16:creationId xmlns:a16="http://schemas.microsoft.com/office/drawing/2014/main" id="{ED50270F-A498-FDD5-8634-EF0137F367DE}"/>
              </a:ext>
            </a:extLst>
          </p:cNvPr>
          <p:cNvGrpSpPr/>
          <p:nvPr/>
        </p:nvGrpSpPr>
        <p:grpSpPr>
          <a:xfrm>
            <a:off x="529861" y="386202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>
              <a:extLst>
                <a:ext uri="{FF2B5EF4-FFF2-40B4-BE49-F238E27FC236}">
                  <a16:creationId xmlns:a16="http://schemas.microsoft.com/office/drawing/2014/main" id="{47B5F410-CD4A-4869-AEAC-849753586C24}"/>
                </a:ext>
              </a:extLst>
            </p:cNvPr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>
                <a:extLst>
                  <a:ext uri="{FF2B5EF4-FFF2-40B4-BE49-F238E27FC236}">
                    <a16:creationId xmlns:a16="http://schemas.microsoft.com/office/drawing/2014/main" id="{35229152-7F01-828E-795A-D0B5EF6DBFAA}"/>
                  </a:ext>
                </a:extLst>
              </p:cNvPr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80" name="Google Shape;980;p37">
                <a:extLst>
                  <a:ext uri="{FF2B5EF4-FFF2-40B4-BE49-F238E27FC236}">
                    <a16:creationId xmlns:a16="http://schemas.microsoft.com/office/drawing/2014/main" id="{1F5F3CC2-D676-D057-8C0C-F09C05CA9BD1}"/>
                  </a:ext>
                </a:extLst>
              </p:cNvPr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>
                  <a:extLst>
                    <a:ext uri="{FF2B5EF4-FFF2-40B4-BE49-F238E27FC236}">
                      <a16:creationId xmlns:a16="http://schemas.microsoft.com/office/drawing/2014/main" id="{861037E9-769D-B33C-0603-F21610AC7901}"/>
                    </a:ext>
                  </a:extLst>
                </p:cNvPr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2" name="Google Shape;982;p37">
                  <a:extLst>
                    <a:ext uri="{FF2B5EF4-FFF2-40B4-BE49-F238E27FC236}">
                      <a16:creationId xmlns:a16="http://schemas.microsoft.com/office/drawing/2014/main" id="{86D91122-1E30-61B3-D211-2BCF0E10A826}"/>
                    </a:ext>
                  </a:extLst>
                </p:cNvPr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3" name="Google Shape;983;p37">
                  <a:extLst>
                    <a:ext uri="{FF2B5EF4-FFF2-40B4-BE49-F238E27FC236}">
                      <a16:creationId xmlns:a16="http://schemas.microsoft.com/office/drawing/2014/main" id="{94DEAC6A-EF96-909C-5BCC-2623877BE11B}"/>
                    </a:ext>
                  </a:extLst>
                </p:cNvPr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4" name="Google Shape;984;p37">
                  <a:extLst>
                    <a:ext uri="{FF2B5EF4-FFF2-40B4-BE49-F238E27FC236}">
                      <a16:creationId xmlns:a16="http://schemas.microsoft.com/office/drawing/2014/main" id="{72EC55BD-A28B-3847-277B-DEB5DE011EB4}"/>
                    </a:ext>
                  </a:extLst>
                </p:cNvPr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5" name="Google Shape;985;p37">
                  <a:extLst>
                    <a:ext uri="{FF2B5EF4-FFF2-40B4-BE49-F238E27FC236}">
                      <a16:creationId xmlns:a16="http://schemas.microsoft.com/office/drawing/2014/main" id="{3B5C5306-D19A-1C6C-3D33-71DFB16FFBBE}"/>
                    </a:ext>
                  </a:extLst>
                </p:cNvPr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6" name="Google Shape;986;p37">
                  <a:extLst>
                    <a:ext uri="{FF2B5EF4-FFF2-40B4-BE49-F238E27FC236}">
                      <a16:creationId xmlns:a16="http://schemas.microsoft.com/office/drawing/2014/main" id="{BC8CA3AB-86CD-BE45-AAC0-6BBCB7076529}"/>
                    </a:ext>
                  </a:extLst>
                </p:cNvPr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7" name="Google Shape;987;p37">
                  <a:extLst>
                    <a:ext uri="{FF2B5EF4-FFF2-40B4-BE49-F238E27FC236}">
                      <a16:creationId xmlns:a16="http://schemas.microsoft.com/office/drawing/2014/main" id="{DCAFB234-C18C-86E9-6E35-7431D0845F01}"/>
                    </a:ext>
                  </a:extLst>
                </p:cNvPr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8" name="Google Shape;988;p37">
                  <a:extLst>
                    <a:ext uri="{FF2B5EF4-FFF2-40B4-BE49-F238E27FC236}">
                      <a16:creationId xmlns:a16="http://schemas.microsoft.com/office/drawing/2014/main" id="{A1D90243-8C97-28B2-49A8-75B24C8E93EC}"/>
                    </a:ext>
                  </a:extLst>
                </p:cNvPr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89" name="Google Shape;989;p37">
              <a:extLst>
                <a:ext uri="{FF2B5EF4-FFF2-40B4-BE49-F238E27FC236}">
                  <a16:creationId xmlns:a16="http://schemas.microsoft.com/office/drawing/2014/main" id="{A99C7C45-BA66-0CE1-B5F4-8BC6552EEC16}"/>
                </a:ext>
              </a:extLst>
            </p:cNvPr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>
                <a:extLst>
                  <a:ext uri="{FF2B5EF4-FFF2-40B4-BE49-F238E27FC236}">
                    <a16:creationId xmlns:a16="http://schemas.microsoft.com/office/drawing/2014/main" id="{B5CE0F50-3E3F-0B77-FAC7-13183554F181}"/>
                  </a:ext>
                </a:extLst>
              </p:cNvPr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991" name="Google Shape;991;p37">
                <a:extLst>
                  <a:ext uri="{FF2B5EF4-FFF2-40B4-BE49-F238E27FC236}">
                    <a16:creationId xmlns:a16="http://schemas.microsoft.com/office/drawing/2014/main" id="{10210622-EADB-8AC4-C811-27317517AC3A}"/>
                  </a:ext>
                </a:extLst>
              </p:cNvPr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</p:grpSp>
      </p:grpSp>
      <p:grpSp>
        <p:nvGrpSpPr>
          <p:cNvPr id="992" name="Google Shape;992;p37">
            <a:extLst>
              <a:ext uri="{FF2B5EF4-FFF2-40B4-BE49-F238E27FC236}">
                <a16:creationId xmlns:a16="http://schemas.microsoft.com/office/drawing/2014/main" id="{324656FC-9F19-96AE-9A4A-5338945C913D}"/>
              </a:ext>
            </a:extLst>
          </p:cNvPr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>
              <a:extLst>
                <a:ext uri="{FF2B5EF4-FFF2-40B4-BE49-F238E27FC236}">
                  <a16:creationId xmlns:a16="http://schemas.microsoft.com/office/drawing/2014/main" id="{6C2B54A3-FDAD-B33D-48DF-0737A4B6D8BF}"/>
                </a:ext>
              </a:extLst>
            </p:cNvPr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>
                <a:extLst>
                  <a:ext uri="{FF2B5EF4-FFF2-40B4-BE49-F238E27FC236}">
                    <a16:creationId xmlns:a16="http://schemas.microsoft.com/office/drawing/2014/main" id="{6E5AD4F5-956C-380C-88B2-D6585D3C9DC4}"/>
                  </a:ext>
                </a:extLst>
              </p:cNvPr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95" name="Google Shape;995;p37">
                <a:extLst>
                  <a:ext uri="{FF2B5EF4-FFF2-40B4-BE49-F238E27FC236}">
                    <a16:creationId xmlns:a16="http://schemas.microsoft.com/office/drawing/2014/main" id="{F4330D8C-A839-373C-F8C2-E72337EC105D}"/>
                  </a:ext>
                </a:extLst>
              </p:cNvPr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>
                  <a:extLst>
                    <a:ext uri="{FF2B5EF4-FFF2-40B4-BE49-F238E27FC236}">
                      <a16:creationId xmlns:a16="http://schemas.microsoft.com/office/drawing/2014/main" id="{94A73186-C407-421D-BD71-A7515A86F13C}"/>
                    </a:ext>
                  </a:extLst>
                </p:cNvPr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7" name="Google Shape;997;p37">
                  <a:extLst>
                    <a:ext uri="{FF2B5EF4-FFF2-40B4-BE49-F238E27FC236}">
                      <a16:creationId xmlns:a16="http://schemas.microsoft.com/office/drawing/2014/main" id="{41E75082-B20B-E22C-CAF1-B645725A1C44}"/>
                    </a:ext>
                  </a:extLst>
                </p:cNvPr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8" name="Google Shape;998;p37">
                  <a:extLst>
                    <a:ext uri="{FF2B5EF4-FFF2-40B4-BE49-F238E27FC236}">
                      <a16:creationId xmlns:a16="http://schemas.microsoft.com/office/drawing/2014/main" id="{36C47B36-684D-C3EC-B7C6-A2C128B640BE}"/>
                    </a:ext>
                  </a:extLst>
                </p:cNvPr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9" name="Google Shape;999;p37">
                  <a:extLst>
                    <a:ext uri="{FF2B5EF4-FFF2-40B4-BE49-F238E27FC236}">
                      <a16:creationId xmlns:a16="http://schemas.microsoft.com/office/drawing/2014/main" id="{BAC63C23-6672-DA9D-E4F5-97CFCEC73499}"/>
                    </a:ext>
                  </a:extLst>
                </p:cNvPr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0" name="Google Shape;1000;p37">
                  <a:extLst>
                    <a:ext uri="{FF2B5EF4-FFF2-40B4-BE49-F238E27FC236}">
                      <a16:creationId xmlns:a16="http://schemas.microsoft.com/office/drawing/2014/main" id="{71716FB6-6A69-FC64-09E2-358DFB3A729F}"/>
                    </a:ext>
                  </a:extLst>
                </p:cNvPr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1" name="Google Shape;1001;p37">
                  <a:extLst>
                    <a:ext uri="{FF2B5EF4-FFF2-40B4-BE49-F238E27FC236}">
                      <a16:creationId xmlns:a16="http://schemas.microsoft.com/office/drawing/2014/main" id="{D51AD17B-F650-FC18-F04B-5A9106E82349}"/>
                    </a:ext>
                  </a:extLst>
                </p:cNvPr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2" name="Google Shape;1002;p37">
                  <a:extLst>
                    <a:ext uri="{FF2B5EF4-FFF2-40B4-BE49-F238E27FC236}">
                      <a16:creationId xmlns:a16="http://schemas.microsoft.com/office/drawing/2014/main" id="{473555D9-4CF6-B4F6-C947-02826D0BF947}"/>
                    </a:ext>
                  </a:extLst>
                </p:cNvPr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3" name="Google Shape;1003;p37">
                  <a:extLst>
                    <a:ext uri="{FF2B5EF4-FFF2-40B4-BE49-F238E27FC236}">
                      <a16:creationId xmlns:a16="http://schemas.microsoft.com/office/drawing/2014/main" id="{2C3B115B-0314-B8EE-7318-243BD7B9E493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4" name="Google Shape;1004;p37">
                  <a:extLst>
                    <a:ext uri="{FF2B5EF4-FFF2-40B4-BE49-F238E27FC236}">
                      <a16:creationId xmlns:a16="http://schemas.microsoft.com/office/drawing/2014/main" id="{1AEDDD5D-E0EA-2271-5DA4-9E4BC417C605}"/>
                    </a:ext>
                  </a:extLst>
                </p:cNvPr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1005" name="Google Shape;1005;p37">
              <a:extLst>
                <a:ext uri="{FF2B5EF4-FFF2-40B4-BE49-F238E27FC236}">
                  <a16:creationId xmlns:a16="http://schemas.microsoft.com/office/drawing/2014/main" id="{E087BD83-3BB8-BDD8-9FB0-C5F529283DA9}"/>
                </a:ext>
              </a:extLst>
            </p:cNvPr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>
                <a:extLst>
                  <a:ext uri="{FF2B5EF4-FFF2-40B4-BE49-F238E27FC236}">
                    <a16:creationId xmlns:a16="http://schemas.microsoft.com/office/drawing/2014/main" id="{D1BB6FD3-B714-64D2-9A45-11EC955218D3}"/>
                  </a:ext>
                </a:extLst>
              </p:cNvPr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>
                  <a:extLst>
                    <a:ext uri="{FF2B5EF4-FFF2-40B4-BE49-F238E27FC236}">
                      <a16:creationId xmlns:a16="http://schemas.microsoft.com/office/drawing/2014/main" id="{1538BE0B-D2D8-20C0-B82A-28684127C2A6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8" name="Google Shape;1008;p37">
                  <a:extLst>
                    <a:ext uri="{FF2B5EF4-FFF2-40B4-BE49-F238E27FC236}">
                      <a16:creationId xmlns:a16="http://schemas.microsoft.com/office/drawing/2014/main" id="{8DA6DB2E-8A55-12D0-29A8-1B28F87C4700}"/>
                    </a:ext>
                  </a:extLst>
                </p:cNvPr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09" name="Google Shape;1009;p37">
                <a:extLst>
                  <a:ext uri="{FF2B5EF4-FFF2-40B4-BE49-F238E27FC236}">
                    <a16:creationId xmlns:a16="http://schemas.microsoft.com/office/drawing/2014/main" id="{998AD6A0-C289-ECEA-900C-E671E2A4FE34}"/>
                  </a:ext>
                </a:extLst>
              </p:cNvPr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>
                  <a:extLst>
                    <a:ext uri="{FF2B5EF4-FFF2-40B4-BE49-F238E27FC236}">
                      <a16:creationId xmlns:a16="http://schemas.microsoft.com/office/drawing/2014/main" id="{F3FE3024-D424-8BFE-DC47-C0AC7EE5E976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1" name="Google Shape;1011;p37">
                  <a:extLst>
                    <a:ext uri="{FF2B5EF4-FFF2-40B4-BE49-F238E27FC236}">
                      <a16:creationId xmlns:a16="http://schemas.microsoft.com/office/drawing/2014/main" id="{40F721DD-541F-02E4-30DA-9AAA2B142192}"/>
                    </a:ext>
                  </a:extLst>
                </p:cNvPr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2" name="Google Shape;1012;p37">
                <a:extLst>
                  <a:ext uri="{FF2B5EF4-FFF2-40B4-BE49-F238E27FC236}">
                    <a16:creationId xmlns:a16="http://schemas.microsoft.com/office/drawing/2014/main" id="{8B14020B-3FF9-A592-62AB-BEC8316B6C96}"/>
                  </a:ext>
                </a:extLst>
              </p:cNvPr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>
                  <a:extLst>
                    <a:ext uri="{FF2B5EF4-FFF2-40B4-BE49-F238E27FC236}">
                      <a16:creationId xmlns:a16="http://schemas.microsoft.com/office/drawing/2014/main" id="{9EC3BE13-CE16-7BE3-056E-8CEB14C38D83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4" name="Google Shape;1014;p37">
                  <a:extLst>
                    <a:ext uri="{FF2B5EF4-FFF2-40B4-BE49-F238E27FC236}">
                      <a16:creationId xmlns:a16="http://schemas.microsoft.com/office/drawing/2014/main" id="{474F5E4E-3232-4388-62E2-E7835EBEDA27}"/>
                    </a:ext>
                  </a:extLst>
                </p:cNvPr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5" name="Google Shape;1015;p37">
                <a:extLst>
                  <a:ext uri="{FF2B5EF4-FFF2-40B4-BE49-F238E27FC236}">
                    <a16:creationId xmlns:a16="http://schemas.microsoft.com/office/drawing/2014/main" id="{0E917A02-7B71-165A-81E3-35A8D3373862}"/>
                  </a:ext>
                </a:extLst>
              </p:cNvPr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>
                  <a:extLst>
                    <a:ext uri="{FF2B5EF4-FFF2-40B4-BE49-F238E27FC236}">
                      <a16:creationId xmlns:a16="http://schemas.microsoft.com/office/drawing/2014/main" id="{7AACFABC-CDAA-6048-BE1E-CC6B4DC26C29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7" name="Google Shape;1017;p37">
                  <a:extLst>
                    <a:ext uri="{FF2B5EF4-FFF2-40B4-BE49-F238E27FC236}">
                      <a16:creationId xmlns:a16="http://schemas.microsoft.com/office/drawing/2014/main" id="{F103934F-EBD4-F053-5FA6-F332D70EA32C}"/>
                    </a:ext>
                  </a:extLst>
                </p:cNvPr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8" name="Google Shape;1018;p37">
                <a:extLst>
                  <a:ext uri="{FF2B5EF4-FFF2-40B4-BE49-F238E27FC236}">
                    <a16:creationId xmlns:a16="http://schemas.microsoft.com/office/drawing/2014/main" id="{0A5EC9AD-4231-AF47-07B8-9219D0E39C3A}"/>
                  </a:ext>
                </a:extLst>
              </p:cNvPr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>
                  <a:extLst>
                    <a:ext uri="{FF2B5EF4-FFF2-40B4-BE49-F238E27FC236}">
                      <a16:creationId xmlns:a16="http://schemas.microsoft.com/office/drawing/2014/main" id="{893A5186-FAAF-2E57-BE79-7A79D4FB77A4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20" name="Google Shape;1020;p37">
                  <a:extLst>
                    <a:ext uri="{FF2B5EF4-FFF2-40B4-BE49-F238E27FC236}">
                      <a16:creationId xmlns:a16="http://schemas.microsoft.com/office/drawing/2014/main" id="{4FD49E3F-1F3F-933F-A8BA-B292682E058F}"/>
                    </a:ext>
                  </a:extLst>
                </p:cNvPr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2266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51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7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>
              <a:buClrTx/>
            </a:pPr>
            <a:r>
              <a:rPr lang="en-US" sz="500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Ong</a:t>
            </a:r>
            <a:endParaRPr lang="en-US" sz="50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6" y="148592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>
              <a:buClrTx/>
            </a:pPr>
            <a:r>
              <a:rPr lang="en-US" sz="500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non</a:t>
            </a:r>
            <a:endParaRPr lang="en-US" sz="50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42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>
              <a:buClrTx/>
            </a:pPr>
            <a:r>
              <a:rPr lang="en-US" sz="500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4" y="1034417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685783">
              <a:buClrTx/>
            </a:pPr>
            <a:r>
              <a:rPr lang="en-US" sz="500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học</a:t>
            </a:r>
            <a:endParaRPr lang="en-US" sz="500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6" y="2577470"/>
            <a:ext cx="1987529" cy="1996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A834E6-709B-490E-901D-06776B901B01}"/>
              </a:ext>
            </a:extLst>
          </p:cNvPr>
          <p:cNvSpPr/>
          <p:nvPr/>
        </p:nvSpPr>
        <p:spPr>
          <a:xfrm>
            <a:off x="3565476" y="4063363"/>
            <a:ext cx="3257495" cy="7848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685783">
              <a:buClrTx/>
            </a:pPr>
            <a:r>
              <a:rPr lang="en-US" sz="45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little bee</a:t>
            </a:r>
          </a:p>
        </p:txBody>
      </p:sp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+mj-lt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+mj-lt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+mj-lt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+mj-lt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+mj-lt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+mj-lt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+mj-lt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+mj-lt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+mj-lt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FD65A97-F2BC-5DEB-52E3-8FB07CDD7433}"/>
              </a:ext>
            </a:extLst>
          </p:cNvPr>
          <p:cNvSpPr txBox="1"/>
          <p:nvPr/>
        </p:nvSpPr>
        <p:spPr>
          <a:xfrm>
            <a:off x="702734" y="1344306"/>
            <a:ext cx="7928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857592" y="2533004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4988097" y="2511102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612946" y="3256169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5049070" y="3165099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372106" y="3215965"/>
            <a:ext cx="562009" cy="5620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6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D65A97-F2BC-5DEB-52E3-8FB07CDD7433}"/>
              </a:ext>
            </a:extLst>
          </p:cNvPr>
          <p:cNvSpPr txBox="1"/>
          <p:nvPr/>
        </p:nvSpPr>
        <p:spPr>
          <a:xfrm>
            <a:off x="702734" y="1419991"/>
            <a:ext cx="7928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kern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thường được ngăn cách với bộ phận chính của câu bởi:</a:t>
            </a:r>
            <a:endParaRPr lang="en-US" sz="2800" b="1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857592" y="2533004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5421642" y="2522130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092271" y="3201969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5287622" y="3165099"/>
            <a:ext cx="2792634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20905" y="2565810"/>
            <a:ext cx="562009" cy="5620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5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/>
          </p:cNvSpPr>
          <p:nvPr/>
        </p:nvSpPr>
        <p:spPr>
          <a:xfrm>
            <a:off x="1310759" y="792368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Trạng ngữ chỉ nguyên nhân, mục đích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524857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73181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58498" y="517483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45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51" y="2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2" y="363110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</a:pPr>
            <a:r>
              <a:rPr lang="vi-VN" sz="2400" b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Trạng ngữ thường đứng ở ví trí nào trong câu?</a:t>
            </a:r>
            <a:endParaRPr lang="en-US" sz="2400" b="1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36153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câu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35" y="2064344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377895" y="427478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câu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16" y="2064344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189013" y="4274787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</a:pPr>
            <a:r>
              <a:rPr lang="en-US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câu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" y="1634949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51" y="2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2" y="363110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  <a:defRPr/>
            </a:pPr>
            <a:r>
              <a:rPr lang="vi-VN" sz="2400" b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Câu nào sau đây không có trạng ngữ chỉ thời gian?</a:t>
            </a:r>
            <a:endParaRPr lang="en-US" sz="2400" b="1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3" y="903683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06128" y="3835702"/>
            <a:ext cx="1964099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  <a:defRPr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nay, em đi học muộn.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72" y="1700924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237085" y="3835702"/>
            <a:ext cx="2383560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  <a:defRPr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đường, xe cộ chạy tấp nập.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4" y="1696871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10733" y="3835702"/>
            <a:ext cx="2080634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  <a:defRPr/>
            </a:pPr>
            <a:r>
              <a:rPr lang="en-US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tuần, em được đi chợ cùng mẹ.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96" y="1696871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81455" y="3835700"/>
            <a:ext cx="2200752" cy="130779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  <a:defRPr/>
            </a:pP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Mùa xuân, cây cối đâm chồi nảy lộc.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4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51" y="2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2" y="363110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  <a:defRPr/>
            </a:pPr>
            <a:r>
              <a:rPr lang="vi-VN" sz="2400" b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Thêm trạng ngữ thích hợp cho câu sau: “...., những chú chim hót líu lo.”</a:t>
            </a:r>
            <a:endParaRPr lang="en-US" sz="2400" b="1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783">
              <a:buClrTx/>
              <a:defRPr/>
            </a:pPr>
            <a:endParaRPr lang="en-US" sz="2400" b="1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  <a:defRPr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trời mưa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  <a:defRPr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mai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</a:pPr>
            <a:r>
              <a:rPr lang="en-US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 biển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</a:pP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Trên cành cây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1" y="1634949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51" y="2"/>
            <a:ext cx="2143125" cy="2143125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120622" y="363110"/>
            <a:ext cx="5880259" cy="120586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  <a:defRPr/>
            </a:pPr>
            <a:r>
              <a:rPr lang="vi-VN" sz="2400" b="1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Câu nào sau đây có trạng ngữ chỉ nơi chốn?</a:t>
            </a:r>
            <a:endParaRPr lang="en-US" sz="2400" b="1" kern="12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3" y="903683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06128" y="3835702"/>
            <a:ext cx="1964099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nay, mẹ đưa em đi học.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72" y="1700924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376851" y="3835702"/>
            <a:ext cx="2290839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</a:pPr>
            <a:r>
              <a:rPr lang="en-US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sân, chú mèo mướp đang phơi nắng.</a:t>
            </a:r>
            <a:endParaRPr lang="en-US" sz="24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4" y="1696871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710733" y="3835702"/>
            <a:ext cx="2080634" cy="130779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  <a:defRPr/>
            </a:pPr>
            <a:r>
              <a:rPr lang="en-US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thương bố mẹ, An luôn cố gắng học.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96" y="1696871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881455" y="3835700"/>
            <a:ext cx="2200752" cy="130779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685783">
              <a:buClrTx/>
              <a:defRPr/>
            </a:pPr>
            <a:r>
              <a:rPr lang="en-US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100" kern="1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đến trường đúng giờ, em luôn dậy từ rất sớm.</a:t>
            </a:r>
            <a:endParaRPr lang="en-US" sz="2100" kern="1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37"/>
          <p:cNvGrpSpPr/>
          <p:nvPr/>
        </p:nvGrpSpPr>
        <p:grpSpPr>
          <a:xfrm>
            <a:off x="305649" y="2673399"/>
            <a:ext cx="2517310" cy="2186321"/>
            <a:chOff x="294498" y="2418265"/>
            <a:chExt cx="2971680" cy="2580948"/>
          </a:xfrm>
        </p:grpSpPr>
        <p:grpSp>
          <p:nvGrpSpPr>
            <p:cNvPr id="913" name="Google Shape;913;p37"/>
            <p:cNvGrpSpPr/>
            <p:nvPr/>
          </p:nvGrpSpPr>
          <p:grpSpPr>
            <a:xfrm rot="-298840">
              <a:off x="396501" y="2493743"/>
              <a:ext cx="1844411" cy="2429992"/>
              <a:chOff x="4697765" y="1185670"/>
              <a:chExt cx="2390019" cy="3148825"/>
            </a:xfrm>
          </p:grpSpPr>
          <p:sp>
            <p:nvSpPr>
              <p:cNvPr id="914" name="Google Shape;914;p37"/>
              <p:cNvSpPr/>
              <p:nvPr/>
            </p:nvSpPr>
            <p:spPr>
              <a:xfrm>
                <a:off x="4697765" y="1185670"/>
                <a:ext cx="2390019" cy="3148825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9643" extrusionOk="0">
                    <a:moveTo>
                      <a:pt x="5427" y="4149"/>
                    </a:moveTo>
                    <a:cubicBezTo>
                      <a:pt x="5640" y="4033"/>
                      <a:pt x="6133" y="3599"/>
                      <a:pt x="6561" y="3201"/>
                    </a:cubicBezTo>
                    <a:cubicBezTo>
                      <a:pt x="6862" y="3176"/>
                      <a:pt x="7358" y="2883"/>
                      <a:pt x="7316" y="2847"/>
                    </a:cubicBezTo>
                    <a:cubicBezTo>
                      <a:pt x="7270" y="2809"/>
                      <a:pt x="6859" y="2978"/>
                      <a:pt x="6751" y="3023"/>
                    </a:cubicBezTo>
                    <a:cubicBezTo>
                      <a:pt x="7005" y="2783"/>
                      <a:pt x="7211" y="2579"/>
                      <a:pt x="7279" y="2504"/>
                    </a:cubicBezTo>
                    <a:cubicBezTo>
                      <a:pt x="7295" y="2487"/>
                      <a:pt x="7294" y="2460"/>
                      <a:pt x="7277" y="2444"/>
                    </a:cubicBezTo>
                    <a:cubicBezTo>
                      <a:pt x="7261" y="2429"/>
                      <a:pt x="7236" y="2428"/>
                      <a:pt x="7219" y="2442"/>
                    </a:cubicBezTo>
                    <a:lnTo>
                      <a:pt x="6554" y="2965"/>
                    </a:lnTo>
                    <a:cubicBezTo>
                      <a:pt x="6565" y="2813"/>
                      <a:pt x="6575" y="2568"/>
                      <a:pt x="6534" y="2556"/>
                    </a:cubicBezTo>
                    <a:cubicBezTo>
                      <a:pt x="6491" y="2542"/>
                      <a:pt x="6461" y="2862"/>
                      <a:pt x="6446" y="3050"/>
                    </a:cubicBezTo>
                    <a:lnTo>
                      <a:pt x="5404" y="3870"/>
                    </a:lnTo>
                    <a:cubicBezTo>
                      <a:pt x="5325" y="3433"/>
                      <a:pt x="5051" y="3047"/>
                      <a:pt x="4659" y="2786"/>
                    </a:cubicBezTo>
                    <a:cubicBezTo>
                      <a:pt x="4673" y="2674"/>
                      <a:pt x="4666" y="2569"/>
                      <a:pt x="4654" y="2490"/>
                    </a:cubicBezTo>
                    <a:cubicBezTo>
                      <a:pt x="4752" y="2375"/>
                      <a:pt x="4829" y="2244"/>
                      <a:pt x="4881" y="2100"/>
                    </a:cubicBezTo>
                    <a:cubicBezTo>
                      <a:pt x="4957" y="2096"/>
                      <a:pt x="5006" y="2087"/>
                      <a:pt x="5009" y="2073"/>
                    </a:cubicBezTo>
                    <a:cubicBezTo>
                      <a:pt x="5012" y="2061"/>
                      <a:pt x="4995" y="2046"/>
                      <a:pt x="4967" y="2028"/>
                    </a:cubicBezTo>
                    <a:lnTo>
                      <a:pt x="5000" y="2028"/>
                    </a:lnTo>
                    <a:cubicBezTo>
                      <a:pt x="5003" y="2028"/>
                      <a:pt x="5005" y="2028"/>
                      <a:pt x="5007" y="2028"/>
                    </a:cubicBezTo>
                    <a:cubicBezTo>
                      <a:pt x="5016" y="2028"/>
                      <a:pt x="5024" y="2027"/>
                      <a:pt x="5032" y="2026"/>
                    </a:cubicBezTo>
                    <a:cubicBezTo>
                      <a:pt x="5036" y="2026"/>
                      <a:pt x="5040" y="2025"/>
                      <a:pt x="5044" y="2025"/>
                    </a:cubicBezTo>
                    <a:cubicBezTo>
                      <a:pt x="5053" y="2023"/>
                      <a:pt x="5062" y="2022"/>
                      <a:pt x="5070" y="2020"/>
                    </a:cubicBezTo>
                    <a:cubicBezTo>
                      <a:pt x="5074" y="2019"/>
                      <a:pt x="5077" y="2018"/>
                      <a:pt x="5081" y="2017"/>
                    </a:cubicBezTo>
                    <a:cubicBezTo>
                      <a:pt x="5088" y="2015"/>
                      <a:pt x="5095" y="2012"/>
                      <a:pt x="5102" y="2010"/>
                    </a:cubicBezTo>
                    <a:cubicBezTo>
                      <a:pt x="5106" y="2008"/>
                      <a:pt x="5110" y="2007"/>
                      <a:pt x="5113" y="2006"/>
                    </a:cubicBezTo>
                    <a:cubicBezTo>
                      <a:pt x="5122" y="2002"/>
                      <a:pt x="5130" y="1998"/>
                      <a:pt x="5139" y="1993"/>
                    </a:cubicBezTo>
                    <a:cubicBezTo>
                      <a:pt x="5141" y="1992"/>
                      <a:pt x="5144" y="1990"/>
                      <a:pt x="5146" y="1989"/>
                    </a:cubicBezTo>
                    <a:cubicBezTo>
                      <a:pt x="5153" y="1985"/>
                      <a:pt x="5160" y="1981"/>
                      <a:pt x="5166" y="1977"/>
                    </a:cubicBezTo>
                    <a:cubicBezTo>
                      <a:pt x="5169" y="1975"/>
                      <a:pt x="5171" y="1973"/>
                      <a:pt x="5174" y="1971"/>
                    </a:cubicBezTo>
                    <a:cubicBezTo>
                      <a:pt x="5182" y="1965"/>
                      <a:pt x="5190" y="1959"/>
                      <a:pt x="5197" y="1952"/>
                    </a:cubicBezTo>
                    <a:cubicBezTo>
                      <a:pt x="5199" y="1950"/>
                      <a:pt x="5201" y="1948"/>
                      <a:pt x="5203" y="1946"/>
                    </a:cubicBezTo>
                    <a:cubicBezTo>
                      <a:pt x="5209" y="1941"/>
                      <a:pt x="5215" y="1935"/>
                      <a:pt x="5221" y="1928"/>
                    </a:cubicBezTo>
                    <a:cubicBezTo>
                      <a:pt x="5223" y="1926"/>
                      <a:pt x="5225" y="1924"/>
                      <a:pt x="5227" y="1922"/>
                    </a:cubicBezTo>
                    <a:cubicBezTo>
                      <a:pt x="5234" y="1914"/>
                      <a:pt x="5240" y="1906"/>
                      <a:pt x="5247" y="1897"/>
                    </a:cubicBezTo>
                    <a:cubicBezTo>
                      <a:pt x="5248" y="1895"/>
                      <a:pt x="5249" y="1893"/>
                      <a:pt x="5251" y="1891"/>
                    </a:cubicBezTo>
                    <a:cubicBezTo>
                      <a:pt x="5256" y="1883"/>
                      <a:pt x="5262" y="1875"/>
                      <a:pt x="5267" y="1867"/>
                    </a:cubicBezTo>
                    <a:cubicBezTo>
                      <a:pt x="5268" y="1865"/>
                      <a:pt x="5269" y="1863"/>
                      <a:pt x="5270" y="1861"/>
                    </a:cubicBezTo>
                    <a:cubicBezTo>
                      <a:pt x="5276" y="1851"/>
                      <a:pt x="5281" y="1841"/>
                      <a:pt x="5286" y="1830"/>
                    </a:cubicBezTo>
                    <a:cubicBezTo>
                      <a:pt x="5287" y="1828"/>
                      <a:pt x="5288" y="1826"/>
                      <a:pt x="5290" y="1824"/>
                    </a:cubicBezTo>
                    <a:cubicBezTo>
                      <a:pt x="5291" y="1820"/>
                      <a:pt x="5293" y="1816"/>
                      <a:pt x="5295" y="1811"/>
                    </a:cubicBezTo>
                    <a:cubicBezTo>
                      <a:pt x="5295" y="1812"/>
                      <a:pt x="5295" y="1812"/>
                      <a:pt x="5294" y="1812"/>
                    </a:cubicBezTo>
                    <a:cubicBezTo>
                      <a:pt x="5324" y="1743"/>
                      <a:pt x="5341" y="1661"/>
                      <a:pt x="5341" y="1574"/>
                    </a:cubicBezTo>
                    <a:cubicBezTo>
                      <a:pt x="5341" y="1323"/>
                      <a:pt x="5207" y="1120"/>
                      <a:pt x="5000" y="1120"/>
                    </a:cubicBez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lnTo>
                      <a:pt x="4888" y="1120"/>
                    </a:lnTo>
                    <a:cubicBezTo>
                      <a:pt x="4926" y="1120"/>
                      <a:pt x="4942" y="1119"/>
                      <a:pt x="4942" y="1119"/>
                    </a:cubicBezTo>
                    <a:cubicBezTo>
                      <a:pt x="4942" y="1119"/>
                      <a:pt x="4695" y="-107"/>
                      <a:pt x="3377" y="8"/>
                    </a:cubicBezTo>
                    <a:cubicBezTo>
                      <a:pt x="2373" y="95"/>
                      <a:pt x="2103" y="1134"/>
                      <a:pt x="2103" y="1134"/>
                    </a:cubicBezTo>
                    <a:lnTo>
                      <a:pt x="2105" y="1134"/>
                    </a:lnTo>
                    <a:cubicBezTo>
                      <a:pt x="1951" y="1185"/>
                      <a:pt x="1855" y="1362"/>
                      <a:pt x="1855" y="1574"/>
                    </a:cubicBezTo>
                    <a:cubicBezTo>
                      <a:pt x="1855" y="1661"/>
                      <a:pt x="1872" y="1743"/>
                      <a:pt x="1902" y="1812"/>
                    </a:cubicBezTo>
                    <a:cubicBezTo>
                      <a:pt x="1901" y="1812"/>
                      <a:pt x="1901" y="1812"/>
                      <a:pt x="1901" y="1811"/>
                    </a:cubicBezTo>
                    <a:cubicBezTo>
                      <a:pt x="1903" y="1816"/>
                      <a:pt x="1905" y="1820"/>
                      <a:pt x="1906" y="1824"/>
                    </a:cubicBezTo>
                    <a:cubicBezTo>
                      <a:pt x="1908" y="1826"/>
                      <a:pt x="1909" y="1828"/>
                      <a:pt x="1910" y="1830"/>
                    </a:cubicBezTo>
                    <a:cubicBezTo>
                      <a:pt x="1915" y="1841"/>
                      <a:pt x="1920" y="1851"/>
                      <a:pt x="1926" y="1861"/>
                    </a:cubicBezTo>
                    <a:cubicBezTo>
                      <a:pt x="1927" y="1863"/>
                      <a:pt x="1928" y="1865"/>
                      <a:pt x="1929" y="1867"/>
                    </a:cubicBezTo>
                    <a:cubicBezTo>
                      <a:pt x="1934" y="1875"/>
                      <a:pt x="1940" y="1883"/>
                      <a:pt x="1945" y="1891"/>
                    </a:cubicBezTo>
                    <a:cubicBezTo>
                      <a:pt x="1947" y="1893"/>
                      <a:pt x="1948" y="1895"/>
                      <a:pt x="1949" y="1897"/>
                    </a:cubicBezTo>
                    <a:cubicBezTo>
                      <a:pt x="1956" y="1906"/>
                      <a:pt x="1962" y="1914"/>
                      <a:pt x="1969" y="1922"/>
                    </a:cubicBezTo>
                    <a:cubicBezTo>
                      <a:pt x="1971" y="1924"/>
                      <a:pt x="1973" y="1926"/>
                      <a:pt x="1975" y="1928"/>
                    </a:cubicBezTo>
                    <a:cubicBezTo>
                      <a:pt x="1981" y="1935"/>
                      <a:pt x="1987" y="1941"/>
                      <a:pt x="1993" y="1946"/>
                    </a:cubicBezTo>
                    <a:cubicBezTo>
                      <a:pt x="1995" y="1948"/>
                      <a:pt x="1997" y="1950"/>
                      <a:pt x="1999" y="1952"/>
                    </a:cubicBezTo>
                    <a:cubicBezTo>
                      <a:pt x="2006" y="1959"/>
                      <a:pt x="2014" y="1965"/>
                      <a:pt x="2022" y="1971"/>
                    </a:cubicBezTo>
                    <a:cubicBezTo>
                      <a:pt x="2025" y="1973"/>
                      <a:pt x="2027" y="1975"/>
                      <a:pt x="2030" y="1977"/>
                    </a:cubicBezTo>
                    <a:cubicBezTo>
                      <a:pt x="2037" y="1981"/>
                      <a:pt x="2043" y="1985"/>
                      <a:pt x="2050" y="1989"/>
                    </a:cubicBezTo>
                    <a:cubicBezTo>
                      <a:pt x="2052" y="1990"/>
                      <a:pt x="2055" y="1992"/>
                      <a:pt x="2057" y="1993"/>
                    </a:cubicBezTo>
                    <a:cubicBezTo>
                      <a:pt x="2066" y="1998"/>
                      <a:pt x="2074" y="2002"/>
                      <a:pt x="2083" y="2006"/>
                    </a:cubicBezTo>
                    <a:cubicBezTo>
                      <a:pt x="2086" y="2007"/>
                      <a:pt x="2090" y="2008"/>
                      <a:pt x="2094" y="2010"/>
                    </a:cubicBezTo>
                    <a:cubicBezTo>
                      <a:pt x="2101" y="2012"/>
                      <a:pt x="2108" y="2015"/>
                      <a:pt x="2115" y="2017"/>
                    </a:cubicBezTo>
                    <a:cubicBezTo>
                      <a:pt x="2119" y="2018"/>
                      <a:pt x="2122" y="2019"/>
                      <a:pt x="2126" y="2020"/>
                    </a:cubicBezTo>
                    <a:cubicBezTo>
                      <a:pt x="2134" y="2022"/>
                      <a:pt x="2143" y="2023"/>
                      <a:pt x="2152" y="2025"/>
                    </a:cubicBezTo>
                    <a:cubicBezTo>
                      <a:pt x="2156" y="2025"/>
                      <a:pt x="2160" y="2026"/>
                      <a:pt x="2164" y="2026"/>
                    </a:cubicBezTo>
                    <a:cubicBezTo>
                      <a:pt x="2172" y="2027"/>
                      <a:pt x="2180" y="2027"/>
                      <a:pt x="2189" y="2028"/>
                    </a:cubicBezTo>
                    <a:cubicBezTo>
                      <a:pt x="2191" y="2028"/>
                      <a:pt x="2193" y="2028"/>
                      <a:pt x="2196" y="2028"/>
                    </a:cubicBezTo>
                    <a:lnTo>
                      <a:pt x="2308" y="2028"/>
                    </a:lnTo>
                    <a:lnTo>
                      <a:pt x="2308" y="2028"/>
                    </a:lnTo>
                    <a:cubicBezTo>
                      <a:pt x="2315" y="2028"/>
                      <a:pt x="2322" y="2027"/>
                      <a:pt x="2329" y="2026"/>
                    </a:cubicBezTo>
                    <a:cubicBezTo>
                      <a:pt x="2332" y="2034"/>
                      <a:pt x="2334" y="2041"/>
                      <a:pt x="2337" y="2049"/>
                    </a:cubicBezTo>
                    <a:cubicBezTo>
                      <a:pt x="2339" y="2055"/>
                      <a:pt x="2340" y="2061"/>
                      <a:pt x="2342" y="2067"/>
                    </a:cubicBezTo>
                    <a:cubicBezTo>
                      <a:pt x="2348" y="2084"/>
                      <a:pt x="2354" y="2100"/>
                      <a:pt x="2360" y="2117"/>
                    </a:cubicBezTo>
                    <a:cubicBezTo>
                      <a:pt x="2361" y="2118"/>
                      <a:pt x="2361" y="2119"/>
                      <a:pt x="2362" y="2121"/>
                    </a:cubicBezTo>
                    <a:cubicBezTo>
                      <a:pt x="2369" y="2138"/>
                      <a:pt x="2376" y="2156"/>
                      <a:pt x="2384" y="2173"/>
                    </a:cubicBezTo>
                    <a:cubicBezTo>
                      <a:pt x="2386" y="2179"/>
                      <a:pt x="2389" y="2185"/>
                      <a:pt x="2392" y="2190"/>
                    </a:cubicBezTo>
                    <a:cubicBezTo>
                      <a:pt x="2397" y="2202"/>
                      <a:pt x="2402" y="2213"/>
                      <a:pt x="2408" y="2225"/>
                    </a:cubicBezTo>
                    <a:cubicBezTo>
                      <a:pt x="2411" y="2231"/>
                      <a:pt x="2415" y="2238"/>
                      <a:pt x="2418" y="2244"/>
                    </a:cubicBezTo>
                    <a:cubicBezTo>
                      <a:pt x="2424" y="2255"/>
                      <a:pt x="2430" y="2266"/>
                      <a:pt x="2436" y="2277"/>
                    </a:cubicBezTo>
                    <a:cubicBezTo>
                      <a:pt x="2439" y="2283"/>
                      <a:pt x="2442" y="2289"/>
                      <a:pt x="2446" y="2295"/>
                    </a:cubicBezTo>
                    <a:cubicBezTo>
                      <a:pt x="2454" y="2308"/>
                      <a:pt x="2462" y="2322"/>
                      <a:pt x="2471" y="2336"/>
                    </a:cubicBezTo>
                    <a:cubicBezTo>
                      <a:pt x="2472" y="2339"/>
                      <a:pt x="2474" y="2342"/>
                      <a:pt x="2476" y="2345"/>
                    </a:cubicBezTo>
                    <a:cubicBezTo>
                      <a:pt x="2477" y="2345"/>
                      <a:pt x="2477" y="2346"/>
                      <a:pt x="2477" y="2346"/>
                    </a:cubicBezTo>
                    <a:cubicBezTo>
                      <a:pt x="2462" y="2414"/>
                      <a:pt x="2441" y="2543"/>
                      <a:pt x="2456" y="2691"/>
                    </a:cubicBezTo>
                    <a:cubicBezTo>
                      <a:pt x="2155" y="2856"/>
                      <a:pt x="1910" y="3093"/>
                      <a:pt x="1756" y="3377"/>
                    </a:cubicBezTo>
                    <a:lnTo>
                      <a:pt x="892" y="2816"/>
                    </a:lnTo>
                    <a:cubicBezTo>
                      <a:pt x="861" y="2631"/>
                      <a:pt x="802" y="2315"/>
                      <a:pt x="761" y="2332"/>
                    </a:cubicBezTo>
                    <a:cubicBezTo>
                      <a:pt x="721" y="2348"/>
                      <a:pt x="753" y="2591"/>
                      <a:pt x="778" y="2742"/>
                    </a:cubicBezTo>
                    <a:lnTo>
                      <a:pt x="68" y="2281"/>
                    </a:lnTo>
                    <a:cubicBezTo>
                      <a:pt x="50" y="2268"/>
                      <a:pt x="25" y="2271"/>
                      <a:pt x="10" y="2288"/>
                    </a:cubicBezTo>
                    <a:cubicBezTo>
                      <a:pt x="-5" y="2306"/>
                      <a:pt x="-4" y="2333"/>
                      <a:pt x="14" y="2348"/>
                    </a:cubicBezTo>
                    <a:cubicBezTo>
                      <a:pt x="89" y="2417"/>
                      <a:pt x="312" y="2601"/>
                      <a:pt x="587" y="2817"/>
                    </a:cubicBezTo>
                    <a:cubicBezTo>
                      <a:pt x="475" y="2782"/>
                      <a:pt x="51" y="2651"/>
                      <a:pt x="9" y="2693"/>
                    </a:cubicBezTo>
                    <a:cubicBezTo>
                      <a:pt x="-31" y="2732"/>
                      <a:pt x="490" y="2979"/>
                      <a:pt x="792" y="2977"/>
                    </a:cubicBezTo>
                    <a:cubicBezTo>
                      <a:pt x="1083" y="3203"/>
                      <a:pt x="1402" y="3440"/>
                      <a:pt x="1653" y="3609"/>
                    </a:cubicBezTo>
                    <a:cubicBezTo>
                      <a:pt x="1609" y="3738"/>
                      <a:pt x="1582" y="3875"/>
                      <a:pt x="1575" y="4017"/>
                    </a:cubicBezTo>
                    <a:cubicBezTo>
                      <a:pt x="1556" y="4413"/>
                      <a:pt x="1698" y="4785"/>
                      <a:pt x="1951" y="5084"/>
                    </a:cubicBezTo>
                    <a:cubicBezTo>
                      <a:pt x="1322" y="5564"/>
                      <a:pt x="931" y="6334"/>
                      <a:pt x="969" y="7185"/>
                    </a:cubicBezTo>
                    <a:cubicBezTo>
                      <a:pt x="971" y="7227"/>
                      <a:pt x="974" y="7269"/>
                      <a:pt x="977" y="7311"/>
                    </a:cubicBezTo>
                    <a:cubicBezTo>
                      <a:pt x="978" y="7320"/>
                      <a:pt x="979" y="7328"/>
                      <a:pt x="980" y="7337"/>
                    </a:cubicBezTo>
                    <a:cubicBezTo>
                      <a:pt x="983" y="7370"/>
                      <a:pt x="986" y="7404"/>
                      <a:pt x="990" y="7437"/>
                    </a:cubicBezTo>
                    <a:cubicBezTo>
                      <a:pt x="990" y="7442"/>
                      <a:pt x="991" y="7447"/>
                      <a:pt x="992" y="7452"/>
                    </a:cubicBezTo>
                    <a:cubicBezTo>
                      <a:pt x="1137" y="8663"/>
                      <a:pt x="1896" y="9584"/>
                      <a:pt x="3397" y="9637"/>
                    </a:cubicBezTo>
                    <a:cubicBezTo>
                      <a:pt x="3347" y="9634"/>
                      <a:pt x="3298" y="9629"/>
                      <a:pt x="3250" y="9623"/>
                    </a:cubicBezTo>
                    <a:cubicBezTo>
                      <a:pt x="3341" y="9632"/>
                      <a:pt x="3435" y="9639"/>
                      <a:pt x="3533" y="9642"/>
                    </a:cubicBezTo>
                    <a:cubicBezTo>
                      <a:pt x="4911" y="9683"/>
                      <a:pt x="6023" y="8335"/>
                      <a:pt x="5960" y="6957"/>
                    </a:cubicBezTo>
                    <a:cubicBezTo>
                      <a:pt x="5926" y="6216"/>
                      <a:pt x="5573" y="5566"/>
                      <a:pt x="5039" y="5132"/>
                    </a:cubicBezTo>
                    <a:cubicBezTo>
                      <a:pt x="5267" y="4873"/>
                      <a:pt x="5409" y="4552"/>
                      <a:pt x="5426" y="4200"/>
                    </a:cubicBezTo>
                    <a:cubicBezTo>
                      <a:pt x="5426" y="4183"/>
                      <a:pt x="5426" y="4166"/>
                      <a:pt x="5427" y="4149"/>
                    </a:cubicBezTo>
                    <a:moveTo>
                      <a:pt x="4858" y="1123"/>
                    </a:moveTo>
                    <a:cubicBezTo>
                      <a:pt x="4851" y="1124"/>
                      <a:pt x="4845" y="1126"/>
                      <a:pt x="4838" y="1128"/>
                    </a:cubicBezTo>
                    <a:cubicBezTo>
                      <a:pt x="4844" y="1126"/>
                      <a:pt x="4851" y="1125"/>
                      <a:pt x="4858" y="1123"/>
                    </a:cubicBezTo>
                    <a:moveTo>
                      <a:pt x="4820" y="1136"/>
                    </a:moveTo>
                    <a:cubicBezTo>
                      <a:pt x="4820" y="1136"/>
                      <a:pt x="4825" y="1133"/>
                      <a:pt x="4833" y="1130"/>
                    </a:cubicBezTo>
                    <a:cubicBezTo>
                      <a:pt x="4829" y="1132"/>
                      <a:pt x="4824" y="1134"/>
                      <a:pt x="4820" y="1136"/>
                    </a:cubicBezTo>
                    <a:lnTo>
                      <a:pt x="4819" y="1135"/>
                    </a:lnTo>
                    <a:lnTo>
                      <a:pt x="4820" y="1136"/>
                    </a:lnTo>
                    <a:moveTo>
                      <a:pt x="4645" y="877"/>
                    </a:moveTo>
                    <a:cubicBezTo>
                      <a:pt x="4655" y="888"/>
                      <a:pt x="4665" y="900"/>
                      <a:pt x="4675" y="912"/>
                    </a:cubicBezTo>
                    <a:cubicBezTo>
                      <a:pt x="4665" y="900"/>
                      <a:pt x="4656" y="888"/>
                      <a:pt x="4645" y="877"/>
                    </a:cubicBezTo>
                    <a:moveTo>
                      <a:pt x="4865" y="1122"/>
                    </a:moveTo>
                    <a:cubicBezTo>
                      <a:pt x="4872" y="1121"/>
                      <a:pt x="4879" y="1120"/>
                      <a:pt x="4887" y="1120"/>
                    </a:cubicBezTo>
                    <a:cubicBezTo>
                      <a:pt x="4880" y="1120"/>
                      <a:pt x="4872" y="1121"/>
                      <a:pt x="4865" y="112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15" name="Google Shape;915;p37"/>
              <p:cNvGrpSpPr/>
              <p:nvPr/>
            </p:nvGrpSpPr>
            <p:grpSpPr>
              <a:xfrm>
                <a:off x="4697925" y="1185671"/>
                <a:ext cx="2389701" cy="3148825"/>
                <a:chOff x="2100051" y="821901"/>
                <a:chExt cx="2389701" cy="3148825"/>
              </a:xfrm>
            </p:grpSpPr>
            <p:sp>
              <p:nvSpPr>
                <p:cNvPr id="916" name="Google Shape;916;p37"/>
                <p:cNvSpPr/>
                <p:nvPr/>
              </p:nvSpPr>
              <p:spPr>
                <a:xfrm>
                  <a:off x="3814118" y="1616045"/>
                  <a:ext cx="666489" cy="570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747" extrusionOk="0">
                      <a:moveTo>
                        <a:pt x="80" y="1497"/>
                      </a:moveTo>
                      <a:cubicBezTo>
                        <a:pt x="80" y="1497"/>
                        <a:pt x="-103" y="1687"/>
                        <a:pt x="85" y="1746"/>
                      </a:cubicBezTo>
                      <a:cubicBezTo>
                        <a:pt x="258" y="1799"/>
                        <a:pt x="1816" y="306"/>
                        <a:pt x="2030" y="72"/>
                      </a:cubicBezTo>
                      <a:cubicBezTo>
                        <a:pt x="2046" y="55"/>
                        <a:pt x="2045" y="28"/>
                        <a:pt x="2028" y="12"/>
                      </a:cubicBezTo>
                      <a:lnTo>
                        <a:pt x="2028" y="12"/>
                      </a:lnTo>
                      <a:cubicBezTo>
                        <a:pt x="2012" y="-3"/>
                        <a:pt x="1987" y="-4"/>
                        <a:pt x="1970" y="10"/>
                      </a:cubicBezTo>
                      <a:lnTo>
                        <a:pt x="80" y="149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7" name="Google Shape;917;p37"/>
                <p:cNvSpPr/>
                <p:nvPr/>
              </p:nvSpPr>
              <p:spPr>
                <a:xfrm>
                  <a:off x="4235695" y="1749600"/>
                  <a:ext cx="254056" cy="118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" h="362" extrusionOk="0">
                      <a:moveTo>
                        <a:pt x="184" y="193"/>
                      </a:moveTo>
                      <a:cubicBezTo>
                        <a:pt x="184" y="193"/>
                        <a:pt x="723" y="-37"/>
                        <a:pt x="776" y="6"/>
                      </a:cubicBezTo>
                      <a:cubicBezTo>
                        <a:pt x="819" y="42"/>
                        <a:pt x="298" y="349"/>
                        <a:pt x="0" y="362"/>
                      </a:cubicBezTo>
                      <a:lnTo>
                        <a:pt x="184" y="19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8" name="Google Shape;918;p37"/>
                <p:cNvSpPr/>
                <p:nvPr/>
              </p:nvSpPr>
              <p:spPr>
                <a:xfrm>
                  <a:off x="4202387" y="1656210"/>
                  <a:ext cx="40819" cy="204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" h="627" extrusionOk="0">
                      <a:moveTo>
                        <a:pt x="107" y="531"/>
                      </a:moveTo>
                      <a:cubicBezTo>
                        <a:pt x="107" y="531"/>
                        <a:pt x="156" y="19"/>
                        <a:pt x="96" y="1"/>
                      </a:cubicBezTo>
                      <a:cubicBezTo>
                        <a:pt x="36" y="-18"/>
                        <a:pt x="0" y="627"/>
                        <a:pt x="0" y="627"/>
                      </a:cubicBezTo>
                      <a:lnTo>
                        <a:pt x="107" y="5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19" name="Google Shape;919;p37"/>
                <p:cNvSpPr/>
                <p:nvPr/>
              </p:nvSpPr>
              <p:spPr>
                <a:xfrm>
                  <a:off x="3558428" y="1187299"/>
                  <a:ext cx="129967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" h="909" extrusionOk="0">
                      <a:moveTo>
                        <a:pt x="3" y="477"/>
                      </a:moveTo>
                      <a:cubicBezTo>
                        <a:pt x="2" y="441"/>
                        <a:pt x="15" y="408"/>
                        <a:pt x="35" y="384"/>
                      </a:cubicBezTo>
                      <a:cubicBezTo>
                        <a:pt x="15" y="376"/>
                        <a:pt x="1" y="354"/>
                        <a:pt x="0" y="329"/>
                      </a:cubicBezTo>
                      <a:cubicBezTo>
                        <a:pt x="-1" y="295"/>
                        <a:pt x="23" y="267"/>
                        <a:pt x="53" y="266"/>
                      </a:cubicBezTo>
                      <a:cubicBezTo>
                        <a:pt x="55" y="266"/>
                        <a:pt x="56" y="267"/>
                        <a:pt x="58" y="267"/>
                      </a:cubicBezTo>
                      <a:cubicBezTo>
                        <a:pt x="48" y="249"/>
                        <a:pt x="42" y="228"/>
                        <a:pt x="42" y="206"/>
                      </a:cubicBezTo>
                      <a:cubicBezTo>
                        <a:pt x="41" y="134"/>
                        <a:pt x="91" y="74"/>
                        <a:pt x="156" y="73"/>
                      </a:cubicBezTo>
                      <a:cubicBezTo>
                        <a:pt x="163" y="72"/>
                        <a:pt x="170" y="73"/>
                        <a:pt x="177" y="74"/>
                      </a:cubicBezTo>
                      <a:cubicBezTo>
                        <a:pt x="195" y="32"/>
                        <a:pt x="233" y="2"/>
                        <a:pt x="279" y="0"/>
                      </a:cubicBezTo>
                      <a:cubicBezTo>
                        <a:pt x="343" y="-1"/>
                        <a:pt x="396" y="56"/>
                        <a:pt x="398" y="127"/>
                      </a:cubicBezTo>
                      <a:cubicBezTo>
                        <a:pt x="399" y="199"/>
                        <a:pt x="348" y="259"/>
                        <a:pt x="284" y="260"/>
                      </a:cubicBezTo>
                      <a:cubicBezTo>
                        <a:pt x="277" y="261"/>
                        <a:pt x="270" y="260"/>
                        <a:pt x="263" y="258"/>
                      </a:cubicBezTo>
                      <a:cubicBezTo>
                        <a:pt x="256" y="274"/>
                        <a:pt x="247" y="288"/>
                        <a:pt x="235" y="299"/>
                      </a:cubicBezTo>
                      <a:cubicBezTo>
                        <a:pt x="241" y="311"/>
                        <a:pt x="245" y="325"/>
                        <a:pt x="246" y="341"/>
                      </a:cubicBezTo>
                      <a:cubicBezTo>
                        <a:pt x="246" y="368"/>
                        <a:pt x="236" y="392"/>
                        <a:pt x="220" y="410"/>
                      </a:cubicBezTo>
                      <a:cubicBezTo>
                        <a:pt x="229" y="428"/>
                        <a:pt x="235" y="449"/>
                        <a:pt x="236" y="471"/>
                      </a:cubicBezTo>
                      <a:cubicBezTo>
                        <a:pt x="236" y="503"/>
                        <a:pt x="226" y="533"/>
                        <a:pt x="209" y="556"/>
                      </a:cubicBezTo>
                      <a:cubicBezTo>
                        <a:pt x="233" y="579"/>
                        <a:pt x="248" y="612"/>
                        <a:pt x="249" y="650"/>
                      </a:cubicBezTo>
                      <a:lnTo>
                        <a:pt x="249" y="651"/>
                      </a:lnTo>
                      <a:cubicBezTo>
                        <a:pt x="252" y="650"/>
                        <a:pt x="256" y="650"/>
                        <a:pt x="259" y="649"/>
                      </a:cubicBezTo>
                      <a:cubicBezTo>
                        <a:pt x="324" y="648"/>
                        <a:pt x="377" y="705"/>
                        <a:pt x="378" y="776"/>
                      </a:cubicBezTo>
                      <a:cubicBezTo>
                        <a:pt x="380" y="848"/>
                        <a:pt x="329" y="908"/>
                        <a:pt x="265" y="909"/>
                      </a:cubicBezTo>
                      <a:cubicBezTo>
                        <a:pt x="216" y="911"/>
                        <a:pt x="174" y="878"/>
                        <a:pt x="156" y="831"/>
                      </a:cubicBezTo>
                      <a:cubicBezTo>
                        <a:pt x="150" y="834"/>
                        <a:pt x="143" y="836"/>
                        <a:pt x="136" y="836"/>
                      </a:cubicBezTo>
                      <a:cubicBezTo>
                        <a:pt x="110" y="837"/>
                        <a:pt x="88" y="814"/>
                        <a:pt x="87" y="784"/>
                      </a:cubicBezTo>
                      <a:cubicBezTo>
                        <a:pt x="87" y="780"/>
                        <a:pt x="88" y="776"/>
                        <a:pt x="88" y="773"/>
                      </a:cubicBezTo>
                      <a:cubicBezTo>
                        <a:pt x="47" y="754"/>
                        <a:pt x="17" y="709"/>
                        <a:pt x="16" y="656"/>
                      </a:cubicBezTo>
                      <a:cubicBezTo>
                        <a:pt x="16" y="624"/>
                        <a:pt x="26" y="594"/>
                        <a:pt x="43" y="571"/>
                      </a:cubicBezTo>
                      <a:cubicBezTo>
                        <a:pt x="19" y="548"/>
                        <a:pt x="4" y="515"/>
                        <a:pt x="3" y="477"/>
                      </a:cubicBezTo>
                      <a:close/>
                    </a:path>
                  </a:pathLst>
                </a:custGeom>
                <a:solidFill>
                  <a:srgbClr val="EEB737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0" name="Google Shape;920;p37"/>
                <p:cNvSpPr/>
                <p:nvPr/>
              </p:nvSpPr>
              <p:spPr>
                <a:xfrm>
                  <a:off x="3563653" y="1388447"/>
                  <a:ext cx="118211" cy="95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293" extrusionOk="0">
                      <a:moveTo>
                        <a:pt x="72" y="157"/>
                      </a:moveTo>
                      <a:cubicBezTo>
                        <a:pt x="72" y="160"/>
                        <a:pt x="71" y="164"/>
                        <a:pt x="71" y="168"/>
                      </a:cubicBezTo>
                      <a:cubicBezTo>
                        <a:pt x="72" y="198"/>
                        <a:pt x="94" y="221"/>
                        <a:pt x="120" y="220"/>
                      </a:cubicBezTo>
                      <a:cubicBezTo>
                        <a:pt x="127" y="220"/>
                        <a:pt x="134" y="218"/>
                        <a:pt x="140" y="215"/>
                      </a:cubicBezTo>
                      <a:cubicBezTo>
                        <a:pt x="158" y="262"/>
                        <a:pt x="200" y="295"/>
                        <a:pt x="249" y="293"/>
                      </a:cubicBezTo>
                      <a:cubicBezTo>
                        <a:pt x="313" y="292"/>
                        <a:pt x="364" y="232"/>
                        <a:pt x="362" y="160"/>
                      </a:cubicBezTo>
                      <a:cubicBezTo>
                        <a:pt x="362" y="139"/>
                        <a:pt x="357" y="119"/>
                        <a:pt x="348" y="102"/>
                      </a:cubicBezTo>
                      <a:cubicBezTo>
                        <a:pt x="334" y="154"/>
                        <a:pt x="291" y="192"/>
                        <a:pt x="240" y="194"/>
                      </a:cubicBezTo>
                      <a:cubicBezTo>
                        <a:pt x="191" y="195"/>
                        <a:pt x="149" y="162"/>
                        <a:pt x="130" y="115"/>
                      </a:cubicBezTo>
                      <a:cubicBezTo>
                        <a:pt x="124" y="119"/>
                        <a:pt x="118" y="120"/>
                        <a:pt x="111" y="120"/>
                      </a:cubicBezTo>
                      <a:cubicBezTo>
                        <a:pt x="85" y="121"/>
                        <a:pt x="63" y="98"/>
                        <a:pt x="62" y="68"/>
                      </a:cubicBezTo>
                      <a:cubicBezTo>
                        <a:pt x="62" y="64"/>
                        <a:pt x="62" y="61"/>
                        <a:pt x="63" y="57"/>
                      </a:cubicBezTo>
                      <a:cubicBezTo>
                        <a:pt x="38" y="46"/>
                        <a:pt x="18" y="25"/>
                        <a:pt x="5" y="0"/>
                      </a:cubicBezTo>
                      <a:cubicBezTo>
                        <a:pt x="2" y="12"/>
                        <a:pt x="0" y="26"/>
                        <a:pt x="0" y="40"/>
                      </a:cubicBezTo>
                      <a:cubicBezTo>
                        <a:pt x="1" y="93"/>
                        <a:pt x="31" y="138"/>
                        <a:pt x="72" y="157"/>
                      </a:cubicBezTo>
                      <a:close/>
                    </a:path>
                  </a:pathLst>
                </a:custGeom>
                <a:solidFill>
                  <a:srgbClr val="E09F2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1" name="Google Shape;921;p37"/>
                <p:cNvSpPr/>
                <p:nvPr/>
              </p:nvSpPr>
              <p:spPr>
                <a:xfrm>
                  <a:off x="3611330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260" y="0"/>
                      </a:moveTo>
                      <a:lnTo>
                        <a:pt x="372" y="0"/>
                      </a:lnTo>
                      <a:cubicBezTo>
                        <a:pt x="579" y="0"/>
                        <a:pt x="713" y="203"/>
                        <a:pt x="713" y="454"/>
                      </a:cubicBezTo>
                      <a:cubicBezTo>
                        <a:pt x="713" y="705"/>
                        <a:pt x="579" y="908"/>
                        <a:pt x="372" y="908"/>
                      </a:cubicBezTo>
                      <a:lnTo>
                        <a:pt x="260" y="908"/>
                      </a:lnTo>
                      <a:lnTo>
                        <a:pt x="260" y="908"/>
                      </a:lnTo>
                      <a:cubicBezTo>
                        <a:pt x="117" y="908"/>
                        <a:pt x="0" y="705"/>
                        <a:pt x="0" y="454"/>
                      </a:cubicBezTo>
                      <a:cubicBezTo>
                        <a:pt x="0" y="203"/>
                        <a:pt x="117" y="0"/>
                        <a:pt x="2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2" name="Google Shape;922;p37"/>
                <p:cNvSpPr/>
                <p:nvPr/>
              </p:nvSpPr>
              <p:spPr>
                <a:xfrm>
                  <a:off x="3611330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0" y="386"/>
                      </a:moveTo>
                      <a:cubicBezTo>
                        <a:pt x="0" y="511"/>
                        <a:pt x="30" y="625"/>
                        <a:pt x="76" y="707"/>
                      </a:cubicBezTo>
                      <a:cubicBezTo>
                        <a:pt x="124" y="789"/>
                        <a:pt x="188" y="840"/>
                        <a:pt x="260" y="840"/>
                      </a:cubicBezTo>
                      <a:lnTo>
                        <a:pt x="373" y="840"/>
                      </a:lnTo>
                      <a:cubicBezTo>
                        <a:pt x="507" y="840"/>
                        <a:pt x="611" y="753"/>
                        <a:pt x="667" y="623"/>
                      </a:cubicBezTo>
                      <a:cubicBezTo>
                        <a:pt x="610" y="688"/>
                        <a:pt x="533" y="727"/>
                        <a:pt x="443" y="727"/>
                      </a:cubicBezTo>
                      <a:lnTo>
                        <a:pt x="331" y="727"/>
                      </a:lnTo>
                      <a:cubicBezTo>
                        <a:pt x="259" y="727"/>
                        <a:pt x="194" y="676"/>
                        <a:pt x="147" y="593"/>
                      </a:cubicBezTo>
                      <a:cubicBezTo>
                        <a:pt x="100" y="511"/>
                        <a:pt x="71" y="398"/>
                        <a:pt x="71" y="272"/>
                      </a:cubicBezTo>
                      <a:cubicBezTo>
                        <a:pt x="71" y="170"/>
                        <a:pt x="90" y="76"/>
                        <a:pt x="123" y="0"/>
                      </a:cubicBezTo>
                      <a:cubicBezTo>
                        <a:pt x="49" y="81"/>
                        <a:pt x="0" y="223"/>
                        <a:pt x="0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3" name="Google Shape;923;p37"/>
                <p:cNvSpPr/>
                <p:nvPr/>
              </p:nvSpPr>
              <p:spPr>
                <a:xfrm>
                  <a:off x="3727908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92" y="168"/>
                      </a:moveTo>
                      <a:cubicBezTo>
                        <a:pt x="160" y="223"/>
                        <a:pt x="230" y="243"/>
                        <a:pt x="250" y="214"/>
                      </a:cubicBezTo>
                      <a:cubicBezTo>
                        <a:pt x="269" y="184"/>
                        <a:pt x="230" y="116"/>
                        <a:pt x="162" y="60"/>
                      </a:cubicBezTo>
                      <a:cubicBezTo>
                        <a:pt x="94" y="5"/>
                        <a:pt x="24" y="-16"/>
                        <a:pt x="5" y="14"/>
                      </a:cubicBezTo>
                      <a:cubicBezTo>
                        <a:pt x="-15" y="43"/>
                        <a:pt x="24" y="112"/>
                        <a:pt x="9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4" name="Google Shape;924;p37"/>
                <p:cNvSpPr/>
                <p:nvPr/>
              </p:nvSpPr>
              <p:spPr>
                <a:xfrm>
                  <a:off x="2415826" y="1617025"/>
                  <a:ext cx="1631117" cy="235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5" h="7208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3676" y="54"/>
                        <a:pt x="4503" y="842"/>
                        <a:pt x="4459" y="1765"/>
                      </a:cubicBezTo>
                      <a:cubicBezTo>
                        <a:pt x="4442" y="2118"/>
                        <a:pt x="4300" y="2439"/>
                        <a:pt x="4072" y="2698"/>
                      </a:cubicBezTo>
                      <a:cubicBezTo>
                        <a:pt x="4606" y="3131"/>
                        <a:pt x="4959" y="3781"/>
                        <a:pt x="4993" y="4522"/>
                      </a:cubicBezTo>
                      <a:cubicBezTo>
                        <a:pt x="5056" y="5900"/>
                        <a:pt x="3945" y="7248"/>
                        <a:pt x="2566" y="7207"/>
                      </a:cubicBezTo>
                      <a:cubicBezTo>
                        <a:pt x="863" y="7156"/>
                        <a:pt x="65" y="6128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5" name="Google Shape;925;p37"/>
                <p:cNvSpPr/>
                <p:nvPr/>
              </p:nvSpPr>
              <p:spPr>
                <a:xfrm>
                  <a:off x="2415826" y="1617025"/>
                  <a:ext cx="918259" cy="2351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2" h="7202" extrusionOk="0">
                      <a:moveTo>
                        <a:pt x="984" y="2650"/>
                      </a:moveTo>
                      <a:cubicBezTo>
                        <a:pt x="732" y="2351"/>
                        <a:pt x="589" y="1979"/>
                        <a:pt x="608" y="1582"/>
                      </a:cubicBezTo>
                      <a:cubicBezTo>
                        <a:pt x="652" y="659"/>
                        <a:pt x="1550" y="-47"/>
                        <a:pt x="2613" y="3"/>
                      </a:cubicBezTo>
                      <a:cubicBezTo>
                        <a:pt x="2680" y="6"/>
                        <a:pt x="2747" y="13"/>
                        <a:pt x="2812" y="22"/>
                      </a:cubicBezTo>
                      <a:cubicBezTo>
                        <a:pt x="1838" y="62"/>
                        <a:pt x="1048" y="737"/>
                        <a:pt x="1007" y="1601"/>
                      </a:cubicBezTo>
                      <a:cubicBezTo>
                        <a:pt x="988" y="1998"/>
                        <a:pt x="1131" y="2370"/>
                        <a:pt x="1383" y="2669"/>
                      </a:cubicBezTo>
                      <a:cubicBezTo>
                        <a:pt x="754" y="3148"/>
                        <a:pt x="363" y="3918"/>
                        <a:pt x="402" y="4768"/>
                      </a:cubicBezTo>
                      <a:cubicBezTo>
                        <a:pt x="457" y="5993"/>
                        <a:pt x="1092" y="7119"/>
                        <a:pt x="2430" y="7202"/>
                      </a:cubicBezTo>
                      <a:cubicBezTo>
                        <a:pt x="820" y="7145"/>
                        <a:pt x="64" y="6090"/>
                        <a:pt x="3" y="4750"/>
                      </a:cubicBezTo>
                      <a:cubicBezTo>
                        <a:pt x="-36" y="3899"/>
                        <a:pt x="355" y="3129"/>
                        <a:pt x="984" y="2650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6" name="Google Shape;926;p37"/>
                <p:cNvSpPr/>
                <p:nvPr/>
              </p:nvSpPr>
              <p:spPr>
                <a:xfrm>
                  <a:off x="3309270" y="1687884"/>
                  <a:ext cx="327203" cy="825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2529" extrusionOk="0">
                      <a:moveTo>
                        <a:pt x="1002" y="2349"/>
                      </a:moveTo>
                      <a:cubicBezTo>
                        <a:pt x="1001" y="2337"/>
                        <a:pt x="972" y="2215"/>
                        <a:pt x="948" y="2116"/>
                      </a:cubicBezTo>
                      <a:cubicBezTo>
                        <a:pt x="954" y="2089"/>
                        <a:pt x="955" y="2061"/>
                        <a:pt x="952" y="2032"/>
                      </a:cubicBezTo>
                      <a:cubicBezTo>
                        <a:pt x="902" y="1565"/>
                        <a:pt x="701" y="567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282" y="865"/>
                        <a:pt x="409" y="2087"/>
                      </a:cubicBezTo>
                      <a:cubicBezTo>
                        <a:pt x="412" y="2110"/>
                        <a:pt x="417" y="2132"/>
                        <a:pt x="424" y="2152"/>
                      </a:cubicBezTo>
                      <a:cubicBezTo>
                        <a:pt x="406" y="2343"/>
                        <a:pt x="397" y="2445"/>
                        <a:pt x="398" y="2457"/>
                      </a:cubicBezTo>
                      <a:cubicBezTo>
                        <a:pt x="400" y="2473"/>
                        <a:pt x="414" y="2486"/>
                        <a:pt x="430" y="2486"/>
                      </a:cubicBezTo>
                      <a:cubicBezTo>
                        <a:pt x="431" y="2486"/>
                        <a:pt x="432" y="2486"/>
                        <a:pt x="434" y="2486"/>
                      </a:cubicBezTo>
                      <a:cubicBezTo>
                        <a:pt x="451" y="2484"/>
                        <a:pt x="464" y="2469"/>
                        <a:pt x="463" y="2452"/>
                      </a:cubicBezTo>
                      <a:cubicBezTo>
                        <a:pt x="463" y="2438"/>
                        <a:pt x="472" y="2340"/>
                        <a:pt x="481" y="2245"/>
                      </a:cubicBezTo>
                      <a:cubicBezTo>
                        <a:pt x="489" y="2254"/>
                        <a:pt x="499" y="2263"/>
                        <a:pt x="509" y="2271"/>
                      </a:cubicBezTo>
                      <a:cubicBezTo>
                        <a:pt x="515" y="2356"/>
                        <a:pt x="525" y="2484"/>
                        <a:pt x="526" y="2494"/>
                      </a:cubicBezTo>
                      <a:cubicBezTo>
                        <a:pt x="527" y="2511"/>
                        <a:pt x="541" y="2523"/>
                        <a:pt x="558" y="2523"/>
                      </a:cubicBezTo>
                      <a:cubicBezTo>
                        <a:pt x="559" y="2523"/>
                        <a:pt x="560" y="2523"/>
                        <a:pt x="561" y="2523"/>
                      </a:cubicBezTo>
                      <a:cubicBezTo>
                        <a:pt x="579" y="2522"/>
                        <a:pt x="592" y="2506"/>
                        <a:pt x="590" y="2488"/>
                      </a:cubicBezTo>
                      <a:cubicBezTo>
                        <a:pt x="590" y="2481"/>
                        <a:pt x="583" y="2396"/>
                        <a:pt x="577" y="2312"/>
                      </a:cubicBezTo>
                      <a:cubicBezTo>
                        <a:pt x="590" y="2317"/>
                        <a:pt x="604" y="2322"/>
                        <a:pt x="618" y="2325"/>
                      </a:cubicBezTo>
                      <a:cubicBezTo>
                        <a:pt x="632" y="2410"/>
                        <a:pt x="646" y="2491"/>
                        <a:pt x="647" y="2500"/>
                      </a:cubicBezTo>
                      <a:cubicBezTo>
                        <a:pt x="649" y="2517"/>
                        <a:pt x="663" y="2529"/>
                        <a:pt x="679" y="2529"/>
                      </a:cubicBezTo>
                      <a:cubicBezTo>
                        <a:pt x="680" y="2529"/>
                        <a:pt x="681" y="2529"/>
                        <a:pt x="682" y="2529"/>
                      </a:cubicBezTo>
                      <a:cubicBezTo>
                        <a:pt x="700" y="2527"/>
                        <a:pt x="713" y="2511"/>
                        <a:pt x="711" y="2494"/>
                      </a:cubicBezTo>
                      <a:cubicBezTo>
                        <a:pt x="710" y="2485"/>
                        <a:pt x="697" y="2407"/>
                        <a:pt x="685" y="2332"/>
                      </a:cubicBezTo>
                      <a:cubicBezTo>
                        <a:pt x="686" y="2332"/>
                        <a:pt x="687" y="2332"/>
                        <a:pt x="687" y="2332"/>
                      </a:cubicBezTo>
                      <a:cubicBezTo>
                        <a:pt x="704" y="2332"/>
                        <a:pt x="720" y="2330"/>
                        <a:pt x="735" y="2327"/>
                      </a:cubicBezTo>
                      <a:cubicBezTo>
                        <a:pt x="753" y="2402"/>
                        <a:pt x="770" y="2473"/>
                        <a:pt x="771" y="2483"/>
                      </a:cubicBezTo>
                      <a:cubicBezTo>
                        <a:pt x="773" y="2500"/>
                        <a:pt x="787" y="2512"/>
                        <a:pt x="803" y="2512"/>
                      </a:cubicBezTo>
                      <a:cubicBezTo>
                        <a:pt x="804" y="2512"/>
                        <a:pt x="806" y="2512"/>
                        <a:pt x="807" y="2512"/>
                      </a:cubicBezTo>
                      <a:cubicBezTo>
                        <a:pt x="824" y="2510"/>
                        <a:pt x="837" y="2494"/>
                        <a:pt x="836" y="2477"/>
                      </a:cubicBezTo>
                      <a:cubicBezTo>
                        <a:pt x="835" y="2467"/>
                        <a:pt x="816" y="2388"/>
                        <a:pt x="797" y="2307"/>
                      </a:cubicBezTo>
                      <a:cubicBezTo>
                        <a:pt x="804" y="2303"/>
                        <a:pt x="811" y="2300"/>
                        <a:pt x="818" y="2296"/>
                      </a:cubicBezTo>
                      <a:cubicBezTo>
                        <a:pt x="835" y="2367"/>
                        <a:pt x="850" y="2432"/>
                        <a:pt x="851" y="2442"/>
                      </a:cubicBezTo>
                      <a:cubicBezTo>
                        <a:pt x="853" y="2458"/>
                        <a:pt x="867" y="2470"/>
                        <a:pt x="884" y="2470"/>
                      </a:cubicBezTo>
                      <a:cubicBezTo>
                        <a:pt x="885" y="2470"/>
                        <a:pt x="886" y="2470"/>
                        <a:pt x="887" y="2470"/>
                      </a:cubicBezTo>
                      <a:cubicBezTo>
                        <a:pt x="904" y="2469"/>
                        <a:pt x="917" y="2453"/>
                        <a:pt x="916" y="2435"/>
                      </a:cubicBezTo>
                      <a:cubicBezTo>
                        <a:pt x="915" y="2425"/>
                        <a:pt x="894" y="2338"/>
                        <a:pt x="874" y="2253"/>
                      </a:cubicBezTo>
                      <a:cubicBezTo>
                        <a:pt x="885" y="2241"/>
                        <a:pt x="896" y="2229"/>
                        <a:pt x="905" y="2215"/>
                      </a:cubicBezTo>
                      <a:cubicBezTo>
                        <a:pt x="922" y="2284"/>
                        <a:pt x="936" y="2346"/>
                        <a:pt x="937" y="2356"/>
                      </a:cubicBezTo>
                      <a:cubicBezTo>
                        <a:pt x="939" y="2372"/>
                        <a:pt x="953" y="2384"/>
                        <a:pt x="970" y="2384"/>
                      </a:cubicBezTo>
                      <a:cubicBezTo>
                        <a:pt x="971" y="2384"/>
                        <a:pt x="972" y="2384"/>
                        <a:pt x="973" y="2384"/>
                      </a:cubicBezTo>
                      <a:cubicBezTo>
                        <a:pt x="991" y="2382"/>
                        <a:pt x="1004" y="2367"/>
                        <a:pt x="1002" y="2349"/>
                      </a:cubicBezTo>
                      <a:moveTo>
                        <a:pt x="463" y="2450"/>
                      </a:moveTo>
                      <a:cubicBezTo>
                        <a:pt x="463" y="2451"/>
                        <a:pt x="463" y="2451"/>
                        <a:pt x="463" y="2451"/>
                      </a:cubicBezTo>
                      <a:lnTo>
                        <a:pt x="463" y="24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7" name="Google Shape;927;p37"/>
                <p:cNvSpPr/>
                <p:nvPr/>
              </p:nvSpPr>
              <p:spPr>
                <a:xfrm>
                  <a:off x="3309270" y="1687884"/>
                  <a:ext cx="220095" cy="297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911" extrusionOk="0">
                      <a:moveTo>
                        <a:pt x="224" y="911"/>
                      </a:moveTo>
                      <a:cubicBezTo>
                        <a:pt x="517" y="889"/>
                        <a:pt x="674" y="708"/>
                        <a:pt x="674" y="708"/>
                      </a:cubicBezTo>
                      <a:cubicBezTo>
                        <a:pt x="594" y="447"/>
                        <a:pt x="500" y="198"/>
                        <a:pt x="393" y="0"/>
                      </a:cubicBezTo>
                      <a:lnTo>
                        <a:pt x="0" y="65"/>
                      </a:lnTo>
                      <a:cubicBezTo>
                        <a:pt x="0" y="65"/>
                        <a:pt x="110" y="378"/>
                        <a:pt x="224" y="91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8" name="Google Shape;928;p37"/>
                <p:cNvSpPr/>
                <p:nvPr/>
              </p:nvSpPr>
              <p:spPr>
                <a:xfrm>
                  <a:off x="2873324" y="1714334"/>
                  <a:ext cx="343857" cy="769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2357" extrusionOk="0">
                      <a:moveTo>
                        <a:pt x="1045" y="156"/>
                      </a:moveTo>
                      <a:lnTo>
                        <a:pt x="601" y="0"/>
                      </a:lnTo>
                      <a:cubicBezTo>
                        <a:pt x="601" y="0"/>
                        <a:pt x="513" y="634"/>
                        <a:pt x="156" y="1809"/>
                      </a:cubicBezTo>
                      <a:cubicBezTo>
                        <a:pt x="149" y="1831"/>
                        <a:pt x="145" y="1853"/>
                        <a:pt x="144" y="1875"/>
                      </a:cubicBezTo>
                      <a:cubicBezTo>
                        <a:pt x="53" y="2043"/>
                        <a:pt x="5" y="2134"/>
                        <a:pt x="2" y="2145"/>
                      </a:cubicBezTo>
                      <a:cubicBezTo>
                        <a:pt x="-4" y="2162"/>
                        <a:pt x="6" y="2180"/>
                        <a:pt x="23" y="2186"/>
                      </a:cubicBezTo>
                      <a:cubicBezTo>
                        <a:pt x="26" y="2187"/>
                        <a:pt x="29" y="2187"/>
                        <a:pt x="32" y="2187"/>
                      </a:cubicBezTo>
                      <a:cubicBezTo>
                        <a:pt x="46" y="2187"/>
                        <a:pt x="58" y="2179"/>
                        <a:pt x="63" y="2166"/>
                      </a:cubicBezTo>
                      <a:cubicBezTo>
                        <a:pt x="68" y="2153"/>
                        <a:pt x="115" y="2066"/>
                        <a:pt x="160" y="1982"/>
                      </a:cubicBezTo>
                      <a:cubicBezTo>
                        <a:pt x="164" y="1994"/>
                        <a:pt x="170" y="2006"/>
                        <a:pt x="176" y="2018"/>
                      </a:cubicBezTo>
                      <a:cubicBezTo>
                        <a:pt x="149" y="2098"/>
                        <a:pt x="107" y="2220"/>
                        <a:pt x="104" y="2229"/>
                      </a:cubicBezTo>
                      <a:cubicBezTo>
                        <a:pt x="99" y="2246"/>
                        <a:pt x="109" y="2265"/>
                        <a:pt x="126" y="2270"/>
                      </a:cubicBezTo>
                      <a:cubicBezTo>
                        <a:pt x="129" y="2271"/>
                        <a:pt x="132" y="2271"/>
                        <a:pt x="135" y="2271"/>
                      </a:cubicBezTo>
                      <a:cubicBezTo>
                        <a:pt x="149" y="2271"/>
                        <a:pt x="162" y="2263"/>
                        <a:pt x="166" y="2249"/>
                      </a:cubicBezTo>
                      <a:cubicBezTo>
                        <a:pt x="169" y="2242"/>
                        <a:pt x="196" y="2162"/>
                        <a:pt x="223" y="2081"/>
                      </a:cubicBezTo>
                      <a:cubicBezTo>
                        <a:pt x="233" y="2092"/>
                        <a:pt x="244" y="2101"/>
                        <a:pt x="255" y="2110"/>
                      </a:cubicBezTo>
                      <a:cubicBezTo>
                        <a:pt x="235" y="2193"/>
                        <a:pt x="216" y="2273"/>
                        <a:pt x="214" y="2282"/>
                      </a:cubicBezTo>
                      <a:cubicBezTo>
                        <a:pt x="209" y="2299"/>
                        <a:pt x="218" y="2317"/>
                        <a:pt x="235" y="2322"/>
                      </a:cubicBezTo>
                      <a:cubicBezTo>
                        <a:pt x="238" y="2323"/>
                        <a:pt x="242" y="2324"/>
                        <a:pt x="245" y="2324"/>
                      </a:cubicBezTo>
                      <a:cubicBezTo>
                        <a:pt x="258" y="2324"/>
                        <a:pt x="271" y="2315"/>
                        <a:pt x="275" y="2301"/>
                      </a:cubicBezTo>
                      <a:cubicBezTo>
                        <a:pt x="278" y="2293"/>
                        <a:pt x="297" y="2216"/>
                        <a:pt x="314" y="2142"/>
                      </a:cubicBezTo>
                      <a:cubicBezTo>
                        <a:pt x="315" y="2143"/>
                        <a:pt x="316" y="2143"/>
                        <a:pt x="316" y="2143"/>
                      </a:cubicBezTo>
                      <a:cubicBezTo>
                        <a:pt x="331" y="2149"/>
                        <a:pt x="347" y="2154"/>
                        <a:pt x="362" y="2157"/>
                      </a:cubicBezTo>
                      <a:cubicBezTo>
                        <a:pt x="349" y="2233"/>
                        <a:pt x="337" y="2305"/>
                        <a:pt x="335" y="2315"/>
                      </a:cubicBezTo>
                      <a:cubicBezTo>
                        <a:pt x="330" y="2332"/>
                        <a:pt x="339" y="2350"/>
                        <a:pt x="356" y="2355"/>
                      </a:cubicBezTo>
                      <a:cubicBezTo>
                        <a:pt x="359" y="2356"/>
                        <a:pt x="363" y="2357"/>
                        <a:pt x="366" y="2357"/>
                      </a:cubicBezTo>
                      <a:cubicBezTo>
                        <a:pt x="380" y="2357"/>
                        <a:pt x="392" y="2348"/>
                        <a:pt x="397" y="2334"/>
                      </a:cubicBezTo>
                      <a:cubicBezTo>
                        <a:pt x="400" y="2325"/>
                        <a:pt x="413" y="2245"/>
                        <a:pt x="427" y="2162"/>
                      </a:cubicBezTo>
                      <a:cubicBezTo>
                        <a:pt x="435" y="2162"/>
                        <a:pt x="443" y="2161"/>
                        <a:pt x="450" y="2160"/>
                      </a:cubicBezTo>
                      <a:cubicBezTo>
                        <a:pt x="438" y="2233"/>
                        <a:pt x="427" y="2298"/>
                        <a:pt x="425" y="2308"/>
                      </a:cubicBezTo>
                      <a:cubicBezTo>
                        <a:pt x="420" y="2325"/>
                        <a:pt x="429" y="2342"/>
                        <a:pt x="446" y="2348"/>
                      </a:cubicBezTo>
                      <a:cubicBezTo>
                        <a:pt x="449" y="2349"/>
                        <a:pt x="453" y="2349"/>
                        <a:pt x="456" y="2349"/>
                      </a:cubicBezTo>
                      <a:cubicBezTo>
                        <a:pt x="470" y="2349"/>
                        <a:pt x="482" y="2340"/>
                        <a:pt x="487" y="2327"/>
                      </a:cubicBezTo>
                      <a:cubicBezTo>
                        <a:pt x="490" y="2317"/>
                        <a:pt x="505" y="2229"/>
                        <a:pt x="519" y="2142"/>
                      </a:cubicBezTo>
                      <a:cubicBezTo>
                        <a:pt x="534" y="2136"/>
                        <a:pt x="549" y="2129"/>
                        <a:pt x="562" y="2120"/>
                      </a:cubicBezTo>
                      <a:cubicBezTo>
                        <a:pt x="551" y="2190"/>
                        <a:pt x="540" y="2252"/>
                        <a:pt x="538" y="2262"/>
                      </a:cubicBezTo>
                      <a:cubicBezTo>
                        <a:pt x="533" y="2279"/>
                        <a:pt x="542" y="2297"/>
                        <a:pt x="559" y="2302"/>
                      </a:cubicBezTo>
                      <a:cubicBezTo>
                        <a:pt x="562" y="2303"/>
                        <a:pt x="566" y="2303"/>
                        <a:pt x="569" y="2303"/>
                      </a:cubicBezTo>
                      <a:cubicBezTo>
                        <a:pt x="583" y="2303"/>
                        <a:pt x="595" y="2294"/>
                        <a:pt x="600" y="2281"/>
                      </a:cubicBezTo>
                      <a:cubicBezTo>
                        <a:pt x="603" y="2269"/>
                        <a:pt x="624" y="2146"/>
                        <a:pt x="640" y="2045"/>
                      </a:cubicBezTo>
                      <a:cubicBezTo>
                        <a:pt x="656" y="2023"/>
                        <a:pt x="669" y="1997"/>
                        <a:pt x="677" y="1969"/>
                      </a:cubicBezTo>
                      <a:cubicBezTo>
                        <a:pt x="813" y="1520"/>
                        <a:pt x="1108" y="799"/>
                        <a:pt x="1045" y="156"/>
                      </a:cubicBezTo>
                      <a:moveTo>
                        <a:pt x="63" y="2165"/>
                      </a:moveTo>
                      <a:lnTo>
                        <a:pt x="63" y="216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29" name="Google Shape;929;p37"/>
                <p:cNvSpPr/>
                <p:nvPr/>
              </p:nvSpPr>
              <p:spPr>
                <a:xfrm>
                  <a:off x="3028109" y="1714334"/>
                  <a:ext cx="189399" cy="280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858" extrusionOk="0">
                      <a:moveTo>
                        <a:pt x="571" y="156"/>
                      </a:moveTo>
                      <a:lnTo>
                        <a:pt x="127" y="0"/>
                      </a:lnTo>
                      <a:cubicBezTo>
                        <a:pt x="127" y="0"/>
                        <a:pt x="97" y="218"/>
                        <a:pt x="0" y="633"/>
                      </a:cubicBezTo>
                      <a:lnTo>
                        <a:pt x="0" y="633"/>
                      </a:lnTo>
                      <a:cubicBezTo>
                        <a:pt x="0" y="633"/>
                        <a:pt x="135" y="756"/>
                        <a:pt x="525" y="858"/>
                      </a:cubicBezTo>
                      <a:cubicBezTo>
                        <a:pt x="570" y="625"/>
                        <a:pt x="594" y="386"/>
                        <a:pt x="571" y="156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0" name="Google Shape;930;p37"/>
                <p:cNvSpPr/>
                <p:nvPr/>
              </p:nvSpPr>
              <p:spPr>
                <a:xfrm>
                  <a:off x="2900428" y="1571962"/>
                  <a:ext cx="723635" cy="384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" h="1178" extrusionOk="0">
                      <a:moveTo>
                        <a:pt x="39" y="0"/>
                      </a:moveTo>
                      <a:cubicBezTo>
                        <a:pt x="39" y="0"/>
                        <a:pt x="-321" y="1142"/>
                        <a:pt x="1144" y="1178"/>
                      </a:cubicBezTo>
                      <a:cubicBezTo>
                        <a:pt x="2535" y="1211"/>
                        <a:pt x="2174" y="50"/>
                        <a:pt x="2174" y="50"/>
                      </a:cubicBez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1" name="Google Shape;931;p37"/>
                <p:cNvSpPr/>
                <p:nvPr/>
              </p:nvSpPr>
              <p:spPr>
                <a:xfrm>
                  <a:off x="2962472" y="1544860"/>
                  <a:ext cx="602811" cy="285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" h="874" extrusionOk="0">
                      <a:moveTo>
                        <a:pt x="944" y="2"/>
                      </a:moveTo>
                      <a:cubicBezTo>
                        <a:pt x="1106" y="10"/>
                        <a:pt x="1264" y="38"/>
                        <a:pt x="1403" y="83"/>
                      </a:cubicBezTo>
                      <a:cubicBezTo>
                        <a:pt x="1541" y="127"/>
                        <a:pt x="1655" y="188"/>
                        <a:pt x="1733" y="258"/>
                      </a:cubicBezTo>
                      <a:cubicBezTo>
                        <a:pt x="1811" y="328"/>
                        <a:pt x="1849" y="405"/>
                        <a:pt x="1846" y="481"/>
                      </a:cubicBezTo>
                      <a:cubicBezTo>
                        <a:pt x="1842" y="557"/>
                        <a:pt x="1796" y="630"/>
                        <a:pt x="1712" y="693"/>
                      </a:cubicBezTo>
                      <a:cubicBezTo>
                        <a:pt x="1628" y="755"/>
                        <a:pt x="1509" y="804"/>
                        <a:pt x="1367" y="836"/>
                      </a:cubicBezTo>
                      <a:cubicBezTo>
                        <a:pt x="1225" y="867"/>
                        <a:pt x="1064" y="880"/>
                        <a:pt x="902" y="872"/>
                      </a:cubicBezTo>
                      <a:cubicBezTo>
                        <a:pt x="740" y="864"/>
                        <a:pt x="582" y="837"/>
                        <a:pt x="444" y="792"/>
                      </a:cubicBezTo>
                      <a:cubicBezTo>
                        <a:pt x="305" y="747"/>
                        <a:pt x="191" y="686"/>
                        <a:pt x="113" y="617"/>
                      </a:cubicBezTo>
                      <a:cubicBezTo>
                        <a:pt x="35" y="547"/>
                        <a:pt x="-4" y="470"/>
                        <a:pt x="0" y="393"/>
                      </a:cubicBezTo>
                      <a:cubicBezTo>
                        <a:pt x="4" y="317"/>
                        <a:pt x="50" y="244"/>
                        <a:pt x="134" y="182"/>
                      </a:cubicBezTo>
                      <a:cubicBezTo>
                        <a:pt x="218" y="119"/>
                        <a:pt x="337" y="70"/>
                        <a:pt x="479" y="39"/>
                      </a:cubicBezTo>
                      <a:cubicBezTo>
                        <a:pt x="622" y="7"/>
                        <a:pt x="782" y="-5"/>
                        <a:pt x="944" y="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2" name="Google Shape;932;p37"/>
                <p:cNvSpPr/>
                <p:nvPr/>
              </p:nvSpPr>
              <p:spPr>
                <a:xfrm>
                  <a:off x="2844261" y="955782"/>
                  <a:ext cx="872868" cy="83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3" h="2547" extrusionOk="0">
                      <a:moveTo>
                        <a:pt x="1397" y="2"/>
                      </a:moveTo>
                      <a:cubicBezTo>
                        <a:pt x="1632" y="13"/>
                        <a:pt x="1859" y="83"/>
                        <a:pt x="2057" y="204"/>
                      </a:cubicBezTo>
                      <a:cubicBezTo>
                        <a:pt x="2255" y="325"/>
                        <a:pt x="2416" y="494"/>
                        <a:pt x="2524" y="693"/>
                      </a:cubicBezTo>
                      <a:cubicBezTo>
                        <a:pt x="2632" y="892"/>
                        <a:pt x="2682" y="1113"/>
                        <a:pt x="2672" y="1337"/>
                      </a:cubicBezTo>
                      <a:cubicBezTo>
                        <a:pt x="2661" y="1560"/>
                        <a:pt x="2589" y="1777"/>
                        <a:pt x="2463" y="1965"/>
                      </a:cubicBezTo>
                      <a:cubicBezTo>
                        <a:pt x="2336" y="2153"/>
                        <a:pt x="2160" y="2305"/>
                        <a:pt x="1952" y="2407"/>
                      </a:cubicBezTo>
                      <a:cubicBezTo>
                        <a:pt x="1743" y="2509"/>
                        <a:pt x="1511" y="2557"/>
                        <a:pt x="1276" y="2546"/>
                      </a:cubicBezTo>
                      <a:cubicBezTo>
                        <a:pt x="1042" y="2535"/>
                        <a:pt x="815" y="2465"/>
                        <a:pt x="617" y="2344"/>
                      </a:cubicBezTo>
                      <a:cubicBezTo>
                        <a:pt x="419" y="2222"/>
                        <a:pt x="258" y="2054"/>
                        <a:pt x="150" y="1855"/>
                      </a:cubicBezTo>
                      <a:cubicBezTo>
                        <a:pt x="42" y="1656"/>
                        <a:pt x="-9" y="1434"/>
                        <a:pt x="2" y="1210"/>
                      </a:cubicBezTo>
                      <a:cubicBezTo>
                        <a:pt x="12" y="987"/>
                        <a:pt x="84" y="771"/>
                        <a:pt x="211" y="583"/>
                      </a:cubicBezTo>
                      <a:cubicBezTo>
                        <a:pt x="337" y="395"/>
                        <a:pt x="513" y="243"/>
                        <a:pt x="722" y="141"/>
                      </a:cubicBezTo>
                      <a:cubicBezTo>
                        <a:pt x="930" y="39"/>
                        <a:pt x="1163" y="-9"/>
                        <a:pt x="1397" y="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3" name="Google Shape;933;p37"/>
                <p:cNvSpPr/>
                <p:nvPr/>
              </p:nvSpPr>
              <p:spPr>
                <a:xfrm>
                  <a:off x="2844261" y="955782"/>
                  <a:ext cx="665509" cy="80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2461" extrusionOk="0">
                      <a:moveTo>
                        <a:pt x="1397" y="2"/>
                      </a:moveTo>
                      <a:cubicBezTo>
                        <a:pt x="1633" y="13"/>
                        <a:pt x="1851" y="82"/>
                        <a:pt x="2038" y="193"/>
                      </a:cubicBezTo>
                      <a:cubicBezTo>
                        <a:pt x="1908" y="145"/>
                        <a:pt x="1768" y="115"/>
                        <a:pt x="1621" y="108"/>
                      </a:cubicBezTo>
                      <a:cubicBezTo>
                        <a:pt x="884" y="73"/>
                        <a:pt x="259" y="614"/>
                        <a:pt x="225" y="1317"/>
                      </a:cubicBezTo>
                      <a:cubicBezTo>
                        <a:pt x="203" y="1795"/>
                        <a:pt x="460" y="2225"/>
                        <a:pt x="859" y="2461"/>
                      </a:cubicBezTo>
                      <a:cubicBezTo>
                        <a:pt x="335" y="2268"/>
                        <a:pt x="-25" y="1773"/>
                        <a:pt x="1" y="1210"/>
                      </a:cubicBezTo>
                      <a:cubicBezTo>
                        <a:pt x="35" y="508"/>
                        <a:pt x="660" y="-33"/>
                        <a:pt x="1397" y="2"/>
                      </a:cubicBezTo>
                      <a:close/>
                    </a:path>
                  </a:pathLst>
                </a:custGeom>
                <a:solidFill>
                  <a:srgbClr val="6E99E1">
                    <a:alpha val="2940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4" name="Google Shape;934;p37"/>
                <p:cNvSpPr/>
                <p:nvPr/>
              </p:nvSpPr>
              <p:spPr>
                <a:xfrm>
                  <a:off x="3009496" y="1324772"/>
                  <a:ext cx="167847" cy="14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" h="452" extrusionOk="0">
                      <a:moveTo>
                        <a:pt x="514" y="234"/>
                      </a:moveTo>
                      <a:cubicBezTo>
                        <a:pt x="510" y="359"/>
                        <a:pt x="392" y="457"/>
                        <a:pt x="250" y="452"/>
                      </a:cubicBezTo>
                      <a:cubicBezTo>
                        <a:pt x="108" y="448"/>
                        <a:pt x="-4" y="343"/>
                        <a:pt x="0" y="218"/>
                      </a:cubicBezTo>
                      <a:cubicBezTo>
                        <a:pt x="4" y="93"/>
                        <a:pt x="123" y="-4"/>
                        <a:pt x="264" y="0"/>
                      </a:cubicBezTo>
                      <a:cubicBezTo>
                        <a:pt x="406" y="5"/>
                        <a:pt x="518" y="110"/>
                        <a:pt x="514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5" name="Google Shape;935;p37"/>
                <p:cNvSpPr/>
                <p:nvPr/>
              </p:nvSpPr>
              <p:spPr>
                <a:xfrm>
                  <a:off x="3191058" y="1227136"/>
                  <a:ext cx="78045" cy="78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" h="240" extrusionOk="0">
                      <a:moveTo>
                        <a:pt x="239" y="126"/>
                      </a:moveTo>
                      <a:cubicBezTo>
                        <a:pt x="236" y="192"/>
                        <a:pt x="180" y="243"/>
                        <a:pt x="114" y="240"/>
                      </a:cubicBezTo>
                      <a:cubicBezTo>
                        <a:pt x="48" y="237"/>
                        <a:pt x="-3" y="180"/>
                        <a:pt x="0" y="114"/>
                      </a:cubicBezTo>
                      <a:cubicBezTo>
                        <a:pt x="3" y="48"/>
                        <a:pt x="59" y="-3"/>
                        <a:pt x="125" y="0"/>
                      </a:cubicBezTo>
                      <a:cubicBezTo>
                        <a:pt x="192" y="3"/>
                        <a:pt x="243" y="60"/>
                        <a:pt x="239" y="1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550" rIns="81625" bIns="37550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6" name="Google Shape;936;p37"/>
                <p:cNvSpPr/>
                <p:nvPr/>
              </p:nvSpPr>
              <p:spPr>
                <a:xfrm>
                  <a:off x="3406255" y="1237586"/>
                  <a:ext cx="78372" cy="78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239" extrusionOk="0">
                      <a:moveTo>
                        <a:pt x="240" y="125"/>
                      </a:moveTo>
                      <a:cubicBezTo>
                        <a:pt x="236" y="191"/>
                        <a:pt x="180" y="242"/>
                        <a:pt x="114" y="239"/>
                      </a:cubicBezTo>
                      <a:cubicBezTo>
                        <a:pt x="48" y="236"/>
                        <a:pt x="-3" y="180"/>
                        <a:pt x="0" y="114"/>
                      </a:cubicBezTo>
                      <a:cubicBezTo>
                        <a:pt x="3" y="47"/>
                        <a:pt x="59" y="-4"/>
                        <a:pt x="125" y="0"/>
                      </a:cubicBezTo>
                      <a:cubicBezTo>
                        <a:pt x="192" y="3"/>
                        <a:pt x="243" y="59"/>
                        <a:pt x="240" y="1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37225" rIns="81625" bIns="372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7" name="Google Shape;937;p37"/>
                <p:cNvSpPr/>
                <p:nvPr/>
              </p:nvSpPr>
              <p:spPr>
                <a:xfrm>
                  <a:off x="3536876" y="1338813"/>
                  <a:ext cx="167520" cy="147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451" extrusionOk="0">
                      <a:moveTo>
                        <a:pt x="513" y="234"/>
                      </a:moveTo>
                      <a:cubicBezTo>
                        <a:pt x="509" y="358"/>
                        <a:pt x="391" y="456"/>
                        <a:pt x="249" y="451"/>
                      </a:cubicBezTo>
                      <a:cubicBezTo>
                        <a:pt x="108" y="447"/>
                        <a:pt x="-4" y="342"/>
                        <a:pt x="0" y="217"/>
                      </a:cubicBezTo>
                      <a:cubicBezTo>
                        <a:pt x="4" y="92"/>
                        <a:pt x="122" y="-5"/>
                        <a:pt x="264" y="0"/>
                      </a:cubicBezTo>
                      <a:cubicBezTo>
                        <a:pt x="406" y="4"/>
                        <a:pt x="517" y="109"/>
                        <a:pt x="513" y="2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38" name="Google Shape;938;p37"/>
                <p:cNvSpPr/>
                <p:nvPr/>
              </p:nvSpPr>
              <p:spPr>
                <a:xfrm>
                  <a:off x="3207386" y="1477266"/>
                  <a:ext cx="132906" cy="66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204" extrusionOk="0">
                      <a:moveTo>
                        <a:pt x="293" y="204"/>
                      </a:moveTo>
                      <a:cubicBezTo>
                        <a:pt x="354" y="207"/>
                        <a:pt x="395" y="192"/>
                        <a:pt x="396" y="192"/>
                      </a:cubicBezTo>
                      <a:cubicBezTo>
                        <a:pt x="405" y="189"/>
                        <a:pt x="409" y="179"/>
                        <a:pt x="406" y="171"/>
                      </a:cubicBezTo>
                      <a:cubicBezTo>
                        <a:pt x="403" y="163"/>
                        <a:pt x="394" y="158"/>
                        <a:pt x="385" y="161"/>
                      </a:cubicBezTo>
                      <a:cubicBezTo>
                        <a:pt x="377" y="164"/>
                        <a:pt x="183" y="232"/>
                        <a:pt x="30" y="7"/>
                      </a:cubicBezTo>
                      <a:cubicBezTo>
                        <a:pt x="25" y="0"/>
                        <a:pt x="15" y="-2"/>
                        <a:pt x="7" y="3"/>
                      </a:cubicBezTo>
                      <a:cubicBezTo>
                        <a:pt x="0" y="8"/>
                        <a:pt x="-2" y="18"/>
                        <a:pt x="3" y="26"/>
                      </a:cubicBezTo>
                      <a:cubicBezTo>
                        <a:pt x="99" y="166"/>
                        <a:pt x="212" y="201"/>
                        <a:pt x="293" y="2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5775" rIns="81625" bIns="257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9" name="Google Shape;939;p37"/>
                <p:cNvSpPr/>
                <p:nvPr/>
              </p:nvSpPr>
              <p:spPr>
                <a:xfrm>
                  <a:off x="3178976" y="1438081"/>
                  <a:ext cx="48003" cy="6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" h="211" extrusionOk="0">
                      <a:moveTo>
                        <a:pt x="15" y="211"/>
                      </a:moveTo>
                      <a:cubicBezTo>
                        <a:pt x="17" y="211"/>
                        <a:pt x="20" y="210"/>
                        <a:pt x="22" y="210"/>
                      </a:cubicBezTo>
                      <a:cubicBezTo>
                        <a:pt x="158" y="158"/>
                        <a:pt x="147" y="16"/>
                        <a:pt x="147" y="15"/>
                      </a:cubicBezTo>
                      <a:cubicBezTo>
                        <a:pt x="146" y="6"/>
                        <a:pt x="138" y="-1"/>
                        <a:pt x="129" y="0"/>
                      </a:cubicBezTo>
                      <a:cubicBezTo>
                        <a:pt x="121" y="1"/>
                        <a:pt x="114" y="9"/>
                        <a:pt x="115" y="18"/>
                      </a:cubicBezTo>
                      <a:lnTo>
                        <a:pt x="115" y="18"/>
                      </a:lnTo>
                      <a:cubicBezTo>
                        <a:pt x="115" y="22"/>
                        <a:pt x="123" y="136"/>
                        <a:pt x="10" y="179"/>
                      </a:cubicBezTo>
                      <a:cubicBezTo>
                        <a:pt x="2" y="182"/>
                        <a:pt x="-2" y="192"/>
                        <a:pt x="1" y="200"/>
                      </a:cubicBezTo>
                      <a:cubicBezTo>
                        <a:pt x="3" y="206"/>
                        <a:pt x="9" y="210"/>
                        <a:pt x="15" y="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28075" rIns="81625" bIns="2807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40" name="Google Shape;940;p37"/>
                <p:cNvSpPr/>
                <p:nvPr/>
              </p:nvSpPr>
              <p:spPr>
                <a:xfrm>
                  <a:off x="2100051" y="1564125"/>
                  <a:ext cx="711552" cy="512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9" h="1568" extrusionOk="0">
                      <a:moveTo>
                        <a:pt x="2085" y="1317"/>
                      </a:moveTo>
                      <a:cubicBezTo>
                        <a:pt x="2085" y="1317"/>
                        <a:pt x="2285" y="1491"/>
                        <a:pt x="2103" y="1566"/>
                      </a:cubicBezTo>
                      <a:cubicBezTo>
                        <a:pt x="1935" y="1635"/>
                        <a:pt x="249" y="289"/>
                        <a:pt x="14" y="75"/>
                      </a:cubicBezTo>
                      <a:cubicBezTo>
                        <a:pt x="-4" y="60"/>
                        <a:pt x="-5" y="33"/>
                        <a:pt x="10" y="15"/>
                      </a:cubicBezTo>
                      <a:lnTo>
                        <a:pt x="10" y="15"/>
                      </a:lnTo>
                      <a:cubicBezTo>
                        <a:pt x="25" y="-2"/>
                        <a:pt x="50" y="-5"/>
                        <a:pt x="68" y="8"/>
                      </a:cubicBezTo>
                      <a:lnTo>
                        <a:pt x="2085" y="131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1" name="Google Shape;941;p37"/>
                <p:cNvSpPr/>
                <p:nvPr/>
              </p:nvSpPr>
              <p:spPr>
                <a:xfrm>
                  <a:off x="2102337" y="1698660"/>
                  <a:ext cx="263526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" h="292" extrusionOk="0">
                      <a:moveTo>
                        <a:pt x="607" y="141"/>
                      </a:moveTo>
                      <a:cubicBezTo>
                        <a:pt x="607" y="141"/>
                        <a:pt x="50" y="-40"/>
                        <a:pt x="2" y="8"/>
                      </a:cubicBezTo>
                      <a:cubicBezTo>
                        <a:pt x="-39" y="48"/>
                        <a:pt x="508" y="306"/>
                        <a:pt x="807" y="292"/>
                      </a:cubicBezTo>
                      <a:lnTo>
                        <a:pt x="607" y="14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2" name="Google Shape;942;p37"/>
                <p:cNvSpPr/>
                <p:nvPr/>
              </p:nvSpPr>
              <p:spPr>
                <a:xfrm>
                  <a:off x="2342352" y="1583065"/>
                  <a:ext cx="56167" cy="201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616" extrusionOk="0">
                      <a:moveTo>
                        <a:pt x="56" y="530"/>
                      </a:moveTo>
                      <a:cubicBezTo>
                        <a:pt x="56" y="530"/>
                        <a:pt x="-39" y="25"/>
                        <a:pt x="19" y="1"/>
                      </a:cubicBezTo>
                      <a:cubicBezTo>
                        <a:pt x="77" y="-23"/>
                        <a:pt x="172" y="616"/>
                        <a:pt x="172" y="616"/>
                      </a:cubicBezTo>
                      <a:lnTo>
                        <a:pt x="56" y="53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3" name="Google Shape;943;p37"/>
                <p:cNvSpPr/>
                <p:nvPr/>
              </p:nvSpPr>
              <p:spPr>
                <a:xfrm>
                  <a:off x="3290656" y="1357426"/>
                  <a:ext cx="445414" cy="15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462" extrusionOk="0">
                      <a:moveTo>
                        <a:pt x="7" y="126"/>
                      </a:moveTo>
                      <a:cubicBezTo>
                        <a:pt x="49" y="-69"/>
                        <a:pt x="325" y="14"/>
                        <a:pt x="406" y="44"/>
                      </a:cubicBezTo>
                      <a:cubicBezTo>
                        <a:pt x="495" y="76"/>
                        <a:pt x="739" y="162"/>
                        <a:pt x="850" y="199"/>
                      </a:cubicBezTo>
                      <a:cubicBezTo>
                        <a:pt x="961" y="236"/>
                        <a:pt x="1375" y="377"/>
                        <a:pt x="1364" y="433"/>
                      </a:cubicBezTo>
                      <a:cubicBezTo>
                        <a:pt x="1355" y="474"/>
                        <a:pt x="976" y="469"/>
                        <a:pt x="668" y="439"/>
                      </a:cubicBezTo>
                      <a:cubicBezTo>
                        <a:pt x="368" y="409"/>
                        <a:pt x="-57" y="420"/>
                        <a:pt x="7" y="1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4" name="Google Shape;944;p37"/>
                <p:cNvSpPr/>
                <p:nvPr/>
              </p:nvSpPr>
              <p:spPr>
                <a:xfrm>
                  <a:off x="3397765" y="1372447"/>
                  <a:ext cx="24165" cy="48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147" extrusionOk="0">
                      <a:moveTo>
                        <a:pt x="11" y="147"/>
                      </a:moveTo>
                      <a:cubicBezTo>
                        <a:pt x="11" y="147"/>
                        <a:pt x="10" y="147"/>
                        <a:pt x="9" y="147"/>
                      </a:cubicBezTo>
                      <a:cubicBezTo>
                        <a:pt x="4" y="146"/>
                        <a:pt x="-1" y="140"/>
                        <a:pt x="0" y="134"/>
                      </a:cubicBezTo>
                      <a:cubicBezTo>
                        <a:pt x="11" y="59"/>
                        <a:pt x="53" y="7"/>
                        <a:pt x="55" y="4"/>
                      </a:cubicBezTo>
                      <a:cubicBezTo>
                        <a:pt x="59" y="0"/>
                        <a:pt x="66" y="-1"/>
                        <a:pt x="70" y="3"/>
                      </a:cubicBezTo>
                      <a:cubicBezTo>
                        <a:pt x="75" y="7"/>
                        <a:pt x="76" y="14"/>
                        <a:pt x="72" y="18"/>
                      </a:cubicBezTo>
                      <a:cubicBezTo>
                        <a:pt x="72" y="19"/>
                        <a:pt x="32" y="68"/>
                        <a:pt x="22" y="138"/>
                      </a:cubicBezTo>
                      <a:cubicBezTo>
                        <a:pt x="21" y="143"/>
                        <a:pt x="16" y="147"/>
                        <a:pt x="11" y="147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7175" rIns="81625" bIns="717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5" name="Google Shape;945;p37"/>
                <p:cNvSpPr/>
                <p:nvPr/>
              </p:nvSpPr>
              <p:spPr>
                <a:xfrm>
                  <a:off x="3447727" y="1449183"/>
                  <a:ext cx="9796" cy="46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142" extrusionOk="0">
                      <a:moveTo>
                        <a:pt x="20" y="142"/>
                      </a:moveTo>
                      <a:cubicBezTo>
                        <a:pt x="15" y="142"/>
                        <a:pt x="11" y="139"/>
                        <a:pt x="9" y="135"/>
                      </a:cubicBezTo>
                      <a:cubicBezTo>
                        <a:pt x="8" y="132"/>
                        <a:pt x="-9" y="79"/>
                        <a:pt x="9" y="9"/>
                      </a:cubicBezTo>
                      <a:cubicBezTo>
                        <a:pt x="10" y="3"/>
                        <a:pt x="16" y="-1"/>
                        <a:pt x="22" y="1"/>
                      </a:cubicBezTo>
                      <a:cubicBezTo>
                        <a:pt x="28" y="2"/>
                        <a:pt x="32" y="8"/>
                        <a:pt x="30" y="14"/>
                      </a:cubicBezTo>
                      <a:cubicBezTo>
                        <a:pt x="14" y="77"/>
                        <a:pt x="30" y="127"/>
                        <a:pt x="30" y="128"/>
                      </a:cubicBezTo>
                      <a:cubicBezTo>
                        <a:pt x="32" y="134"/>
                        <a:pt x="29" y="140"/>
                        <a:pt x="23" y="142"/>
                      </a:cubicBezTo>
                      <a:cubicBezTo>
                        <a:pt x="22" y="142"/>
                        <a:pt x="21" y="142"/>
                        <a:pt x="20" y="142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5525" rIns="81625" bIns="55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6" name="Google Shape;946;p37"/>
                <p:cNvSpPr/>
                <p:nvPr/>
              </p:nvSpPr>
              <p:spPr>
                <a:xfrm>
                  <a:off x="3548305" y="1419468"/>
                  <a:ext cx="14368" cy="41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126" extrusionOk="0">
                      <a:moveTo>
                        <a:pt x="12" y="126"/>
                      </a:moveTo>
                      <a:cubicBezTo>
                        <a:pt x="7" y="126"/>
                        <a:pt x="2" y="121"/>
                        <a:pt x="1" y="115"/>
                      </a:cubicBezTo>
                      <a:cubicBezTo>
                        <a:pt x="-2" y="64"/>
                        <a:pt x="22" y="9"/>
                        <a:pt x="23" y="6"/>
                      </a:cubicBezTo>
                      <a:cubicBezTo>
                        <a:pt x="26" y="1"/>
                        <a:pt x="32" y="-2"/>
                        <a:pt x="38" y="1"/>
                      </a:cubicBezTo>
                      <a:cubicBezTo>
                        <a:pt x="43" y="3"/>
                        <a:pt x="46" y="9"/>
                        <a:pt x="43" y="15"/>
                      </a:cubicBezTo>
                      <a:cubicBezTo>
                        <a:pt x="43" y="16"/>
                        <a:pt x="20" y="68"/>
                        <a:pt x="23" y="114"/>
                      </a:cubicBezTo>
                      <a:cubicBezTo>
                        <a:pt x="24" y="120"/>
                        <a:pt x="19" y="125"/>
                        <a:pt x="13" y="126"/>
                      </a:cubicBezTo>
                      <a:lnTo>
                        <a:pt x="12" y="126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25" rIns="81625" bIns="3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7" name="Google Shape;947;p37"/>
                <p:cNvSpPr/>
                <p:nvPr/>
              </p:nvSpPr>
              <p:spPr>
                <a:xfrm>
                  <a:off x="3614268" y="1473674"/>
                  <a:ext cx="8817" cy="33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103" extrusionOk="0">
                      <a:moveTo>
                        <a:pt x="17" y="103"/>
                      </a:moveTo>
                      <a:cubicBezTo>
                        <a:pt x="12" y="103"/>
                        <a:pt x="8" y="99"/>
                        <a:pt x="6" y="95"/>
                      </a:cubicBezTo>
                      <a:cubicBezTo>
                        <a:pt x="6" y="93"/>
                        <a:pt x="-8" y="44"/>
                        <a:pt x="7" y="7"/>
                      </a:cubicBezTo>
                      <a:cubicBezTo>
                        <a:pt x="9" y="2"/>
                        <a:pt x="15" y="-1"/>
                        <a:pt x="21" y="1"/>
                      </a:cubicBezTo>
                      <a:cubicBezTo>
                        <a:pt x="26" y="3"/>
                        <a:pt x="29" y="10"/>
                        <a:pt x="27" y="15"/>
                      </a:cubicBezTo>
                      <a:cubicBezTo>
                        <a:pt x="15" y="45"/>
                        <a:pt x="27" y="88"/>
                        <a:pt x="27" y="89"/>
                      </a:cubicBezTo>
                      <a:cubicBezTo>
                        <a:pt x="29" y="94"/>
                        <a:pt x="26" y="101"/>
                        <a:pt x="20" y="102"/>
                      </a:cubicBezTo>
                      <a:cubicBezTo>
                        <a:pt x="19" y="102"/>
                        <a:pt x="18" y="103"/>
                        <a:pt x="17" y="10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8" name="Google Shape;948;p37"/>
                <p:cNvSpPr/>
                <p:nvPr/>
              </p:nvSpPr>
              <p:spPr>
                <a:xfrm>
                  <a:off x="3290330" y="1358079"/>
                  <a:ext cx="414065" cy="15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460" extrusionOk="0">
                      <a:moveTo>
                        <a:pt x="1268" y="456"/>
                      </a:moveTo>
                      <a:cubicBezTo>
                        <a:pt x="1135" y="467"/>
                        <a:pt x="884" y="458"/>
                        <a:pt x="669" y="437"/>
                      </a:cubicBezTo>
                      <a:cubicBezTo>
                        <a:pt x="369" y="407"/>
                        <a:pt x="-56" y="418"/>
                        <a:pt x="7" y="124"/>
                      </a:cubicBezTo>
                      <a:cubicBezTo>
                        <a:pt x="26" y="38"/>
                        <a:pt x="91" y="6"/>
                        <a:pt x="164" y="0"/>
                      </a:cubicBezTo>
                      <a:cubicBezTo>
                        <a:pt x="152" y="16"/>
                        <a:pt x="141" y="37"/>
                        <a:pt x="134" y="63"/>
                      </a:cubicBezTo>
                      <a:cubicBezTo>
                        <a:pt x="54" y="353"/>
                        <a:pt x="433" y="356"/>
                        <a:pt x="731" y="403"/>
                      </a:cubicBezTo>
                      <a:cubicBezTo>
                        <a:pt x="916" y="432"/>
                        <a:pt x="1128" y="453"/>
                        <a:pt x="1268" y="456"/>
                      </a:cubicBezTo>
                      <a:close/>
                    </a:path>
                  </a:pathLst>
                </a:custGeom>
                <a:solidFill>
                  <a:srgbClr val="432064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49" name="Google Shape;949;p37"/>
                <p:cNvSpPr/>
                <p:nvPr/>
              </p:nvSpPr>
              <p:spPr>
                <a:xfrm>
                  <a:off x="3259960" y="2175408"/>
                  <a:ext cx="98292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02" extrusionOk="0">
                      <a:moveTo>
                        <a:pt x="301" y="151"/>
                      </a:moveTo>
                      <a:cubicBezTo>
                        <a:pt x="301" y="178"/>
                        <a:pt x="294" y="204"/>
                        <a:pt x="281" y="227"/>
                      </a:cubicBezTo>
                      <a:cubicBezTo>
                        <a:pt x="268" y="250"/>
                        <a:pt x="249" y="269"/>
                        <a:pt x="226" y="282"/>
                      </a:cubicBezTo>
                      <a:cubicBezTo>
                        <a:pt x="203" y="295"/>
                        <a:pt x="177" y="302"/>
                        <a:pt x="151" y="302"/>
                      </a:cubicBezTo>
                      <a:cubicBezTo>
                        <a:pt x="124" y="302"/>
                        <a:pt x="98" y="295"/>
                        <a:pt x="75" y="282"/>
                      </a:cubicBezTo>
                      <a:cubicBezTo>
                        <a:pt x="52" y="269"/>
                        <a:pt x="33" y="250"/>
                        <a:pt x="20" y="227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0" y="76"/>
                      </a:cubicBezTo>
                      <a:cubicBezTo>
                        <a:pt x="33" y="53"/>
                        <a:pt x="52" y="34"/>
                        <a:pt x="75" y="21"/>
                      </a:cubicBezTo>
                      <a:cubicBezTo>
                        <a:pt x="98" y="7"/>
                        <a:pt x="124" y="0"/>
                        <a:pt x="151" y="0"/>
                      </a:cubicBezTo>
                      <a:cubicBezTo>
                        <a:pt x="177" y="0"/>
                        <a:pt x="203" y="7"/>
                        <a:pt x="226" y="21"/>
                      </a:cubicBezTo>
                      <a:cubicBezTo>
                        <a:pt x="249" y="34"/>
                        <a:pt x="268" y="53"/>
                        <a:pt x="281" y="76"/>
                      </a:cubicBezTo>
                      <a:cubicBezTo>
                        <a:pt x="294" y="99"/>
                        <a:pt x="301" y="125"/>
                        <a:pt x="301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0" name="Google Shape;950;p37"/>
                <p:cNvSpPr/>
                <p:nvPr/>
              </p:nvSpPr>
              <p:spPr>
                <a:xfrm>
                  <a:off x="3260287" y="2198266"/>
                  <a:ext cx="97965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232" extrusionOk="0">
                      <a:moveTo>
                        <a:pt x="300" y="81"/>
                      </a:moveTo>
                      <a:cubicBezTo>
                        <a:pt x="300" y="164"/>
                        <a:pt x="233" y="232"/>
                        <a:pt x="150" y="232"/>
                      </a:cubicBezTo>
                      <a:cubicBezTo>
                        <a:pt x="71" y="232"/>
                        <a:pt x="7" y="172"/>
                        <a:pt x="0" y="96"/>
                      </a:cubicBezTo>
                      <a:cubicBezTo>
                        <a:pt x="27" y="138"/>
                        <a:pt x="73" y="165"/>
                        <a:pt x="127" y="165"/>
                      </a:cubicBezTo>
                      <a:cubicBezTo>
                        <a:pt x="210" y="165"/>
                        <a:pt x="277" y="98"/>
                        <a:pt x="277" y="14"/>
                      </a:cubicBezTo>
                      <a:cubicBezTo>
                        <a:pt x="277" y="10"/>
                        <a:pt x="277" y="5"/>
                        <a:pt x="277" y="0"/>
                      </a:cubicBezTo>
                      <a:cubicBezTo>
                        <a:pt x="292" y="23"/>
                        <a:pt x="300" y="51"/>
                        <a:pt x="300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1" name="Google Shape;951;p37"/>
                <p:cNvSpPr/>
                <p:nvPr/>
              </p:nvSpPr>
              <p:spPr>
                <a:xfrm>
                  <a:off x="3247878" y="2445456"/>
                  <a:ext cx="98618" cy="9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1" extrusionOk="0">
                      <a:moveTo>
                        <a:pt x="302" y="150"/>
                      </a:moveTo>
                      <a:cubicBezTo>
                        <a:pt x="302" y="177"/>
                        <a:pt x="295" y="203"/>
                        <a:pt x="282" y="226"/>
                      </a:cubicBezTo>
                      <a:cubicBezTo>
                        <a:pt x="268" y="249"/>
                        <a:pt x="249" y="268"/>
                        <a:pt x="226" y="281"/>
                      </a:cubicBezTo>
                      <a:cubicBezTo>
                        <a:pt x="203" y="294"/>
                        <a:pt x="177" y="301"/>
                        <a:pt x="151" y="301"/>
                      </a:cubicBezTo>
                      <a:cubicBezTo>
                        <a:pt x="125" y="301"/>
                        <a:pt x="99" y="294"/>
                        <a:pt x="76" y="281"/>
                      </a:cubicBezTo>
                      <a:cubicBezTo>
                        <a:pt x="53" y="268"/>
                        <a:pt x="33" y="249"/>
                        <a:pt x="20" y="226"/>
                      </a:cubicBezTo>
                      <a:cubicBezTo>
                        <a:pt x="6" y="203"/>
                        <a:pt x="0" y="177"/>
                        <a:pt x="0" y="150"/>
                      </a:cubicBezTo>
                      <a:cubicBezTo>
                        <a:pt x="0" y="124"/>
                        <a:pt x="7" y="98"/>
                        <a:pt x="20" y="75"/>
                      </a:cubicBezTo>
                      <a:cubicBezTo>
                        <a:pt x="34" y="52"/>
                        <a:pt x="53" y="33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7" y="0"/>
                        <a:pt x="203" y="7"/>
                        <a:pt x="226" y="20"/>
                      </a:cubicBezTo>
                      <a:cubicBezTo>
                        <a:pt x="249" y="33"/>
                        <a:pt x="268" y="52"/>
                        <a:pt x="282" y="75"/>
                      </a:cubicBezTo>
                      <a:cubicBezTo>
                        <a:pt x="295" y="98"/>
                        <a:pt x="302" y="124"/>
                        <a:pt x="302" y="15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2" name="Google Shape;952;p37"/>
                <p:cNvSpPr/>
                <p:nvPr/>
              </p:nvSpPr>
              <p:spPr>
                <a:xfrm>
                  <a:off x="3248205" y="2467987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5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5"/>
                      </a:cubicBezTo>
                      <a:cubicBezTo>
                        <a:pt x="278" y="10"/>
                        <a:pt x="277" y="5"/>
                        <a:pt x="277" y="0"/>
                      </a:cubicBezTo>
                      <a:cubicBezTo>
                        <a:pt x="292" y="24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3" name="Google Shape;953;p37"/>
                <p:cNvSpPr/>
                <p:nvPr/>
              </p:nvSpPr>
              <p:spPr>
                <a:xfrm>
                  <a:off x="3251797" y="2737056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4"/>
                        <a:pt x="282" y="226"/>
                      </a:cubicBezTo>
                      <a:cubicBezTo>
                        <a:pt x="269" y="249"/>
                        <a:pt x="250" y="269"/>
                        <a:pt x="227" y="282"/>
                      </a:cubicBezTo>
                      <a:cubicBezTo>
                        <a:pt x="204" y="296"/>
                        <a:pt x="177" y="302"/>
                        <a:pt x="151" y="302"/>
                      </a:cubicBezTo>
                      <a:cubicBezTo>
                        <a:pt x="124" y="302"/>
                        <a:pt x="99" y="296"/>
                        <a:pt x="76" y="282"/>
                      </a:cubicBezTo>
                      <a:cubicBezTo>
                        <a:pt x="53" y="269"/>
                        <a:pt x="34" y="249"/>
                        <a:pt x="21" y="226"/>
                      </a:cubicBezTo>
                      <a:cubicBezTo>
                        <a:pt x="7" y="204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4"/>
                        <a:pt x="76" y="20"/>
                      </a:cubicBezTo>
                      <a:cubicBezTo>
                        <a:pt x="99" y="7"/>
                        <a:pt x="125" y="0"/>
                        <a:pt x="151" y="0"/>
                      </a:cubicBezTo>
                      <a:cubicBezTo>
                        <a:pt x="178" y="0"/>
                        <a:pt x="204" y="7"/>
                        <a:pt x="227" y="20"/>
                      </a:cubicBezTo>
                      <a:cubicBezTo>
                        <a:pt x="250" y="34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4" name="Google Shape;954;p37"/>
                <p:cNvSpPr/>
                <p:nvPr/>
              </p:nvSpPr>
              <p:spPr>
                <a:xfrm>
                  <a:off x="3252123" y="2759914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4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7"/>
                        <a:pt x="74" y="165"/>
                        <a:pt x="127" y="165"/>
                      </a:cubicBezTo>
                      <a:cubicBezTo>
                        <a:pt x="211" y="165"/>
                        <a:pt x="278" y="97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5" name="Google Shape;955;p37"/>
                <p:cNvSpPr/>
                <p:nvPr/>
              </p:nvSpPr>
              <p:spPr>
                <a:xfrm>
                  <a:off x="3246245" y="3079270"/>
                  <a:ext cx="98618" cy="98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302" extrusionOk="0">
                      <a:moveTo>
                        <a:pt x="302" y="151"/>
                      </a:moveTo>
                      <a:cubicBezTo>
                        <a:pt x="302" y="178"/>
                        <a:pt x="295" y="205"/>
                        <a:pt x="282" y="227"/>
                      </a:cubicBezTo>
                      <a:cubicBezTo>
                        <a:pt x="269" y="250"/>
                        <a:pt x="249" y="269"/>
                        <a:pt x="227" y="282"/>
                      </a:cubicBezTo>
                      <a:cubicBezTo>
                        <a:pt x="204" y="295"/>
                        <a:pt x="177" y="302"/>
                        <a:pt x="151" y="302"/>
                      </a:cubicBezTo>
                      <a:cubicBezTo>
                        <a:pt x="124" y="302"/>
                        <a:pt x="99" y="295"/>
                        <a:pt x="76" y="282"/>
                      </a:cubicBezTo>
                      <a:cubicBezTo>
                        <a:pt x="53" y="269"/>
                        <a:pt x="34" y="250"/>
                        <a:pt x="21" y="227"/>
                      </a:cubicBezTo>
                      <a:cubicBezTo>
                        <a:pt x="7" y="205"/>
                        <a:pt x="0" y="178"/>
                        <a:pt x="0" y="151"/>
                      </a:cubicBezTo>
                      <a:cubicBezTo>
                        <a:pt x="0" y="125"/>
                        <a:pt x="7" y="99"/>
                        <a:pt x="21" y="76"/>
                      </a:cubicBezTo>
                      <a:cubicBezTo>
                        <a:pt x="34" y="53"/>
                        <a:pt x="53" y="35"/>
                        <a:pt x="76" y="21"/>
                      </a:cubicBezTo>
                      <a:cubicBezTo>
                        <a:pt x="99" y="8"/>
                        <a:pt x="125" y="0"/>
                        <a:pt x="151" y="0"/>
                      </a:cubicBezTo>
                      <a:cubicBezTo>
                        <a:pt x="178" y="0"/>
                        <a:pt x="204" y="8"/>
                        <a:pt x="227" y="21"/>
                      </a:cubicBezTo>
                      <a:cubicBezTo>
                        <a:pt x="249" y="35"/>
                        <a:pt x="269" y="53"/>
                        <a:pt x="282" y="76"/>
                      </a:cubicBezTo>
                      <a:cubicBezTo>
                        <a:pt x="295" y="99"/>
                        <a:pt x="302" y="125"/>
                        <a:pt x="302" y="15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6" name="Google Shape;956;p37"/>
                <p:cNvSpPr/>
                <p:nvPr/>
              </p:nvSpPr>
              <p:spPr>
                <a:xfrm>
                  <a:off x="3246572" y="3102128"/>
                  <a:ext cx="98292" cy="75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232" extrusionOk="0">
                      <a:moveTo>
                        <a:pt x="301" y="81"/>
                      </a:moveTo>
                      <a:cubicBezTo>
                        <a:pt x="301" y="164"/>
                        <a:pt x="233" y="232"/>
                        <a:pt x="150" y="232"/>
                      </a:cubicBezTo>
                      <a:cubicBezTo>
                        <a:pt x="72" y="232"/>
                        <a:pt x="7" y="172"/>
                        <a:pt x="0" y="96"/>
                      </a:cubicBezTo>
                      <a:cubicBezTo>
                        <a:pt x="27" y="138"/>
                        <a:pt x="74" y="165"/>
                        <a:pt x="127" y="165"/>
                      </a:cubicBezTo>
                      <a:cubicBezTo>
                        <a:pt x="210" y="165"/>
                        <a:pt x="278" y="98"/>
                        <a:pt x="278" y="14"/>
                      </a:cubicBezTo>
                      <a:cubicBezTo>
                        <a:pt x="278" y="10"/>
                        <a:pt x="278" y="5"/>
                        <a:pt x="277" y="0"/>
                      </a:cubicBezTo>
                      <a:cubicBezTo>
                        <a:pt x="292" y="23"/>
                        <a:pt x="301" y="51"/>
                        <a:pt x="301" y="81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34925" rIns="81625" bIns="349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57" name="Google Shape;957;p37"/>
                <p:cNvSpPr/>
                <p:nvPr/>
              </p:nvSpPr>
              <p:spPr>
                <a:xfrm>
                  <a:off x="2861895" y="1187299"/>
                  <a:ext cx="129640" cy="2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909" extrusionOk="0">
                      <a:moveTo>
                        <a:pt x="394" y="477"/>
                      </a:moveTo>
                      <a:cubicBezTo>
                        <a:pt x="395" y="441"/>
                        <a:pt x="383" y="408"/>
                        <a:pt x="362" y="384"/>
                      </a:cubicBezTo>
                      <a:cubicBezTo>
                        <a:pt x="382" y="376"/>
                        <a:pt x="397" y="354"/>
                        <a:pt x="397" y="329"/>
                      </a:cubicBezTo>
                      <a:cubicBezTo>
                        <a:pt x="398" y="295"/>
                        <a:pt x="374" y="267"/>
                        <a:pt x="344" y="266"/>
                      </a:cubicBezTo>
                      <a:cubicBezTo>
                        <a:pt x="343" y="266"/>
                        <a:pt x="341" y="267"/>
                        <a:pt x="339" y="267"/>
                      </a:cubicBezTo>
                      <a:cubicBezTo>
                        <a:pt x="349" y="249"/>
                        <a:pt x="355" y="228"/>
                        <a:pt x="355" y="206"/>
                      </a:cubicBezTo>
                      <a:cubicBezTo>
                        <a:pt x="357" y="134"/>
                        <a:pt x="306" y="74"/>
                        <a:pt x="242" y="73"/>
                      </a:cubicBezTo>
                      <a:cubicBezTo>
                        <a:pt x="234" y="72"/>
                        <a:pt x="227" y="73"/>
                        <a:pt x="220" y="74"/>
                      </a:cubicBezTo>
                      <a:cubicBezTo>
                        <a:pt x="202" y="32"/>
                        <a:pt x="164" y="2"/>
                        <a:pt x="119" y="0"/>
                      </a:cubicBezTo>
                      <a:cubicBezTo>
                        <a:pt x="55" y="-1"/>
                        <a:pt x="1" y="56"/>
                        <a:pt x="0" y="127"/>
                      </a:cubicBezTo>
                      <a:cubicBezTo>
                        <a:pt x="-2" y="199"/>
                        <a:pt x="49" y="259"/>
                        <a:pt x="113" y="260"/>
                      </a:cubicBezTo>
                      <a:cubicBezTo>
                        <a:pt x="121" y="261"/>
                        <a:pt x="128" y="260"/>
                        <a:pt x="135" y="258"/>
                      </a:cubicBezTo>
                      <a:cubicBezTo>
                        <a:pt x="141" y="274"/>
                        <a:pt x="151" y="288"/>
                        <a:pt x="162" y="299"/>
                      </a:cubicBezTo>
                      <a:cubicBezTo>
                        <a:pt x="156" y="311"/>
                        <a:pt x="152" y="325"/>
                        <a:pt x="152" y="341"/>
                      </a:cubicBezTo>
                      <a:cubicBezTo>
                        <a:pt x="151" y="368"/>
                        <a:pt x="161" y="392"/>
                        <a:pt x="177" y="410"/>
                      </a:cubicBezTo>
                      <a:cubicBezTo>
                        <a:pt x="168" y="428"/>
                        <a:pt x="162" y="449"/>
                        <a:pt x="162" y="471"/>
                      </a:cubicBezTo>
                      <a:cubicBezTo>
                        <a:pt x="161" y="503"/>
                        <a:pt x="171" y="533"/>
                        <a:pt x="188" y="556"/>
                      </a:cubicBezTo>
                      <a:cubicBezTo>
                        <a:pt x="165" y="579"/>
                        <a:pt x="149" y="612"/>
                        <a:pt x="149" y="650"/>
                      </a:cubicBezTo>
                      <a:lnTo>
                        <a:pt x="149" y="651"/>
                      </a:lnTo>
                      <a:cubicBezTo>
                        <a:pt x="145" y="650"/>
                        <a:pt x="142" y="650"/>
                        <a:pt x="138" y="649"/>
                      </a:cubicBezTo>
                      <a:cubicBezTo>
                        <a:pt x="74" y="648"/>
                        <a:pt x="20" y="704"/>
                        <a:pt x="19" y="776"/>
                      </a:cubicBezTo>
                      <a:cubicBezTo>
                        <a:pt x="17" y="847"/>
                        <a:pt x="68" y="908"/>
                        <a:pt x="132" y="909"/>
                      </a:cubicBezTo>
                      <a:cubicBezTo>
                        <a:pt x="181" y="911"/>
                        <a:pt x="223" y="878"/>
                        <a:pt x="242" y="831"/>
                      </a:cubicBezTo>
                      <a:cubicBezTo>
                        <a:pt x="248" y="834"/>
                        <a:pt x="254" y="836"/>
                        <a:pt x="261" y="836"/>
                      </a:cubicBezTo>
                      <a:cubicBezTo>
                        <a:pt x="287" y="837"/>
                        <a:pt x="309" y="814"/>
                        <a:pt x="310" y="784"/>
                      </a:cubicBezTo>
                      <a:cubicBezTo>
                        <a:pt x="310" y="780"/>
                        <a:pt x="310" y="776"/>
                        <a:pt x="309" y="773"/>
                      </a:cubicBezTo>
                      <a:cubicBezTo>
                        <a:pt x="350" y="754"/>
                        <a:pt x="380" y="709"/>
                        <a:pt x="381" y="656"/>
                      </a:cubicBezTo>
                      <a:cubicBezTo>
                        <a:pt x="382" y="624"/>
                        <a:pt x="372" y="594"/>
                        <a:pt x="355" y="571"/>
                      </a:cubicBezTo>
                      <a:cubicBezTo>
                        <a:pt x="378" y="548"/>
                        <a:pt x="393" y="515"/>
                        <a:pt x="394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2705803" y="1187625"/>
                  <a:ext cx="232830" cy="296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" h="908" extrusionOk="0">
                      <a:moveTo>
                        <a:pt x="453" y="0"/>
                      </a:moveTo>
                      <a:lnTo>
                        <a:pt x="341" y="0"/>
                      </a:lnTo>
                      <a:cubicBezTo>
                        <a:pt x="134" y="0"/>
                        <a:pt x="0" y="203"/>
                        <a:pt x="0" y="454"/>
                      </a:cubicBezTo>
                      <a:cubicBezTo>
                        <a:pt x="0" y="705"/>
                        <a:pt x="134" y="908"/>
                        <a:pt x="341" y="908"/>
                      </a:cubicBezTo>
                      <a:lnTo>
                        <a:pt x="453" y="908"/>
                      </a:lnTo>
                      <a:lnTo>
                        <a:pt x="453" y="908"/>
                      </a:lnTo>
                      <a:cubicBezTo>
                        <a:pt x="597" y="908"/>
                        <a:pt x="713" y="705"/>
                        <a:pt x="713" y="454"/>
                      </a:cubicBezTo>
                      <a:cubicBezTo>
                        <a:pt x="713" y="203"/>
                        <a:pt x="597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2720824" y="1209830"/>
                  <a:ext cx="217809" cy="2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" h="840" extrusionOk="0">
                      <a:moveTo>
                        <a:pt x="667" y="386"/>
                      </a:moveTo>
                      <a:cubicBezTo>
                        <a:pt x="667" y="511"/>
                        <a:pt x="638" y="625"/>
                        <a:pt x="591" y="707"/>
                      </a:cubicBezTo>
                      <a:cubicBezTo>
                        <a:pt x="544" y="789"/>
                        <a:pt x="479" y="840"/>
                        <a:pt x="407" y="840"/>
                      </a:cubicBezTo>
                      <a:lnTo>
                        <a:pt x="295" y="840"/>
                      </a:lnTo>
                      <a:cubicBezTo>
                        <a:pt x="160" y="840"/>
                        <a:pt x="56" y="753"/>
                        <a:pt x="0" y="623"/>
                      </a:cubicBezTo>
                      <a:cubicBezTo>
                        <a:pt x="57" y="688"/>
                        <a:pt x="134" y="727"/>
                        <a:pt x="224" y="727"/>
                      </a:cubicBezTo>
                      <a:lnTo>
                        <a:pt x="336" y="727"/>
                      </a:lnTo>
                      <a:cubicBezTo>
                        <a:pt x="408" y="727"/>
                        <a:pt x="473" y="676"/>
                        <a:pt x="520" y="593"/>
                      </a:cubicBezTo>
                      <a:cubicBezTo>
                        <a:pt x="567" y="511"/>
                        <a:pt x="596" y="398"/>
                        <a:pt x="596" y="272"/>
                      </a:cubicBezTo>
                      <a:cubicBezTo>
                        <a:pt x="596" y="170"/>
                        <a:pt x="577" y="76"/>
                        <a:pt x="545" y="0"/>
                      </a:cubicBezTo>
                      <a:cubicBezTo>
                        <a:pt x="618" y="81"/>
                        <a:pt x="667" y="223"/>
                        <a:pt x="667" y="386"/>
                      </a:cubicBezTo>
                      <a:close/>
                    </a:path>
                  </a:pathLst>
                </a:custGeom>
                <a:solidFill>
                  <a:srgbClr val="49769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739111" y="1207217"/>
                  <a:ext cx="83270" cy="7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" h="227" extrusionOk="0">
                      <a:moveTo>
                        <a:pt x="162" y="168"/>
                      </a:moveTo>
                      <a:cubicBezTo>
                        <a:pt x="94" y="223"/>
                        <a:pt x="24" y="244"/>
                        <a:pt x="5" y="214"/>
                      </a:cubicBezTo>
                      <a:cubicBezTo>
                        <a:pt x="-15" y="185"/>
                        <a:pt x="24" y="115"/>
                        <a:pt x="92" y="60"/>
                      </a:cubicBezTo>
                      <a:cubicBezTo>
                        <a:pt x="160" y="4"/>
                        <a:pt x="230" y="-16"/>
                        <a:pt x="250" y="14"/>
                      </a:cubicBezTo>
                      <a:cubicBezTo>
                        <a:pt x="269" y="43"/>
                        <a:pt x="230" y="112"/>
                        <a:pt x="162" y="168"/>
                      </a:cubicBezTo>
                      <a:close/>
                    </a:path>
                  </a:pathLst>
                </a:custGeom>
                <a:solidFill>
                  <a:srgbClr val="FBFBFB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81625" tIns="33300" rIns="81625" bIns="33300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1" name="Google Shape;961;p37"/>
                <p:cNvSpPr/>
                <p:nvPr/>
              </p:nvSpPr>
              <p:spPr>
                <a:xfrm>
                  <a:off x="2786788" y="821901"/>
                  <a:ext cx="927402" cy="370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0" h="1136" extrusionOk="0">
                      <a:moveTo>
                        <a:pt x="270" y="1134"/>
                      </a:moveTo>
                      <a:cubicBezTo>
                        <a:pt x="270" y="1134"/>
                        <a:pt x="1010" y="117"/>
                        <a:pt x="2137" y="564"/>
                      </a:cubicBezTo>
                      <a:cubicBezTo>
                        <a:pt x="2137" y="564"/>
                        <a:pt x="2492" y="702"/>
                        <a:pt x="2717" y="1136"/>
                      </a:cubicBezTo>
                      <a:cubicBezTo>
                        <a:pt x="2717" y="1136"/>
                        <a:pt x="2747" y="1120"/>
                        <a:pt x="2785" y="1120"/>
                      </a:cubicBezTo>
                      <a:cubicBezTo>
                        <a:pt x="2823" y="1120"/>
                        <a:pt x="2840" y="1119"/>
                        <a:pt x="2840" y="1119"/>
                      </a:cubicBezTo>
                      <a:cubicBezTo>
                        <a:pt x="2840" y="1119"/>
                        <a:pt x="2592" y="-107"/>
                        <a:pt x="1275" y="8"/>
                      </a:cubicBezTo>
                      <a:cubicBezTo>
                        <a:pt x="270" y="95"/>
                        <a:pt x="0" y="1134"/>
                        <a:pt x="0" y="1134"/>
                      </a:cubicBezTo>
                      <a:lnTo>
                        <a:pt x="270" y="113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2" name="Google Shape;962;p37"/>
                <p:cNvSpPr/>
                <p:nvPr/>
              </p:nvSpPr>
              <p:spPr>
                <a:xfrm>
                  <a:off x="2855690" y="920189"/>
                  <a:ext cx="840540" cy="272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4" h="835" extrusionOk="0">
                      <a:moveTo>
                        <a:pt x="2574" y="819"/>
                      </a:moveTo>
                      <a:cubicBezTo>
                        <a:pt x="2536" y="819"/>
                        <a:pt x="2506" y="835"/>
                        <a:pt x="2506" y="835"/>
                      </a:cubicBezTo>
                      <a:cubicBezTo>
                        <a:pt x="2281" y="401"/>
                        <a:pt x="1926" y="263"/>
                        <a:pt x="1926" y="263"/>
                      </a:cubicBezTo>
                      <a:cubicBezTo>
                        <a:pt x="799" y="-184"/>
                        <a:pt x="59" y="833"/>
                        <a:pt x="59" y="833"/>
                      </a:cubicBezTo>
                      <a:lnTo>
                        <a:pt x="0" y="833"/>
                      </a:lnTo>
                      <a:cubicBezTo>
                        <a:pt x="26" y="795"/>
                        <a:pt x="387" y="195"/>
                        <a:pt x="1038" y="34"/>
                      </a:cubicBezTo>
                      <a:cubicBezTo>
                        <a:pt x="1451" y="-68"/>
                        <a:pt x="1949" y="65"/>
                        <a:pt x="2244" y="371"/>
                      </a:cubicBezTo>
                      <a:cubicBezTo>
                        <a:pt x="2359" y="490"/>
                        <a:pt x="2483" y="642"/>
                        <a:pt x="2574" y="818"/>
                      </a:cubicBezTo>
                      <a:lnTo>
                        <a:pt x="2574" y="819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63" name="Google Shape;963;p37"/>
            <p:cNvGrpSpPr/>
            <p:nvPr/>
          </p:nvGrpSpPr>
          <p:grpSpPr>
            <a:xfrm>
              <a:off x="2565269" y="4323807"/>
              <a:ext cx="700908" cy="577998"/>
              <a:chOff x="6851679" y="4043465"/>
              <a:chExt cx="1040850" cy="858328"/>
            </a:xfrm>
          </p:grpSpPr>
          <p:sp>
            <p:nvSpPr>
              <p:cNvPr id="964" name="Google Shape;964;p37"/>
              <p:cNvSpPr/>
              <p:nvPr/>
            </p:nvSpPr>
            <p:spPr>
              <a:xfrm>
                <a:off x="6852131" y="4043465"/>
                <a:ext cx="1040398" cy="858328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039" extrusionOk="0">
                    <a:moveTo>
                      <a:pt x="3035" y="1050"/>
                    </a:moveTo>
                    <a:cubicBezTo>
                      <a:pt x="3315" y="351"/>
                      <a:pt x="2933" y="269"/>
                      <a:pt x="2812" y="1078"/>
                    </a:cubicBezTo>
                    <a:cubicBezTo>
                      <a:pt x="2425" y="953"/>
                      <a:pt x="1491" y="424"/>
                      <a:pt x="1491" y="424"/>
                    </a:cubicBezTo>
                    <a:lnTo>
                      <a:pt x="1492" y="424"/>
                    </a:lnTo>
                    <a:lnTo>
                      <a:pt x="1796" y="25"/>
                    </a:lnTo>
                    <a:cubicBezTo>
                      <a:pt x="1796" y="25"/>
                      <a:pt x="710" y="-139"/>
                      <a:pt x="539" y="380"/>
                    </a:cubicBezTo>
                    <a:lnTo>
                      <a:pt x="539" y="380"/>
                    </a:lnTo>
                    <a:lnTo>
                      <a:pt x="0" y="662"/>
                    </a:lnTo>
                    <a:lnTo>
                      <a:pt x="554" y="754"/>
                    </a:lnTo>
                    <a:cubicBezTo>
                      <a:pt x="650" y="915"/>
                      <a:pt x="855" y="948"/>
                      <a:pt x="855" y="948"/>
                    </a:cubicBezTo>
                    <a:cubicBezTo>
                      <a:pt x="855" y="948"/>
                      <a:pt x="842" y="1203"/>
                      <a:pt x="906" y="1512"/>
                    </a:cubicBezTo>
                    <a:cubicBezTo>
                      <a:pt x="985" y="1893"/>
                      <a:pt x="1185" y="2358"/>
                      <a:pt x="1680" y="2523"/>
                    </a:cubicBezTo>
                    <a:lnTo>
                      <a:pt x="1678" y="2813"/>
                    </a:lnTo>
                    <a:lnTo>
                      <a:pt x="1530" y="2943"/>
                    </a:lnTo>
                    <a:cubicBezTo>
                      <a:pt x="1523" y="2950"/>
                      <a:pt x="1522" y="2960"/>
                      <a:pt x="1529" y="2967"/>
                    </a:cubicBezTo>
                    <a:cubicBezTo>
                      <a:pt x="1532" y="2971"/>
                      <a:pt x="1537" y="2973"/>
                      <a:pt x="1541" y="2973"/>
                    </a:cubicBezTo>
                    <a:cubicBezTo>
                      <a:pt x="1545" y="2973"/>
                      <a:pt x="1549" y="2972"/>
                      <a:pt x="1552" y="2969"/>
                    </a:cubicBezTo>
                    <a:lnTo>
                      <a:pt x="1691" y="2847"/>
                    </a:lnTo>
                    <a:lnTo>
                      <a:pt x="1761" y="2965"/>
                    </a:lnTo>
                    <a:cubicBezTo>
                      <a:pt x="1764" y="2970"/>
                      <a:pt x="1770" y="2973"/>
                      <a:pt x="1776" y="2973"/>
                    </a:cubicBezTo>
                    <a:cubicBezTo>
                      <a:pt x="1778" y="2973"/>
                      <a:pt x="1781" y="2972"/>
                      <a:pt x="1784" y="2971"/>
                    </a:cubicBezTo>
                    <a:cubicBezTo>
                      <a:pt x="1792" y="2966"/>
                      <a:pt x="1795" y="2955"/>
                      <a:pt x="1790" y="2947"/>
                    </a:cubicBezTo>
                    <a:lnTo>
                      <a:pt x="1712" y="2817"/>
                    </a:lnTo>
                    <a:lnTo>
                      <a:pt x="1713" y="2533"/>
                    </a:lnTo>
                    <a:cubicBezTo>
                      <a:pt x="1726" y="2537"/>
                      <a:pt x="1740" y="2541"/>
                      <a:pt x="1753" y="2544"/>
                    </a:cubicBezTo>
                    <a:cubicBezTo>
                      <a:pt x="1849" y="2569"/>
                      <a:pt x="1940" y="2582"/>
                      <a:pt x="2026" y="2585"/>
                    </a:cubicBezTo>
                    <a:lnTo>
                      <a:pt x="2064" y="2910"/>
                    </a:lnTo>
                    <a:lnTo>
                      <a:pt x="1956" y="2986"/>
                    </a:lnTo>
                    <a:cubicBezTo>
                      <a:pt x="1948" y="2992"/>
                      <a:pt x="1946" y="3002"/>
                      <a:pt x="1952" y="3010"/>
                    </a:cubicBezTo>
                    <a:cubicBezTo>
                      <a:pt x="1955" y="3014"/>
                      <a:pt x="1960" y="3017"/>
                      <a:pt x="1966" y="3017"/>
                    </a:cubicBezTo>
                    <a:cubicBezTo>
                      <a:pt x="1969" y="3017"/>
                      <a:pt x="1972" y="3016"/>
                      <a:pt x="1975" y="3014"/>
                    </a:cubicBezTo>
                    <a:lnTo>
                      <a:pt x="2077" y="2943"/>
                    </a:lnTo>
                    <a:lnTo>
                      <a:pt x="2161" y="3034"/>
                    </a:lnTo>
                    <a:cubicBezTo>
                      <a:pt x="2164" y="3038"/>
                      <a:pt x="2169" y="3039"/>
                      <a:pt x="2173" y="3039"/>
                    </a:cubicBezTo>
                    <a:cubicBezTo>
                      <a:pt x="2177" y="3039"/>
                      <a:pt x="2181" y="3038"/>
                      <a:pt x="2185" y="3035"/>
                    </a:cubicBezTo>
                    <a:cubicBezTo>
                      <a:pt x="2191" y="3029"/>
                      <a:pt x="2192" y="3018"/>
                      <a:pt x="2186" y="3011"/>
                    </a:cubicBezTo>
                    <a:lnTo>
                      <a:pt x="2099" y="2917"/>
                    </a:lnTo>
                    <a:lnTo>
                      <a:pt x="2060" y="2585"/>
                    </a:lnTo>
                    <a:cubicBezTo>
                      <a:pt x="2319" y="2586"/>
                      <a:pt x="2531" y="2495"/>
                      <a:pt x="2691" y="2355"/>
                    </a:cubicBezTo>
                    <a:cubicBezTo>
                      <a:pt x="3003" y="2082"/>
                      <a:pt x="3119" y="1625"/>
                      <a:pt x="2997" y="1303"/>
                    </a:cubicBezTo>
                    <a:cubicBezTo>
                      <a:pt x="4014" y="1203"/>
                      <a:pt x="3802" y="725"/>
                      <a:pt x="3035" y="105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65" name="Google Shape;965;p37"/>
              <p:cNvGrpSpPr/>
              <p:nvPr/>
            </p:nvGrpSpPr>
            <p:grpSpPr>
              <a:xfrm>
                <a:off x="6851679" y="4043465"/>
                <a:ext cx="1040850" cy="857890"/>
                <a:chOff x="5616354" y="2034996"/>
                <a:chExt cx="1203990" cy="992354"/>
              </a:xfrm>
            </p:grpSpPr>
            <p:sp>
              <p:nvSpPr>
                <p:cNvPr id="966" name="Google Shape;966;p37"/>
                <p:cNvSpPr/>
                <p:nvPr/>
              </p:nvSpPr>
              <p:spPr>
                <a:xfrm>
                  <a:off x="6114018" y="2821957"/>
                  <a:ext cx="87842" cy="183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563" extrusionOk="0">
                      <a:moveTo>
                        <a:pt x="266" y="537"/>
                      </a:moveTo>
                      <a:lnTo>
                        <a:pt x="188" y="407"/>
                      </a:lnTo>
                      <a:lnTo>
                        <a:pt x="190" y="17"/>
                      </a:lnTo>
                      <a:cubicBezTo>
                        <a:pt x="190" y="7"/>
                        <a:pt x="183" y="0"/>
                        <a:pt x="173" y="0"/>
                      </a:cubicBezTo>
                      <a:lnTo>
                        <a:pt x="173" y="0"/>
                      </a:lnTo>
                      <a:cubicBezTo>
                        <a:pt x="164" y="0"/>
                        <a:pt x="156" y="7"/>
                        <a:pt x="156" y="17"/>
                      </a:cubicBezTo>
                      <a:lnTo>
                        <a:pt x="154" y="403"/>
                      </a:lnTo>
                      <a:lnTo>
                        <a:pt x="6" y="533"/>
                      </a:lnTo>
                      <a:cubicBezTo>
                        <a:pt x="-1" y="540"/>
                        <a:pt x="-2" y="550"/>
                        <a:pt x="5" y="557"/>
                      </a:cubicBezTo>
                      <a:cubicBezTo>
                        <a:pt x="8" y="561"/>
                        <a:pt x="13" y="563"/>
                        <a:pt x="17" y="563"/>
                      </a:cubicBezTo>
                      <a:cubicBezTo>
                        <a:pt x="21" y="563"/>
                        <a:pt x="25" y="562"/>
                        <a:pt x="28" y="559"/>
                      </a:cubicBezTo>
                      <a:lnTo>
                        <a:pt x="167" y="437"/>
                      </a:lnTo>
                      <a:lnTo>
                        <a:pt x="237" y="555"/>
                      </a:lnTo>
                      <a:cubicBezTo>
                        <a:pt x="240" y="560"/>
                        <a:pt x="246" y="563"/>
                        <a:pt x="252" y="563"/>
                      </a:cubicBezTo>
                      <a:cubicBezTo>
                        <a:pt x="254" y="563"/>
                        <a:pt x="257" y="562"/>
                        <a:pt x="260" y="561"/>
                      </a:cubicBezTo>
                      <a:cubicBezTo>
                        <a:pt x="268" y="556"/>
                        <a:pt x="271" y="545"/>
                        <a:pt x="266" y="5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67" name="Google Shape;967;p37"/>
                <p:cNvSpPr/>
                <p:nvPr/>
              </p:nvSpPr>
              <p:spPr>
                <a:xfrm>
                  <a:off x="5781589" y="2034996"/>
                  <a:ext cx="1038756" cy="84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586" extrusionOk="0">
                      <a:moveTo>
                        <a:pt x="2491" y="1303"/>
                      </a:moveTo>
                      <a:cubicBezTo>
                        <a:pt x="2613" y="1625"/>
                        <a:pt x="2497" y="2082"/>
                        <a:pt x="2185" y="2355"/>
                      </a:cubicBezTo>
                      <a:cubicBezTo>
                        <a:pt x="1965" y="2547"/>
                        <a:pt x="1648" y="2647"/>
                        <a:pt x="1247" y="2544"/>
                      </a:cubicBezTo>
                      <a:cubicBezTo>
                        <a:pt x="698" y="2403"/>
                        <a:pt x="483" y="1912"/>
                        <a:pt x="400" y="1512"/>
                      </a:cubicBezTo>
                      <a:cubicBezTo>
                        <a:pt x="336" y="1203"/>
                        <a:pt x="349" y="948"/>
                        <a:pt x="349" y="948"/>
                      </a:cubicBezTo>
                      <a:cubicBezTo>
                        <a:pt x="349" y="948"/>
                        <a:pt x="-129" y="871"/>
                        <a:pt x="33" y="380"/>
                      </a:cubicBezTo>
                      <a:cubicBezTo>
                        <a:pt x="204" y="-139"/>
                        <a:pt x="1290" y="25"/>
                        <a:pt x="1290" y="25"/>
                      </a:cubicBezTo>
                      <a:lnTo>
                        <a:pt x="985" y="424"/>
                      </a:lnTo>
                      <a:cubicBezTo>
                        <a:pt x="985" y="424"/>
                        <a:pt x="1919" y="953"/>
                        <a:pt x="2306" y="1078"/>
                      </a:cubicBezTo>
                      <a:cubicBezTo>
                        <a:pt x="2427" y="269"/>
                        <a:pt x="2809" y="351"/>
                        <a:pt x="2529" y="1050"/>
                      </a:cubicBezTo>
                      <a:cubicBezTo>
                        <a:pt x="3296" y="725"/>
                        <a:pt x="3508" y="1203"/>
                        <a:pt x="2491" y="13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8" name="Google Shape;968;p37"/>
                <p:cNvSpPr/>
                <p:nvPr/>
              </p:nvSpPr>
              <p:spPr>
                <a:xfrm>
                  <a:off x="5616354" y="2159081"/>
                  <a:ext cx="211604" cy="122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374" extrusionOk="0">
                      <a:moveTo>
                        <a:pt x="554" y="374"/>
                      </a:moveTo>
                      <a:lnTo>
                        <a:pt x="0" y="282"/>
                      </a:lnTo>
                      <a:lnTo>
                        <a:pt x="539" y="0"/>
                      </a:lnTo>
                      <a:cubicBezTo>
                        <a:pt x="539" y="0"/>
                        <a:pt x="638" y="73"/>
                        <a:pt x="647" y="187"/>
                      </a:cubicBezTo>
                      <a:cubicBezTo>
                        <a:pt x="651" y="230"/>
                        <a:pt x="640" y="329"/>
                        <a:pt x="554" y="3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69" name="Google Shape;969;p37"/>
                <p:cNvSpPr/>
                <p:nvPr/>
              </p:nvSpPr>
              <p:spPr>
                <a:xfrm>
                  <a:off x="5849185" y="2121855"/>
                  <a:ext cx="86862" cy="5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157" extrusionOk="0">
                      <a:moveTo>
                        <a:pt x="266" y="132"/>
                      </a:moveTo>
                      <a:cubicBezTo>
                        <a:pt x="266" y="59"/>
                        <a:pt x="206" y="0"/>
                        <a:pt x="133" y="0"/>
                      </a:cubicBezTo>
                      <a:cubicBezTo>
                        <a:pt x="60" y="0"/>
                        <a:pt x="0" y="58"/>
                        <a:pt x="0" y="132"/>
                      </a:cubicBezTo>
                      <a:cubicBezTo>
                        <a:pt x="0" y="205"/>
                        <a:pt x="60" y="98"/>
                        <a:pt x="133" y="98"/>
                      </a:cubicBezTo>
                      <a:cubicBezTo>
                        <a:pt x="206" y="98"/>
                        <a:pt x="266" y="206"/>
                        <a:pt x="266" y="1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10425" rIns="81625" bIns="104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0" name="Google Shape;970;p37"/>
                <p:cNvSpPr/>
                <p:nvPr/>
              </p:nvSpPr>
              <p:spPr>
                <a:xfrm>
                  <a:off x="5927557" y="2166265"/>
                  <a:ext cx="146294" cy="149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59" extrusionOk="0">
                      <a:moveTo>
                        <a:pt x="1" y="269"/>
                      </a:moveTo>
                      <a:cubicBezTo>
                        <a:pt x="10" y="349"/>
                        <a:pt x="65" y="423"/>
                        <a:pt x="141" y="449"/>
                      </a:cubicBezTo>
                      <a:cubicBezTo>
                        <a:pt x="195" y="468"/>
                        <a:pt x="257" y="461"/>
                        <a:pt x="308" y="435"/>
                      </a:cubicBezTo>
                      <a:cubicBezTo>
                        <a:pt x="359" y="409"/>
                        <a:pt x="400" y="364"/>
                        <a:pt x="424" y="312"/>
                      </a:cubicBezTo>
                      <a:cubicBezTo>
                        <a:pt x="449" y="259"/>
                        <a:pt x="457" y="196"/>
                        <a:pt x="434" y="142"/>
                      </a:cubicBezTo>
                      <a:cubicBezTo>
                        <a:pt x="420" y="109"/>
                        <a:pt x="394" y="81"/>
                        <a:pt x="366" y="59"/>
                      </a:cubicBezTo>
                      <a:cubicBezTo>
                        <a:pt x="324" y="26"/>
                        <a:pt x="274" y="4"/>
                        <a:pt x="222" y="1"/>
                      </a:cubicBezTo>
                      <a:cubicBezTo>
                        <a:pt x="85" y="-5"/>
                        <a:pt x="-14" y="141"/>
                        <a:pt x="1" y="2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1" name="Google Shape;971;p37"/>
                <p:cNvSpPr/>
                <p:nvPr/>
              </p:nvSpPr>
              <p:spPr>
                <a:xfrm>
                  <a:off x="5912209" y="2488559"/>
                  <a:ext cx="582892" cy="390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5" h="1197" extrusionOk="0">
                      <a:moveTo>
                        <a:pt x="1785" y="966"/>
                      </a:moveTo>
                      <a:cubicBezTo>
                        <a:pt x="1565" y="1158"/>
                        <a:pt x="1248" y="1258"/>
                        <a:pt x="847" y="1155"/>
                      </a:cubicBezTo>
                      <a:cubicBezTo>
                        <a:pt x="298" y="1014"/>
                        <a:pt x="83" y="523"/>
                        <a:pt x="0" y="123"/>
                      </a:cubicBezTo>
                      <a:cubicBezTo>
                        <a:pt x="44" y="55"/>
                        <a:pt x="48" y="-15"/>
                        <a:pt x="173" y="4"/>
                      </a:cubicBezTo>
                      <a:cubicBezTo>
                        <a:pt x="504" y="56"/>
                        <a:pt x="893" y="1166"/>
                        <a:pt x="1785" y="966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2" name="Google Shape;972;p37"/>
                <p:cNvSpPr/>
                <p:nvPr/>
              </p:nvSpPr>
              <p:spPr>
                <a:xfrm>
                  <a:off x="6122835" y="2308636"/>
                  <a:ext cx="407208" cy="390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" h="1195" extrusionOk="0">
                      <a:moveTo>
                        <a:pt x="682" y="609"/>
                      </a:moveTo>
                      <a:cubicBezTo>
                        <a:pt x="708" y="622"/>
                        <a:pt x="1139" y="835"/>
                        <a:pt x="1105" y="971"/>
                      </a:cubicBezTo>
                      <a:cubicBezTo>
                        <a:pt x="1070" y="1113"/>
                        <a:pt x="516" y="842"/>
                        <a:pt x="516" y="842"/>
                      </a:cubicBezTo>
                      <a:cubicBezTo>
                        <a:pt x="516" y="842"/>
                        <a:pt x="761" y="1066"/>
                        <a:pt x="704" y="1158"/>
                      </a:cubicBezTo>
                      <a:cubicBezTo>
                        <a:pt x="693" y="1175"/>
                        <a:pt x="671" y="1188"/>
                        <a:pt x="634" y="1194"/>
                      </a:cubicBezTo>
                      <a:cubicBezTo>
                        <a:pt x="434" y="1223"/>
                        <a:pt x="-273" y="572"/>
                        <a:pt x="114" y="117"/>
                      </a:cubicBezTo>
                      <a:cubicBezTo>
                        <a:pt x="129" y="98"/>
                        <a:pt x="146" y="82"/>
                        <a:pt x="165" y="69"/>
                      </a:cubicBezTo>
                      <a:cubicBezTo>
                        <a:pt x="274" y="-15"/>
                        <a:pt x="428" y="-22"/>
                        <a:pt x="551" y="50"/>
                      </a:cubicBezTo>
                      <a:cubicBezTo>
                        <a:pt x="817" y="208"/>
                        <a:pt x="1255" y="486"/>
                        <a:pt x="1247" y="609"/>
                      </a:cubicBezTo>
                      <a:cubicBezTo>
                        <a:pt x="1235" y="779"/>
                        <a:pt x="712" y="618"/>
                        <a:pt x="682" y="60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3" name="Google Shape;973;p37"/>
                <p:cNvSpPr/>
                <p:nvPr/>
              </p:nvSpPr>
              <p:spPr>
                <a:xfrm>
                  <a:off x="6122835" y="2331167"/>
                  <a:ext cx="229891" cy="36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" h="1126" extrusionOk="0">
                      <a:moveTo>
                        <a:pt x="704" y="1089"/>
                      </a:moveTo>
                      <a:cubicBezTo>
                        <a:pt x="693" y="1106"/>
                        <a:pt x="671" y="1119"/>
                        <a:pt x="634" y="1125"/>
                      </a:cubicBezTo>
                      <a:cubicBezTo>
                        <a:pt x="434" y="1154"/>
                        <a:pt x="-273" y="503"/>
                        <a:pt x="114" y="48"/>
                      </a:cubicBezTo>
                      <a:cubicBezTo>
                        <a:pt x="129" y="29"/>
                        <a:pt x="146" y="13"/>
                        <a:pt x="165" y="0"/>
                      </a:cubicBezTo>
                      <a:cubicBezTo>
                        <a:pt x="118" y="195"/>
                        <a:pt x="50" y="761"/>
                        <a:pt x="704" y="1089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74" name="Google Shape;974;p37"/>
                <p:cNvSpPr/>
                <p:nvPr/>
              </p:nvSpPr>
              <p:spPr>
                <a:xfrm>
                  <a:off x="6102588" y="2043159"/>
                  <a:ext cx="100251" cy="130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" h="399" extrusionOk="0">
                      <a:moveTo>
                        <a:pt x="2" y="399"/>
                      </a:moveTo>
                      <a:cubicBezTo>
                        <a:pt x="2" y="399"/>
                        <a:pt x="-48" y="61"/>
                        <a:pt x="307" y="0"/>
                      </a:cubicBezTo>
                      <a:cubicBezTo>
                        <a:pt x="92" y="282"/>
                        <a:pt x="2" y="399"/>
                        <a:pt x="2" y="399"/>
                      </a:cubicBezTo>
                      <a:close/>
                    </a:path>
                  </a:pathLst>
                </a:custGeom>
                <a:solidFill>
                  <a:srgbClr val="FF9878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75" name="Google Shape;975;p37"/>
                <p:cNvSpPr/>
                <p:nvPr/>
              </p:nvSpPr>
              <p:spPr>
                <a:xfrm>
                  <a:off x="6252802" y="2832732"/>
                  <a:ext cx="78699" cy="19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" h="596" extrusionOk="0">
                      <a:moveTo>
                        <a:pt x="237" y="568"/>
                      </a:moveTo>
                      <a:lnTo>
                        <a:pt x="150" y="474"/>
                      </a:lnTo>
                      <a:lnTo>
                        <a:pt x="97" y="15"/>
                      </a:lnTo>
                      <a:cubicBezTo>
                        <a:pt x="95" y="5"/>
                        <a:pt x="87" y="-1"/>
                        <a:pt x="78" y="0"/>
                      </a:cubicBezTo>
                      <a:cubicBezTo>
                        <a:pt x="69" y="1"/>
                        <a:pt x="62" y="9"/>
                        <a:pt x="63" y="19"/>
                      </a:cubicBezTo>
                      <a:lnTo>
                        <a:pt x="115" y="467"/>
                      </a:lnTo>
                      <a:lnTo>
                        <a:pt x="7" y="543"/>
                      </a:lnTo>
                      <a:cubicBezTo>
                        <a:pt x="-1" y="549"/>
                        <a:pt x="-3" y="559"/>
                        <a:pt x="3" y="567"/>
                      </a:cubicBezTo>
                      <a:cubicBezTo>
                        <a:pt x="6" y="571"/>
                        <a:pt x="11" y="574"/>
                        <a:pt x="17" y="574"/>
                      </a:cubicBezTo>
                      <a:cubicBezTo>
                        <a:pt x="20" y="574"/>
                        <a:pt x="23" y="573"/>
                        <a:pt x="26" y="571"/>
                      </a:cubicBezTo>
                      <a:lnTo>
                        <a:pt x="128" y="500"/>
                      </a:lnTo>
                      <a:lnTo>
                        <a:pt x="212" y="591"/>
                      </a:lnTo>
                      <a:cubicBezTo>
                        <a:pt x="215" y="595"/>
                        <a:pt x="220" y="596"/>
                        <a:pt x="224" y="596"/>
                      </a:cubicBezTo>
                      <a:cubicBezTo>
                        <a:pt x="228" y="596"/>
                        <a:pt x="232" y="595"/>
                        <a:pt x="236" y="592"/>
                      </a:cubicBezTo>
                      <a:cubicBezTo>
                        <a:pt x="242" y="586"/>
                        <a:pt x="243" y="575"/>
                        <a:pt x="237" y="5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976" name="Google Shape;976;p37"/>
          <p:cNvSpPr txBox="1">
            <a:spLocks noGrp="1"/>
          </p:cNvSpPr>
          <p:nvPr>
            <p:ph type="title"/>
          </p:nvPr>
        </p:nvSpPr>
        <p:spPr>
          <a:xfrm>
            <a:off x="1872000" y="2017771"/>
            <a:ext cx="5400000" cy="1107965"/>
          </a:xfrm>
          <a:prstGeom prst="rect">
            <a:avLst/>
          </a:prstGeom>
        </p:spPr>
        <p:txBody>
          <a:bodyPr spcFirstLastPara="1" wrap="square" lIns="91423" tIns="91423" rIns="91423" bIns="91423" anchor="ctr" anchorCtr="0">
            <a:spAutoFit/>
          </a:bodyPr>
          <a:lstStyle/>
          <a:p>
            <a:r>
              <a:rPr lang="vi-VN"/>
              <a:t>2. KHÁM PHÁ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977" name="Google Shape;977;p37"/>
          <p:cNvGrpSpPr/>
          <p:nvPr/>
        </p:nvGrpSpPr>
        <p:grpSpPr>
          <a:xfrm>
            <a:off x="529861" y="386202"/>
            <a:ext cx="2920631" cy="1126177"/>
            <a:chOff x="529859" y="386199"/>
            <a:chExt cx="2920631" cy="1126177"/>
          </a:xfrm>
        </p:grpSpPr>
        <p:grpSp>
          <p:nvGrpSpPr>
            <p:cNvPr id="978" name="Google Shape;978;p37"/>
            <p:cNvGrpSpPr/>
            <p:nvPr/>
          </p:nvGrpSpPr>
          <p:grpSpPr>
            <a:xfrm>
              <a:off x="529859" y="386199"/>
              <a:ext cx="2003612" cy="1126177"/>
              <a:chOff x="204120" y="771198"/>
              <a:chExt cx="2803038" cy="1572433"/>
            </a:xfrm>
          </p:grpSpPr>
          <p:sp>
            <p:nvSpPr>
              <p:cNvPr id="979" name="Google Shape;979;p37"/>
              <p:cNvSpPr/>
              <p:nvPr/>
            </p:nvSpPr>
            <p:spPr>
              <a:xfrm>
                <a:off x="204120" y="771198"/>
                <a:ext cx="2803037" cy="1572432"/>
              </a:xfrm>
              <a:custGeom>
                <a:avLst/>
                <a:gdLst/>
                <a:ahLst/>
                <a:cxnLst/>
                <a:rect l="l" t="t" r="r" b="b"/>
                <a:pathLst>
                  <a:path w="6558" h="3679" extrusionOk="0">
                    <a:moveTo>
                      <a:pt x="6022" y="2645"/>
                    </a:moveTo>
                    <a:cubicBezTo>
                      <a:pt x="6106" y="2484"/>
                      <a:pt x="6106" y="2316"/>
                      <a:pt x="6051" y="2163"/>
                    </a:cubicBezTo>
                    <a:cubicBezTo>
                      <a:pt x="5934" y="1840"/>
                      <a:pt x="5567" y="1590"/>
                      <a:pt x="5209" y="1638"/>
                    </a:cubicBezTo>
                    <a:cubicBezTo>
                      <a:pt x="4926" y="901"/>
                      <a:pt x="4301" y="-75"/>
                      <a:pt x="2987" y="4"/>
                    </a:cubicBezTo>
                    <a:cubicBezTo>
                      <a:pt x="1603" y="87"/>
                      <a:pt x="1257" y="1278"/>
                      <a:pt x="1187" y="2113"/>
                    </a:cubicBezTo>
                    <a:cubicBezTo>
                      <a:pt x="1013" y="2103"/>
                      <a:pt x="863" y="2280"/>
                      <a:pt x="932" y="2546"/>
                    </a:cubicBezTo>
                    <a:cubicBezTo>
                      <a:pt x="932" y="2546"/>
                      <a:pt x="528" y="2485"/>
                      <a:pt x="588" y="2923"/>
                    </a:cubicBezTo>
                    <a:cubicBezTo>
                      <a:pt x="484" y="2949"/>
                      <a:pt x="396" y="2981"/>
                      <a:pt x="322" y="3020"/>
                    </a:cubicBezTo>
                    <a:cubicBezTo>
                      <a:pt x="48" y="3160"/>
                      <a:pt x="-35" y="3382"/>
                      <a:pt x="13" y="3679"/>
                    </a:cubicBezTo>
                    <a:cubicBezTo>
                      <a:pt x="2038" y="3679"/>
                      <a:pt x="3015" y="3679"/>
                      <a:pt x="3015" y="3679"/>
                    </a:cubicBezTo>
                    <a:cubicBezTo>
                      <a:pt x="3015" y="3679"/>
                      <a:pt x="3044" y="3553"/>
                      <a:pt x="3030" y="3407"/>
                    </a:cubicBezTo>
                    <a:cubicBezTo>
                      <a:pt x="3012" y="3205"/>
                      <a:pt x="2911" y="2966"/>
                      <a:pt x="2537" y="2984"/>
                    </a:cubicBezTo>
                    <a:cubicBezTo>
                      <a:pt x="2652" y="2531"/>
                      <a:pt x="2498" y="2222"/>
                      <a:pt x="2272" y="2079"/>
                    </a:cubicBezTo>
                    <a:cubicBezTo>
                      <a:pt x="2359" y="1709"/>
                      <a:pt x="2557" y="1253"/>
                      <a:pt x="3015" y="1122"/>
                    </a:cubicBezTo>
                    <a:cubicBezTo>
                      <a:pt x="3641" y="943"/>
                      <a:pt x="4153" y="1713"/>
                      <a:pt x="4352" y="2070"/>
                    </a:cubicBezTo>
                    <a:cubicBezTo>
                      <a:pt x="4287" y="2135"/>
                      <a:pt x="4260" y="2255"/>
                      <a:pt x="4306" y="2350"/>
                    </a:cubicBezTo>
                    <a:cubicBezTo>
                      <a:pt x="4054" y="2315"/>
                      <a:pt x="3816" y="2437"/>
                      <a:pt x="3768" y="2662"/>
                    </a:cubicBezTo>
                    <a:cubicBezTo>
                      <a:pt x="3744" y="2774"/>
                      <a:pt x="3767" y="2912"/>
                      <a:pt x="3860" y="3068"/>
                    </a:cubicBezTo>
                    <a:lnTo>
                      <a:pt x="6558" y="3068"/>
                    </a:lnTo>
                    <a:cubicBezTo>
                      <a:pt x="6558" y="3068"/>
                      <a:pt x="6499" y="2464"/>
                      <a:pt x="6022" y="264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80" name="Google Shape;980;p37"/>
              <p:cNvGrpSpPr/>
              <p:nvPr/>
            </p:nvGrpSpPr>
            <p:grpSpPr>
              <a:xfrm>
                <a:off x="204120" y="771198"/>
                <a:ext cx="2803038" cy="1572433"/>
                <a:chOff x="204120" y="771198"/>
                <a:chExt cx="2803038" cy="1572433"/>
              </a:xfrm>
            </p:grpSpPr>
            <p:sp>
              <p:nvSpPr>
                <p:cNvPr id="981" name="Google Shape;981;p37"/>
                <p:cNvSpPr/>
                <p:nvPr/>
              </p:nvSpPr>
              <p:spPr>
                <a:xfrm>
                  <a:off x="704632" y="771198"/>
                  <a:ext cx="1818255" cy="1249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2924" extrusionOk="0">
                      <a:moveTo>
                        <a:pt x="21" y="2924"/>
                      </a:moveTo>
                      <a:cubicBezTo>
                        <a:pt x="21" y="2924"/>
                        <a:pt x="-329" y="133"/>
                        <a:pt x="1816" y="4"/>
                      </a:cubicBezTo>
                      <a:cubicBezTo>
                        <a:pt x="3908" y="-121"/>
                        <a:pt x="4254" y="2425"/>
                        <a:pt x="4254" y="2425"/>
                      </a:cubicBezTo>
                      <a:lnTo>
                        <a:pt x="3679" y="2477"/>
                      </a:lnTo>
                      <a:cubicBezTo>
                        <a:pt x="3679" y="2477"/>
                        <a:pt x="3063" y="335"/>
                        <a:pt x="1844" y="609"/>
                      </a:cubicBezTo>
                      <a:cubicBezTo>
                        <a:pt x="626" y="883"/>
                        <a:pt x="716" y="2667"/>
                        <a:pt x="716" y="2667"/>
                      </a:cubicBezTo>
                      <a:lnTo>
                        <a:pt x="21" y="2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2" name="Google Shape;982;p37"/>
                <p:cNvSpPr/>
                <p:nvPr/>
              </p:nvSpPr>
              <p:spPr>
                <a:xfrm>
                  <a:off x="766181" y="872494"/>
                  <a:ext cx="1643012" cy="106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4" h="2490" extrusionOk="0">
                      <a:moveTo>
                        <a:pt x="0" y="2490"/>
                      </a:moveTo>
                      <a:cubicBezTo>
                        <a:pt x="0" y="2490"/>
                        <a:pt x="16" y="138"/>
                        <a:pt x="1700" y="6"/>
                      </a:cubicBezTo>
                      <a:cubicBezTo>
                        <a:pt x="3383" y="-125"/>
                        <a:pt x="3844" y="1855"/>
                        <a:pt x="3844" y="1855"/>
                      </a:cubicBezTo>
                      <a:lnTo>
                        <a:pt x="3565" y="1932"/>
                      </a:lnTo>
                      <a:cubicBezTo>
                        <a:pt x="3565" y="1932"/>
                        <a:pt x="2896" y="555"/>
                        <a:pt x="1719" y="555"/>
                      </a:cubicBezTo>
                      <a:cubicBezTo>
                        <a:pt x="542" y="555"/>
                        <a:pt x="648" y="2240"/>
                        <a:pt x="648" y="2240"/>
                      </a:cubicBezTo>
                      <a:lnTo>
                        <a:pt x="0" y="249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3" name="Google Shape;983;p37"/>
                <p:cNvSpPr/>
                <p:nvPr/>
              </p:nvSpPr>
              <p:spPr>
                <a:xfrm>
                  <a:off x="913642" y="1002426"/>
                  <a:ext cx="1402373" cy="877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2053" extrusionOk="0">
                      <a:moveTo>
                        <a:pt x="0" y="2053"/>
                      </a:moveTo>
                      <a:cubicBezTo>
                        <a:pt x="0" y="2053"/>
                        <a:pt x="-12" y="220"/>
                        <a:pt x="1211" y="16"/>
                      </a:cubicBezTo>
                      <a:cubicBezTo>
                        <a:pt x="2433" y="-187"/>
                        <a:pt x="3281" y="1521"/>
                        <a:pt x="3281" y="1521"/>
                      </a:cubicBezTo>
                      <a:lnTo>
                        <a:pt x="3083" y="1628"/>
                      </a:lnTo>
                      <a:cubicBezTo>
                        <a:pt x="3083" y="1628"/>
                        <a:pt x="2226" y="212"/>
                        <a:pt x="1370" y="466"/>
                      </a:cubicBezTo>
                      <a:cubicBezTo>
                        <a:pt x="514" y="721"/>
                        <a:pt x="427" y="2053"/>
                        <a:pt x="427" y="2053"/>
                      </a:cubicBezTo>
                      <a:lnTo>
                        <a:pt x="0" y="20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4" name="Google Shape;984;p37"/>
                <p:cNvSpPr/>
                <p:nvPr/>
              </p:nvSpPr>
              <p:spPr>
                <a:xfrm>
                  <a:off x="1023489" y="1104149"/>
                  <a:ext cx="1190799" cy="775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6" h="1815" extrusionOk="0">
                      <a:moveTo>
                        <a:pt x="0" y="1767"/>
                      </a:moveTo>
                      <a:cubicBezTo>
                        <a:pt x="0" y="1767"/>
                        <a:pt x="25" y="158"/>
                        <a:pt x="1025" y="10"/>
                      </a:cubicBezTo>
                      <a:cubicBezTo>
                        <a:pt x="2026" y="-138"/>
                        <a:pt x="2786" y="1326"/>
                        <a:pt x="2786" y="1326"/>
                      </a:cubicBezTo>
                      <a:lnTo>
                        <a:pt x="2525" y="1464"/>
                      </a:lnTo>
                      <a:cubicBezTo>
                        <a:pt x="2525" y="1464"/>
                        <a:pt x="1905" y="112"/>
                        <a:pt x="1098" y="343"/>
                      </a:cubicBezTo>
                      <a:cubicBezTo>
                        <a:pt x="290" y="574"/>
                        <a:pt x="289" y="1815"/>
                        <a:pt x="289" y="1815"/>
                      </a:cubicBezTo>
                      <a:lnTo>
                        <a:pt x="0" y="176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5" name="Google Shape;985;p37"/>
                <p:cNvSpPr/>
                <p:nvPr/>
              </p:nvSpPr>
              <p:spPr>
                <a:xfrm>
                  <a:off x="204120" y="1620458"/>
                  <a:ext cx="1296800" cy="723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1692" extrusionOk="0">
                      <a:moveTo>
                        <a:pt x="3015" y="1692"/>
                      </a:moveTo>
                      <a:cubicBezTo>
                        <a:pt x="3015" y="1692"/>
                        <a:pt x="2038" y="1692"/>
                        <a:pt x="13" y="1692"/>
                      </a:cubicBezTo>
                      <a:cubicBezTo>
                        <a:pt x="-35" y="1395"/>
                        <a:pt x="48" y="1173"/>
                        <a:pt x="322" y="1033"/>
                      </a:cubicBezTo>
                      <a:cubicBezTo>
                        <a:pt x="396" y="994"/>
                        <a:pt x="484" y="962"/>
                        <a:pt x="588" y="936"/>
                      </a:cubicBezTo>
                      <a:cubicBezTo>
                        <a:pt x="528" y="498"/>
                        <a:pt x="932" y="559"/>
                        <a:pt x="932" y="559"/>
                      </a:cubicBezTo>
                      <a:cubicBezTo>
                        <a:pt x="823" y="135"/>
                        <a:pt x="1267" y="-61"/>
                        <a:pt x="1479" y="359"/>
                      </a:cubicBezTo>
                      <a:cubicBezTo>
                        <a:pt x="1705" y="-309"/>
                        <a:pt x="2794" y="-16"/>
                        <a:pt x="2537" y="997"/>
                      </a:cubicBezTo>
                      <a:cubicBezTo>
                        <a:pt x="2911" y="979"/>
                        <a:pt x="3012" y="1218"/>
                        <a:pt x="3030" y="1420"/>
                      </a:cubicBezTo>
                      <a:cubicBezTo>
                        <a:pt x="3044" y="1566"/>
                        <a:pt x="3015" y="1692"/>
                        <a:pt x="3015" y="169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6" name="Google Shape;986;p37"/>
                <p:cNvSpPr/>
                <p:nvPr/>
              </p:nvSpPr>
              <p:spPr>
                <a:xfrm>
                  <a:off x="1810802" y="1468728"/>
                  <a:ext cx="1196356" cy="61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1436" extrusionOk="0">
                      <a:moveTo>
                        <a:pt x="2799" y="1436"/>
                      </a:moveTo>
                      <a:lnTo>
                        <a:pt x="101" y="1436"/>
                      </a:lnTo>
                      <a:cubicBezTo>
                        <a:pt x="8" y="1280"/>
                        <a:pt x="-15" y="1142"/>
                        <a:pt x="9" y="1030"/>
                      </a:cubicBezTo>
                      <a:cubicBezTo>
                        <a:pt x="57" y="805"/>
                        <a:pt x="295" y="683"/>
                        <a:pt x="547" y="718"/>
                      </a:cubicBezTo>
                      <a:cubicBezTo>
                        <a:pt x="456" y="529"/>
                        <a:pt x="653" y="242"/>
                        <a:pt x="864" y="484"/>
                      </a:cubicBezTo>
                      <a:cubicBezTo>
                        <a:pt x="1262" y="-323"/>
                        <a:pt x="2103" y="10"/>
                        <a:pt x="2292" y="531"/>
                      </a:cubicBezTo>
                      <a:cubicBezTo>
                        <a:pt x="2347" y="684"/>
                        <a:pt x="2347" y="852"/>
                        <a:pt x="2263" y="1013"/>
                      </a:cubicBezTo>
                      <a:cubicBezTo>
                        <a:pt x="2740" y="832"/>
                        <a:pt x="2799" y="1436"/>
                        <a:pt x="2799" y="1436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7" name="Google Shape;987;p37"/>
                <p:cNvSpPr/>
                <p:nvPr/>
              </p:nvSpPr>
              <p:spPr>
                <a:xfrm>
                  <a:off x="204120" y="2061970"/>
                  <a:ext cx="1296800" cy="281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4" h="659" extrusionOk="0">
                      <a:moveTo>
                        <a:pt x="3015" y="659"/>
                      </a:moveTo>
                      <a:cubicBezTo>
                        <a:pt x="3015" y="659"/>
                        <a:pt x="2038" y="659"/>
                        <a:pt x="13" y="659"/>
                      </a:cubicBezTo>
                      <a:cubicBezTo>
                        <a:pt x="-35" y="362"/>
                        <a:pt x="48" y="140"/>
                        <a:pt x="322" y="0"/>
                      </a:cubicBezTo>
                      <a:cubicBezTo>
                        <a:pt x="312" y="227"/>
                        <a:pt x="399" y="506"/>
                        <a:pt x="871" y="523"/>
                      </a:cubicBezTo>
                      <a:cubicBezTo>
                        <a:pt x="1071" y="85"/>
                        <a:pt x="1315" y="364"/>
                        <a:pt x="1315" y="364"/>
                      </a:cubicBezTo>
                      <a:cubicBezTo>
                        <a:pt x="1315" y="364"/>
                        <a:pt x="1810" y="-111"/>
                        <a:pt x="2060" y="523"/>
                      </a:cubicBezTo>
                      <a:cubicBezTo>
                        <a:pt x="2356" y="221"/>
                        <a:pt x="2450" y="523"/>
                        <a:pt x="2450" y="523"/>
                      </a:cubicBezTo>
                      <a:cubicBezTo>
                        <a:pt x="2450" y="523"/>
                        <a:pt x="2782" y="522"/>
                        <a:pt x="3030" y="387"/>
                      </a:cubicBezTo>
                      <a:cubicBezTo>
                        <a:pt x="3044" y="533"/>
                        <a:pt x="3015" y="659"/>
                        <a:pt x="3015" y="659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88" name="Google Shape;988;p37"/>
                <p:cNvSpPr/>
                <p:nvPr/>
              </p:nvSpPr>
              <p:spPr>
                <a:xfrm>
                  <a:off x="1810802" y="1695681"/>
                  <a:ext cx="1196356" cy="386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" h="905" extrusionOk="0">
                      <a:moveTo>
                        <a:pt x="2799" y="905"/>
                      </a:moveTo>
                      <a:lnTo>
                        <a:pt x="101" y="905"/>
                      </a:lnTo>
                      <a:cubicBezTo>
                        <a:pt x="8" y="749"/>
                        <a:pt x="-15" y="611"/>
                        <a:pt x="9" y="499"/>
                      </a:cubicBezTo>
                      <a:cubicBezTo>
                        <a:pt x="42" y="538"/>
                        <a:pt x="85" y="568"/>
                        <a:pt x="136" y="581"/>
                      </a:cubicBezTo>
                      <a:cubicBezTo>
                        <a:pt x="229" y="605"/>
                        <a:pt x="327" y="566"/>
                        <a:pt x="414" y="524"/>
                      </a:cubicBezTo>
                      <a:cubicBezTo>
                        <a:pt x="502" y="481"/>
                        <a:pt x="592" y="433"/>
                        <a:pt x="689" y="437"/>
                      </a:cubicBezTo>
                      <a:cubicBezTo>
                        <a:pt x="786" y="440"/>
                        <a:pt x="888" y="522"/>
                        <a:pt x="872" y="618"/>
                      </a:cubicBezTo>
                      <a:cubicBezTo>
                        <a:pt x="906" y="530"/>
                        <a:pt x="994" y="466"/>
                        <a:pt x="1088" y="460"/>
                      </a:cubicBezTo>
                      <a:cubicBezTo>
                        <a:pt x="1182" y="454"/>
                        <a:pt x="1277" y="506"/>
                        <a:pt x="1322" y="589"/>
                      </a:cubicBezTo>
                      <a:cubicBezTo>
                        <a:pt x="1334" y="497"/>
                        <a:pt x="1435" y="442"/>
                        <a:pt x="1528" y="436"/>
                      </a:cubicBezTo>
                      <a:cubicBezTo>
                        <a:pt x="1620" y="430"/>
                        <a:pt x="1712" y="457"/>
                        <a:pt x="1805" y="453"/>
                      </a:cubicBezTo>
                      <a:cubicBezTo>
                        <a:pt x="2018" y="444"/>
                        <a:pt x="2198" y="269"/>
                        <a:pt x="2271" y="68"/>
                      </a:cubicBezTo>
                      <a:cubicBezTo>
                        <a:pt x="2279" y="46"/>
                        <a:pt x="2286" y="23"/>
                        <a:pt x="2292" y="0"/>
                      </a:cubicBezTo>
                      <a:cubicBezTo>
                        <a:pt x="2347" y="153"/>
                        <a:pt x="2347" y="321"/>
                        <a:pt x="2263" y="482"/>
                      </a:cubicBezTo>
                      <a:cubicBezTo>
                        <a:pt x="2740" y="301"/>
                        <a:pt x="2799" y="905"/>
                        <a:pt x="2799" y="905"/>
                      </a:cubicBezTo>
                      <a:close/>
                    </a:path>
                  </a:pathLst>
                </a:custGeom>
                <a:solidFill>
                  <a:srgbClr val="6E99E1">
                    <a:alpha val="2975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989" name="Google Shape;989;p37"/>
            <p:cNvGrpSpPr/>
            <p:nvPr/>
          </p:nvGrpSpPr>
          <p:grpSpPr>
            <a:xfrm>
              <a:off x="3167277" y="601298"/>
              <a:ext cx="283214" cy="298709"/>
              <a:chOff x="6879837" y="678375"/>
              <a:chExt cx="444257" cy="468489"/>
            </a:xfrm>
          </p:grpSpPr>
          <p:sp>
            <p:nvSpPr>
              <p:cNvPr id="990" name="Google Shape;990;p37"/>
              <p:cNvSpPr/>
              <p:nvPr/>
            </p:nvSpPr>
            <p:spPr>
              <a:xfrm>
                <a:off x="6879837" y="678375"/>
                <a:ext cx="443464" cy="468482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6880643" y="678380"/>
                <a:ext cx="443450" cy="46848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55" extrusionOk="0">
                    <a:moveTo>
                      <a:pt x="867" y="539"/>
                    </a:moveTo>
                    <a:cubicBezTo>
                      <a:pt x="834" y="558"/>
                      <a:pt x="801" y="577"/>
                      <a:pt x="768" y="596"/>
                    </a:cubicBezTo>
                    <a:cubicBezTo>
                      <a:pt x="747" y="585"/>
                      <a:pt x="725" y="574"/>
                      <a:pt x="704" y="563"/>
                    </a:cubicBezTo>
                    <a:cubicBezTo>
                      <a:pt x="731" y="557"/>
                      <a:pt x="757" y="548"/>
                      <a:pt x="782" y="536"/>
                    </a:cubicBezTo>
                    <a:cubicBezTo>
                      <a:pt x="810" y="523"/>
                      <a:pt x="790" y="477"/>
                      <a:pt x="761" y="496"/>
                    </a:cubicBezTo>
                    <a:cubicBezTo>
                      <a:pt x="728" y="517"/>
                      <a:pt x="690" y="526"/>
                      <a:pt x="652" y="526"/>
                    </a:cubicBezTo>
                    <a:cubicBezTo>
                      <a:pt x="646" y="526"/>
                      <a:pt x="642" y="528"/>
                      <a:pt x="638" y="531"/>
                    </a:cubicBezTo>
                    <a:cubicBezTo>
                      <a:pt x="589" y="506"/>
                      <a:pt x="539" y="483"/>
                      <a:pt x="489" y="459"/>
                    </a:cubicBezTo>
                    <a:cubicBezTo>
                      <a:pt x="528" y="433"/>
                      <a:pt x="567" y="407"/>
                      <a:pt x="606" y="380"/>
                    </a:cubicBezTo>
                    <a:cubicBezTo>
                      <a:pt x="614" y="383"/>
                      <a:pt x="623" y="384"/>
                      <a:pt x="632" y="385"/>
                    </a:cubicBezTo>
                    <a:cubicBezTo>
                      <a:pt x="660" y="390"/>
                      <a:pt x="688" y="396"/>
                      <a:pt x="715" y="402"/>
                    </a:cubicBezTo>
                    <a:cubicBezTo>
                      <a:pt x="744" y="409"/>
                      <a:pt x="751" y="364"/>
                      <a:pt x="722" y="357"/>
                    </a:cubicBezTo>
                    <a:cubicBezTo>
                      <a:pt x="704" y="352"/>
                      <a:pt x="686" y="348"/>
                      <a:pt x="667" y="345"/>
                    </a:cubicBezTo>
                    <a:cubicBezTo>
                      <a:pt x="665" y="345"/>
                      <a:pt x="662" y="344"/>
                      <a:pt x="660" y="344"/>
                    </a:cubicBezTo>
                    <a:cubicBezTo>
                      <a:pt x="679" y="330"/>
                      <a:pt x="699" y="317"/>
                      <a:pt x="718" y="304"/>
                    </a:cubicBezTo>
                    <a:cubicBezTo>
                      <a:pt x="730" y="311"/>
                      <a:pt x="745" y="316"/>
                      <a:pt x="755" y="320"/>
                    </a:cubicBezTo>
                    <a:cubicBezTo>
                      <a:pt x="777" y="330"/>
                      <a:pt x="799" y="337"/>
                      <a:pt x="821" y="343"/>
                    </a:cubicBezTo>
                    <a:cubicBezTo>
                      <a:pt x="849" y="351"/>
                      <a:pt x="856" y="306"/>
                      <a:pt x="828" y="298"/>
                    </a:cubicBezTo>
                    <a:cubicBezTo>
                      <a:pt x="808" y="292"/>
                      <a:pt x="782" y="285"/>
                      <a:pt x="761" y="274"/>
                    </a:cubicBezTo>
                    <a:cubicBezTo>
                      <a:pt x="788" y="256"/>
                      <a:pt x="814" y="237"/>
                      <a:pt x="841" y="218"/>
                    </a:cubicBezTo>
                    <a:cubicBezTo>
                      <a:pt x="865" y="201"/>
                      <a:pt x="838" y="164"/>
                      <a:pt x="814" y="181"/>
                    </a:cubicBezTo>
                    <a:cubicBezTo>
                      <a:pt x="790" y="198"/>
                      <a:pt x="767" y="214"/>
                      <a:pt x="743" y="231"/>
                    </a:cubicBezTo>
                    <a:cubicBezTo>
                      <a:pt x="747" y="205"/>
                      <a:pt x="753" y="179"/>
                      <a:pt x="758" y="155"/>
                    </a:cubicBezTo>
                    <a:cubicBezTo>
                      <a:pt x="765" y="127"/>
                      <a:pt x="719" y="119"/>
                      <a:pt x="713" y="148"/>
                    </a:cubicBezTo>
                    <a:cubicBezTo>
                      <a:pt x="708" y="174"/>
                      <a:pt x="703" y="201"/>
                      <a:pt x="699" y="228"/>
                    </a:cubicBezTo>
                    <a:cubicBezTo>
                      <a:pt x="698" y="238"/>
                      <a:pt x="695" y="252"/>
                      <a:pt x="695" y="264"/>
                    </a:cubicBezTo>
                    <a:cubicBezTo>
                      <a:pt x="674" y="279"/>
                      <a:pt x="653" y="293"/>
                      <a:pt x="632" y="308"/>
                    </a:cubicBezTo>
                    <a:cubicBezTo>
                      <a:pt x="635" y="280"/>
                      <a:pt x="641" y="252"/>
                      <a:pt x="646" y="227"/>
                    </a:cubicBezTo>
                    <a:cubicBezTo>
                      <a:pt x="651" y="198"/>
                      <a:pt x="606" y="191"/>
                      <a:pt x="601" y="220"/>
                    </a:cubicBezTo>
                    <a:cubicBezTo>
                      <a:pt x="596" y="246"/>
                      <a:pt x="592" y="272"/>
                      <a:pt x="589" y="299"/>
                    </a:cubicBezTo>
                    <a:cubicBezTo>
                      <a:pt x="588" y="310"/>
                      <a:pt x="585" y="325"/>
                      <a:pt x="585" y="340"/>
                    </a:cubicBezTo>
                    <a:cubicBezTo>
                      <a:pt x="545" y="367"/>
                      <a:pt x="506" y="393"/>
                      <a:pt x="466" y="420"/>
                    </a:cubicBezTo>
                    <a:cubicBezTo>
                      <a:pt x="465" y="378"/>
                      <a:pt x="465" y="337"/>
                      <a:pt x="464" y="295"/>
                    </a:cubicBezTo>
                    <a:cubicBezTo>
                      <a:pt x="496" y="287"/>
                      <a:pt x="533" y="257"/>
                      <a:pt x="555" y="240"/>
                    </a:cubicBezTo>
                    <a:cubicBezTo>
                      <a:pt x="578" y="222"/>
                      <a:pt x="551" y="186"/>
                      <a:pt x="528" y="204"/>
                    </a:cubicBezTo>
                    <a:cubicBezTo>
                      <a:pt x="513" y="215"/>
                      <a:pt x="486" y="238"/>
                      <a:pt x="463" y="247"/>
                    </a:cubicBezTo>
                    <a:cubicBezTo>
                      <a:pt x="463" y="220"/>
                      <a:pt x="462" y="194"/>
                      <a:pt x="462" y="167"/>
                    </a:cubicBezTo>
                    <a:cubicBezTo>
                      <a:pt x="476" y="160"/>
                      <a:pt x="489" y="146"/>
                      <a:pt x="500" y="137"/>
                    </a:cubicBezTo>
                    <a:cubicBezTo>
                      <a:pt x="519" y="118"/>
                      <a:pt x="537" y="99"/>
                      <a:pt x="554" y="78"/>
                    </a:cubicBezTo>
                    <a:cubicBezTo>
                      <a:pt x="573" y="55"/>
                      <a:pt x="537" y="26"/>
                      <a:pt x="518" y="49"/>
                    </a:cubicBezTo>
                    <a:cubicBezTo>
                      <a:pt x="503" y="69"/>
                      <a:pt x="483" y="95"/>
                      <a:pt x="461" y="112"/>
                    </a:cubicBezTo>
                    <a:cubicBezTo>
                      <a:pt x="461" y="81"/>
                      <a:pt x="460" y="51"/>
                      <a:pt x="460" y="20"/>
                    </a:cubicBezTo>
                    <a:cubicBezTo>
                      <a:pt x="459" y="-10"/>
                      <a:pt x="414" y="-5"/>
                      <a:pt x="414" y="25"/>
                    </a:cubicBezTo>
                    <a:cubicBezTo>
                      <a:pt x="415" y="51"/>
                      <a:pt x="415" y="77"/>
                      <a:pt x="415" y="103"/>
                    </a:cubicBezTo>
                    <a:cubicBezTo>
                      <a:pt x="399" y="89"/>
                      <a:pt x="383" y="72"/>
                      <a:pt x="370" y="58"/>
                    </a:cubicBezTo>
                    <a:cubicBezTo>
                      <a:pt x="350" y="37"/>
                      <a:pt x="313" y="64"/>
                      <a:pt x="333" y="86"/>
                    </a:cubicBezTo>
                    <a:cubicBezTo>
                      <a:pt x="351" y="105"/>
                      <a:pt x="370" y="123"/>
                      <a:pt x="391" y="140"/>
                    </a:cubicBezTo>
                    <a:cubicBezTo>
                      <a:pt x="398" y="145"/>
                      <a:pt x="407" y="153"/>
                      <a:pt x="416" y="159"/>
                    </a:cubicBezTo>
                    <a:cubicBezTo>
                      <a:pt x="417" y="185"/>
                      <a:pt x="417" y="210"/>
                      <a:pt x="418" y="236"/>
                    </a:cubicBezTo>
                    <a:cubicBezTo>
                      <a:pt x="412" y="232"/>
                      <a:pt x="408" y="228"/>
                      <a:pt x="404" y="225"/>
                    </a:cubicBezTo>
                    <a:cubicBezTo>
                      <a:pt x="389" y="216"/>
                      <a:pt x="375" y="205"/>
                      <a:pt x="361" y="195"/>
                    </a:cubicBezTo>
                    <a:cubicBezTo>
                      <a:pt x="338" y="177"/>
                      <a:pt x="310" y="212"/>
                      <a:pt x="333" y="230"/>
                    </a:cubicBezTo>
                    <a:cubicBezTo>
                      <a:pt x="353" y="246"/>
                      <a:pt x="373" y="260"/>
                      <a:pt x="395" y="274"/>
                    </a:cubicBezTo>
                    <a:cubicBezTo>
                      <a:pt x="402" y="278"/>
                      <a:pt x="410" y="284"/>
                      <a:pt x="418" y="289"/>
                    </a:cubicBezTo>
                    <a:cubicBezTo>
                      <a:pt x="419" y="335"/>
                      <a:pt x="420" y="381"/>
                      <a:pt x="420" y="427"/>
                    </a:cubicBezTo>
                    <a:cubicBezTo>
                      <a:pt x="377" y="407"/>
                      <a:pt x="333" y="387"/>
                      <a:pt x="289" y="368"/>
                    </a:cubicBezTo>
                    <a:cubicBezTo>
                      <a:pt x="287" y="357"/>
                      <a:pt x="282" y="347"/>
                      <a:pt x="279" y="338"/>
                    </a:cubicBezTo>
                    <a:cubicBezTo>
                      <a:pt x="269" y="313"/>
                      <a:pt x="260" y="287"/>
                      <a:pt x="250" y="261"/>
                    </a:cubicBezTo>
                    <a:cubicBezTo>
                      <a:pt x="240" y="233"/>
                      <a:pt x="198" y="250"/>
                      <a:pt x="208" y="278"/>
                    </a:cubicBezTo>
                    <a:cubicBezTo>
                      <a:pt x="214" y="294"/>
                      <a:pt x="220" y="311"/>
                      <a:pt x="226" y="328"/>
                    </a:cubicBezTo>
                    <a:cubicBezTo>
                      <a:pt x="228" y="332"/>
                      <a:pt x="230" y="337"/>
                      <a:pt x="231" y="342"/>
                    </a:cubicBezTo>
                    <a:cubicBezTo>
                      <a:pt x="218" y="335"/>
                      <a:pt x="204" y="329"/>
                      <a:pt x="190" y="323"/>
                    </a:cubicBezTo>
                    <a:cubicBezTo>
                      <a:pt x="190" y="321"/>
                      <a:pt x="188" y="319"/>
                      <a:pt x="187" y="317"/>
                    </a:cubicBezTo>
                    <a:cubicBezTo>
                      <a:pt x="161" y="273"/>
                      <a:pt x="136" y="230"/>
                      <a:pt x="111" y="186"/>
                    </a:cubicBezTo>
                    <a:cubicBezTo>
                      <a:pt x="97" y="156"/>
                      <a:pt x="57" y="184"/>
                      <a:pt x="72" y="210"/>
                    </a:cubicBezTo>
                    <a:cubicBezTo>
                      <a:pt x="88" y="237"/>
                      <a:pt x="104" y="265"/>
                      <a:pt x="120" y="292"/>
                    </a:cubicBezTo>
                    <a:cubicBezTo>
                      <a:pt x="91" y="279"/>
                      <a:pt x="61" y="266"/>
                      <a:pt x="32" y="253"/>
                    </a:cubicBezTo>
                    <a:cubicBezTo>
                      <a:pt x="5" y="241"/>
                      <a:pt x="-14" y="283"/>
                      <a:pt x="13" y="295"/>
                    </a:cubicBezTo>
                    <a:cubicBezTo>
                      <a:pt x="44" y="308"/>
                      <a:pt x="75" y="322"/>
                      <a:pt x="106" y="336"/>
                    </a:cubicBezTo>
                    <a:cubicBezTo>
                      <a:pt x="97" y="342"/>
                      <a:pt x="87" y="349"/>
                      <a:pt x="76" y="357"/>
                    </a:cubicBezTo>
                    <a:cubicBezTo>
                      <a:pt x="59" y="370"/>
                      <a:pt x="38" y="377"/>
                      <a:pt x="18" y="382"/>
                    </a:cubicBezTo>
                    <a:cubicBezTo>
                      <a:pt x="-13" y="389"/>
                      <a:pt x="4" y="434"/>
                      <a:pt x="33" y="425"/>
                    </a:cubicBezTo>
                    <a:cubicBezTo>
                      <a:pt x="56" y="418"/>
                      <a:pt x="78" y="409"/>
                      <a:pt x="98" y="396"/>
                    </a:cubicBezTo>
                    <a:cubicBezTo>
                      <a:pt x="118" y="385"/>
                      <a:pt x="136" y="367"/>
                      <a:pt x="158" y="359"/>
                    </a:cubicBezTo>
                    <a:cubicBezTo>
                      <a:pt x="181" y="369"/>
                      <a:pt x="204" y="379"/>
                      <a:pt x="227" y="390"/>
                    </a:cubicBezTo>
                    <a:cubicBezTo>
                      <a:pt x="217" y="396"/>
                      <a:pt x="205" y="403"/>
                      <a:pt x="199" y="407"/>
                    </a:cubicBezTo>
                    <a:cubicBezTo>
                      <a:pt x="182" y="419"/>
                      <a:pt x="166" y="430"/>
                      <a:pt x="149" y="441"/>
                    </a:cubicBezTo>
                    <a:cubicBezTo>
                      <a:pt x="125" y="458"/>
                      <a:pt x="152" y="495"/>
                      <a:pt x="176" y="478"/>
                    </a:cubicBezTo>
                    <a:cubicBezTo>
                      <a:pt x="200" y="462"/>
                      <a:pt x="223" y="446"/>
                      <a:pt x="246" y="429"/>
                    </a:cubicBezTo>
                    <a:cubicBezTo>
                      <a:pt x="253" y="423"/>
                      <a:pt x="264" y="417"/>
                      <a:pt x="272" y="410"/>
                    </a:cubicBezTo>
                    <a:cubicBezTo>
                      <a:pt x="313" y="429"/>
                      <a:pt x="355" y="447"/>
                      <a:pt x="396" y="466"/>
                    </a:cubicBezTo>
                    <a:cubicBezTo>
                      <a:pt x="349" y="497"/>
                      <a:pt x="302" y="528"/>
                      <a:pt x="255" y="558"/>
                    </a:cubicBezTo>
                    <a:cubicBezTo>
                      <a:pt x="247" y="555"/>
                      <a:pt x="238" y="552"/>
                      <a:pt x="232" y="550"/>
                    </a:cubicBezTo>
                    <a:cubicBezTo>
                      <a:pt x="207" y="539"/>
                      <a:pt x="181" y="529"/>
                      <a:pt x="156" y="518"/>
                    </a:cubicBezTo>
                    <a:cubicBezTo>
                      <a:pt x="128" y="507"/>
                      <a:pt x="109" y="551"/>
                      <a:pt x="140" y="561"/>
                    </a:cubicBezTo>
                    <a:cubicBezTo>
                      <a:pt x="155" y="567"/>
                      <a:pt x="169" y="573"/>
                      <a:pt x="183" y="578"/>
                    </a:cubicBezTo>
                    <a:cubicBezTo>
                      <a:pt x="189" y="582"/>
                      <a:pt x="199" y="585"/>
                      <a:pt x="208" y="589"/>
                    </a:cubicBezTo>
                    <a:cubicBezTo>
                      <a:pt x="190" y="600"/>
                      <a:pt x="172" y="612"/>
                      <a:pt x="154" y="623"/>
                    </a:cubicBezTo>
                    <a:cubicBezTo>
                      <a:pt x="122" y="620"/>
                      <a:pt x="101" y="617"/>
                      <a:pt x="69" y="614"/>
                    </a:cubicBezTo>
                    <a:cubicBezTo>
                      <a:pt x="21" y="567"/>
                      <a:pt x="1" y="635"/>
                      <a:pt x="37" y="643"/>
                    </a:cubicBezTo>
                    <a:cubicBezTo>
                      <a:pt x="58" y="648"/>
                      <a:pt x="79" y="653"/>
                      <a:pt x="99" y="658"/>
                    </a:cubicBezTo>
                    <a:cubicBezTo>
                      <a:pt x="75" y="673"/>
                      <a:pt x="51" y="688"/>
                      <a:pt x="27" y="704"/>
                    </a:cubicBezTo>
                    <a:cubicBezTo>
                      <a:pt x="2" y="719"/>
                      <a:pt x="29" y="756"/>
                      <a:pt x="54" y="740"/>
                    </a:cubicBezTo>
                    <a:cubicBezTo>
                      <a:pt x="78" y="725"/>
                      <a:pt x="102" y="710"/>
                      <a:pt x="127" y="695"/>
                    </a:cubicBezTo>
                    <a:cubicBezTo>
                      <a:pt x="123" y="718"/>
                      <a:pt x="120" y="742"/>
                      <a:pt x="118" y="766"/>
                    </a:cubicBezTo>
                    <a:cubicBezTo>
                      <a:pt x="116" y="795"/>
                      <a:pt x="161" y="802"/>
                      <a:pt x="164" y="773"/>
                    </a:cubicBezTo>
                    <a:cubicBezTo>
                      <a:pt x="167" y="736"/>
                      <a:pt x="172" y="699"/>
                      <a:pt x="178" y="662"/>
                    </a:cubicBezTo>
                    <a:cubicBezTo>
                      <a:pt x="194" y="652"/>
                      <a:pt x="210" y="642"/>
                      <a:pt x="226" y="631"/>
                    </a:cubicBezTo>
                    <a:cubicBezTo>
                      <a:pt x="219" y="652"/>
                      <a:pt x="210" y="673"/>
                      <a:pt x="203" y="692"/>
                    </a:cubicBezTo>
                    <a:cubicBezTo>
                      <a:pt x="194" y="720"/>
                      <a:pt x="236" y="739"/>
                      <a:pt x="245" y="711"/>
                    </a:cubicBezTo>
                    <a:cubicBezTo>
                      <a:pt x="254" y="683"/>
                      <a:pt x="263" y="655"/>
                      <a:pt x="272" y="627"/>
                    </a:cubicBezTo>
                    <a:cubicBezTo>
                      <a:pt x="276" y="618"/>
                      <a:pt x="281" y="606"/>
                      <a:pt x="282" y="595"/>
                    </a:cubicBezTo>
                    <a:cubicBezTo>
                      <a:pt x="329" y="565"/>
                      <a:pt x="375" y="535"/>
                      <a:pt x="422" y="504"/>
                    </a:cubicBezTo>
                    <a:lnTo>
                      <a:pt x="423" y="613"/>
                    </a:lnTo>
                    <a:cubicBezTo>
                      <a:pt x="413" y="620"/>
                      <a:pt x="406" y="633"/>
                      <a:pt x="399" y="643"/>
                    </a:cubicBezTo>
                    <a:cubicBezTo>
                      <a:pt x="378" y="671"/>
                      <a:pt x="358" y="699"/>
                      <a:pt x="338" y="726"/>
                    </a:cubicBezTo>
                    <a:cubicBezTo>
                      <a:pt x="321" y="750"/>
                      <a:pt x="357" y="779"/>
                      <a:pt x="374" y="755"/>
                    </a:cubicBezTo>
                    <a:cubicBezTo>
                      <a:pt x="391" y="732"/>
                      <a:pt x="407" y="706"/>
                      <a:pt x="424" y="682"/>
                    </a:cubicBezTo>
                    <a:cubicBezTo>
                      <a:pt x="425" y="711"/>
                      <a:pt x="425" y="741"/>
                      <a:pt x="426" y="770"/>
                    </a:cubicBezTo>
                    <a:cubicBezTo>
                      <a:pt x="397" y="796"/>
                      <a:pt x="374" y="838"/>
                      <a:pt x="350" y="869"/>
                    </a:cubicBezTo>
                    <a:cubicBezTo>
                      <a:pt x="331" y="894"/>
                      <a:pt x="374" y="926"/>
                      <a:pt x="390" y="891"/>
                    </a:cubicBezTo>
                    <a:cubicBezTo>
                      <a:pt x="398" y="880"/>
                      <a:pt x="405" y="870"/>
                      <a:pt x="413" y="859"/>
                    </a:cubicBezTo>
                    <a:cubicBezTo>
                      <a:pt x="418" y="855"/>
                      <a:pt x="422" y="850"/>
                      <a:pt x="427" y="843"/>
                    </a:cubicBezTo>
                    <a:cubicBezTo>
                      <a:pt x="427" y="874"/>
                      <a:pt x="428" y="905"/>
                      <a:pt x="428" y="936"/>
                    </a:cubicBezTo>
                    <a:cubicBezTo>
                      <a:pt x="429" y="965"/>
                      <a:pt x="474" y="960"/>
                      <a:pt x="474" y="931"/>
                    </a:cubicBezTo>
                    <a:cubicBezTo>
                      <a:pt x="473" y="899"/>
                      <a:pt x="473" y="867"/>
                      <a:pt x="472" y="835"/>
                    </a:cubicBezTo>
                    <a:cubicBezTo>
                      <a:pt x="476" y="839"/>
                      <a:pt x="480" y="843"/>
                      <a:pt x="483" y="846"/>
                    </a:cubicBezTo>
                    <a:cubicBezTo>
                      <a:pt x="500" y="860"/>
                      <a:pt x="515" y="875"/>
                      <a:pt x="531" y="890"/>
                    </a:cubicBezTo>
                    <a:cubicBezTo>
                      <a:pt x="552" y="911"/>
                      <a:pt x="580" y="875"/>
                      <a:pt x="560" y="855"/>
                    </a:cubicBezTo>
                    <a:cubicBezTo>
                      <a:pt x="541" y="836"/>
                      <a:pt x="522" y="819"/>
                      <a:pt x="503" y="802"/>
                    </a:cubicBezTo>
                    <a:cubicBezTo>
                      <a:pt x="493" y="794"/>
                      <a:pt x="483" y="783"/>
                      <a:pt x="471" y="775"/>
                    </a:cubicBezTo>
                    <a:cubicBezTo>
                      <a:pt x="471" y="746"/>
                      <a:pt x="471" y="718"/>
                      <a:pt x="470" y="690"/>
                    </a:cubicBezTo>
                    <a:cubicBezTo>
                      <a:pt x="473" y="694"/>
                      <a:pt x="475" y="697"/>
                      <a:pt x="478" y="700"/>
                    </a:cubicBezTo>
                    <a:cubicBezTo>
                      <a:pt x="492" y="715"/>
                      <a:pt x="507" y="730"/>
                      <a:pt x="523" y="744"/>
                    </a:cubicBezTo>
                    <a:cubicBezTo>
                      <a:pt x="544" y="764"/>
                      <a:pt x="573" y="728"/>
                      <a:pt x="551" y="709"/>
                    </a:cubicBezTo>
                    <a:cubicBezTo>
                      <a:pt x="527" y="686"/>
                      <a:pt x="505" y="663"/>
                      <a:pt x="485" y="637"/>
                    </a:cubicBezTo>
                    <a:cubicBezTo>
                      <a:pt x="480" y="630"/>
                      <a:pt x="475" y="624"/>
                      <a:pt x="469" y="618"/>
                    </a:cubicBezTo>
                    <a:cubicBezTo>
                      <a:pt x="468" y="579"/>
                      <a:pt x="468" y="539"/>
                      <a:pt x="467" y="500"/>
                    </a:cubicBezTo>
                    <a:cubicBezTo>
                      <a:pt x="521" y="525"/>
                      <a:pt x="576" y="551"/>
                      <a:pt x="629" y="577"/>
                    </a:cubicBezTo>
                    <a:cubicBezTo>
                      <a:pt x="630" y="608"/>
                      <a:pt x="633" y="638"/>
                      <a:pt x="637" y="668"/>
                    </a:cubicBezTo>
                    <a:cubicBezTo>
                      <a:pt x="641" y="698"/>
                      <a:pt x="686" y="693"/>
                      <a:pt x="683" y="663"/>
                    </a:cubicBezTo>
                    <a:cubicBezTo>
                      <a:pt x="680" y="642"/>
                      <a:pt x="678" y="622"/>
                      <a:pt x="676" y="600"/>
                    </a:cubicBezTo>
                    <a:cubicBezTo>
                      <a:pt x="702" y="614"/>
                      <a:pt x="728" y="627"/>
                      <a:pt x="755" y="640"/>
                    </a:cubicBezTo>
                    <a:cubicBezTo>
                      <a:pt x="757" y="670"/>
                      <a:pt x="760" y="699"/>
                      <a:pt x="764" y="729"/>
                    </a:cubicBezTo>
                    <a:cubicBezTo>
                      <a:pt x="768" y="758"/>
                      <a:pt x="813" y="753"/>
                      <a:pt x="809" y="724"/>
                    </a:cubicBezTo>
                    <a:cubicBezTo>
                      <a:pt x="806" y="704"/>
                      <a:pt x="804" y="684"/>
                      <a:pt x="802" y="665"/>
                    </a:cubicBezTo>
                    <a:cubicBezTo>
                      <a:pt x="826" y="677"/>
                      <a:pt x="849" y="689"/>
                      <a:pt x="872" y="702"/>
                    </a:cubicBezTo>
                    <a:cubicBezTo>
                      <a:pt x="898" y="716"/>
                      <a:pt x="916" y="674"/>
                      <a:pt x="890" y="660"/>
                    </a:cubicBezTo>
                    <a:cubicBezTo>
                      <a:pt x="866" y="646"/>
                      <a:pt x="841" y="633"/>
                      <a:pt x="816" y="620"/>
                    </a:cubicBezTo>
                    <a:cubicBezTo>
                      <a:pt x="842" y="606"/>
                      <a:pt x="868" y="591"/>
                      <a:pt x="894" y="576"/>
                    </a:cubicBezTo>
                    <a:cubicBezTo>
                      <a:pt x="919" y="561"/>
                      <a:pt x="892" y="524"/>
                      <a:pt x="867" y="5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</p:grpSp>
      </p:grpSp>
      <p:grpSp>
        <p:nvGrpSpPr>
          <p:cNvPr id="992" name="Google Shape;992;p37"/>
          <p:cNvGrpSpPr/>
          <p:nvPr/>
        </p:nvGrpSpPr>
        <p:grpSpPr>
          <a:xfrm>
            <a:off x="7347264" y="2020292"/>
            <a:ext cx="1343240" cy="2805375"/>
            <a:chOff x="7419764" y="2109542"/>
            <a:chExt cx="1343240" cy="2805375"/>
          </a:xfrm>
        </p:grpSpPr>
        <p:grpSp>
          <p:nvGrpSpPr>
            <p:cNvPr id="993" name="Google Shape;993;p37"/>
            <p:cNvGrpSpPr/>
            <p:nvPr/>
          </p:nvGrpSpPr>
          <p:grpSpPr>
            <a:xfrm flipH="1">
              <a:off x="7419764" y="3103245"/>
              <a:ext cx="1343240" cy="1811672"/>
              <a:chOff x="7416165" y="3358962"/>
              <a:chExt cx="1323129" cy="1784547"/>
            </a:xfrm>
          </p:grpSpPr>
          <p:sp>
            <p:nvSpPr>
              <p:cNvPr id="994" name="Google Shape;994;p37"/>
              <p:cNvSpPr/>
              <p:nvPr/>
            </p:nvSpPr>
            <p:spPr>
              <a:xfrm>
                <a:off x="7416165" y="3358962"/>
                <a:ext cx="1323129" cy="1784547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4935" extrusionOk="0">
                    <a:moveTo>
                      <a:pt x="691" y="1841"/>
                    </a:moveTo>
                    <a:cubicBezTo>
                      <a:pt x="1103" y="1965"/>
                      <a:pt x="1145" y="2476"/>
                      <a:pt x="1147" y="2508"/>
                    </a:cubicBezTo>
                    <a:cubicBezTo>
                      <a:pt x="1147" y="2509"/>
                      <a:pt x="1148" y="2509"/>
                      <a:pt x="1148" y="2509"/>
                    </a:cubicBezTo>
                    <a:cubicBezTo>
                      <a:pt x="1148" y="2509"/>
                      <a:pt x="1374" y="2104"/>
                      <a:pt x="1723" y="2159"/>
                    </a:cubicBezTo>
                    <a:lnTo>
                      <a:pt x="1663" y="2348"/>
                    </a:lnTo>
                    <a:lnTo>
                      <a:pt x="1663" y="2348"/>
                    </a:lnTo>
                    <a:lnTo>
                      <a:pt x="1237" y="3689"/>
                    </a:lnTo>
                    <a:lnTo>
                      <a:pt x="1177" y="3669"/>
                    </a:lnTo>
                    <a:lnTo>
                      <a:pt x="981" y="4286"/>
                    </a:lnTo>
                    <a:cubicBezTo>
                      <a:pt x="902" y="4536"/>
                      <a:pt x="1025" y="4813"/>
                      <a:pt x="1271" y="4905"/>
                    </a:cubicBezTo>
                    <a:cubicBezTo>
                      <a:pt x="1365" y="4939"/>
                      <a:pt x="1461" y="4944"/>
                      <a:pt x="1551" y="4923"/>
                    </a:cubicBezTo>
                    <a:cubicBezTo>
                      <a:pt x="1714" y="4886"/>
                      <a:pt x="1854" y="4765"/>
                      <a:pt x="1908" y="4595"/>
                    </a:cubicBezTo>
                    <a:lnTo>
                      <a:pt x="1946" y="4477"/>
                    </a:lnTo>
                    <a:cubicBezTo>
                      <a:pt x="1958" y="4437"/>
                      <a:pt x="1953" y="4396"/>
                      <a:pt x="1936" y="4362"/>
                    </a:cubicBezTo>
                    <a:cubicBezTo>
                      <a:pt x="1918" y="4327"/>
                      <a:pt x="1887" y="4299"/>
                      <a:pt x="1846" y="4286"/>
                    </a:cubicBezTo>
                    <a:cubicBezTo>
                      <a:pt x="1766" y="4261"/>
                      <a:pt x="1681" y="4305"/>
                      <a:pt x="1655" y="4385"/>
                    </a:cubicBezTo>
                    <a:lnTo>
                      <a:pt x="1618" y="4502"/>
                    </a:lnTo>
                    <a:cubicBezTo>
                      <a:pt x="1585" y="4607"/>
                      <a:pt x="1467" y="4661"/>
                      <a:pt x="1364" y="4614"/>
                    </a:cubicBezTo>
                    <a:cubicBezTo>
                      <a:pt x="1279" y="4574"/>
                      <a:pt x="1241" y="4474"/>
                      <a:pt x="1269" y="4385"/>
                    </a:cubicBezTo>
                    <a:lnTo>
                      <a:pt x="1467" y="3761"/>
                    </a:lnTo>
                    <a:lnTo>
                      <a:pt x="1430" y="3750"/>
                    </a:lnTo>
                    <a:lnTo>
                      <a:pt x="1908" y="2243"/>
                    </a:lnTo>
                    <a:cubicBezTo>
                      <a:pt x="2139" y="2431"/>
                      <a:pt x="2212" y="2858"/>
                      <a:pt x="2212" y="2858"/>
                    </a:cubicBezTo>
                    <a:cubicBezTo>
                      <a:pt x="2212" y="2858"/>
                      <a:pt x="2212" y="2857"/>
                      <a:pt x="2214" y="2856"/>
                    </a:cubicBezTo>
                    <a:cubicBezTo>
                      <a:pt x="2238" y="2825"/>
                      <a:pt x="2505" y="2501"/>
                      <a:pt x="2859" y="2543"/>
                    </a:cubicBezTo>
                    <a:cubicBezTo>
                      <a:pt x="3230" y="2586"/>
                      <a:pt x="3389" y="3045"/>
                      <a:pt x="3389" y="3045"/>
                    </a:cubicBezTo>
                    <a:cubicBezTo>
                      <a:pt x="3389" y="3045"/>
                      <a:pt x="3454" y="2849"/>
                      <a:pt x="3502" y="2559"/>
                    </a:cubicBezTo>
                    <a:cubicBezTo>
                      <a:pt x="3533" y="2374"/>
                      <a:pt x="3557" y="2149"/>
                      <a:pt x="3552" y="1914"/>
                    </a:cubicBezTo>
                    <a:cubicBezTo>
                      <a:pt x="3540" y="1292"/>
                      <a:pt x="3329" y="591"/>
                      <a:pt x="2523" y="304"/>
                    </a:cubicBezTo>
                    <a:lnTo>
                      <a:pt x="2578" y="132"/>
                    </a:lnTo>
                    <a:cubicBezTo>
                      <a:pt x="2595" y="79"/>
                      <a:pt x="2565" y="22"/>
                      <a:pt x="2512" y="5"/>
                    </a:cubicBezTo>
                    <a:cubicBezTo>
                      <a:pt x="2459" y="-11"/>
                      <a:pt x="2403" y="18"/>
                      <a:pt x="2386" y="71"/>
                    </a:cubicBezTo>
                    <a:lnTo>
                      <a:pt x="2330" y="246"/>
                    </a:lnTo>
                    <a:cubicBezTo>
                      <a:pt x="1994" y="164"/>
                      <a:pt x="1699" y="189"/>
                      <a:pt x="1442" y="281"/>
                    </a:cubicBezTo>
                    <a:cubicBezTo>
                      <a:pt x="1250" y="349"/>
                      <a:pt x="1079" y="454"/>
                      <a:pt x="928" y="580"/>
                    </a:cubicBezTo>
                    <a:cubicBezTo>
                      <a:pt x="281" y="1120"/>
                      <a:pt x="0" y="2041"/>
                      <a:pt x="0" y="2041"/>
                    </a:cubicBezTo>
                    <a:cubicBezTo>
                      <a:pt x="0" y="2041"/>
                      <a:pt x="267" y="1713"/>
                      <a:pt x="691" y="184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endParaRPr sz="1600"/>
              </a:p>
            </p:txBody>
          </p:sp>
          <p:grpSp>
            <p:nvGrpSpPr>
              <p:cNvPr id="995" name="Google Shape;995;p37"/>
              <p:cNvGrpSpPr/>
              <p:nvPr/>
            </p:nvGrpSpPr>
            <p:grpSpPr>
              <a:xfrm>
                <a:off x="7416165" y="3358962"/>
                <a:ext cx="1323128" cy="1784184"/>
                <a:chOff x="7416165" y="3358962"/>
                <a:chExt cx="1323128" cy="1784184"/>
              </a:xfrm>
            </p:grpSpPr>
            <p:sp>
              <p:nvSpPr>
                <p:cNvPr id="996" name="Google Shape;996;p37"/>
                <p:cNvSpPr/>
                <p:nvPr/>
              </p:nvSpPr>
              <p:spPr>
                <a:xfrm>
                  <a:off x="7807929" y="3909694"/>
                  <a:ext cx="396231" cy="1016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2811" extrusionOk="0">
                      <a:moveTo>
                        <a:pt x="0" y="2750"/>
                      </a:moveTo>
                      <a:lnTo>
                        <a:pt x="872" y="0"/>
                      </a:lnTo>
                      <a:lnTo>
                        <a:pt x="1064" y="61"/>
                      </a:lnTo>
                      <a:lnTo>
                        <a:pt x="192" y="2811"/>
                      </a:lnTo>
                      <a:lnTo>
                        <a:pt x="0" y="27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7" name="Google Shape;997;p37"/>
                <p:cNvSpPr/>
                <p:nvPr/>
              </p:nvSpPr>
              <p:spPr>
                <a:xfrm>
                  <a:off x="8035837" y="3909694"/>
                  <a:ext cx="168324" cy="328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908" extrusionOk="0">
                      <a:moveTo>
                        <a:pt x="452" y="61"/>
                      </a:moveTo>
                      <a:lnTo>
                        <a:pt x="184" y="908"/>
                      </a:lnTo>
                      <a:cubicBezTo>
                        <a:pt x="137" y="870"/>
                        <a:pt x="82" y="841"/>
                        <a:pt x="21" y="828"/>
                      </a:cubicBezTo>
                      <a:cubicBezTo>
                        <a:pt x="14" y="827"/>
                        <a:pt x="7" y="825"/>
                        <a:pt x="0" y="824"/>
                      </a:cubicBezTo>
                      <a:lnTo>
                        <a:pt x="260" y="0"/>
                      </a:lnTo>
                      <a:lnTo>
                        <a:pt x="452" y="61"/>
                      </a:ln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8" name="Google Shape;998;p37"/>
                <p:cNvSpPr/>
                <p:nvPr/>
              </p:nvSpPr>
              <p:spPr>
                <a:xfrm>
                  <a:off x="7416165" y="3429838"/>
                  <a:ext cx="1323128" cy="1029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3" h="2848" extrusionOk="0">
                      <a:moveTo>
                        <a:pt x="3388" y="2848"/>
                      </a:moveTo>
                      <a:cubicBezTo>
                        <a:pt x="3388" y="2848"/>
                        <a:pt x="3230" y="2390"/>
                        <a:pt x="2859" y="2346"/>
                      </a:cubicBezTo>
                      <a:cubicBezTo>
                        <a:pt x="2505" y="2304"/>
                        <a:pt x="2238" y="2629"/>
                        <a:pt x="2213" y="2659"/>
                      </a:cubicBezTo>
                      <a:cubicBezTo>
                        <a:pt x="2212" y="2661"/>
                        <a:pt x="2212" y="2662"/>
                        <a:pt x="2212" y="2662"/>
                      </a:cubicBezTo>
                      <a:cubicBezTo>
                        <a:pt x="2212" y="2662"/>
                        <a:pt x="2105" y="2040"/>
                        <a:pt x="1745" y="1966"/>
                      </a:cubicBezTo>
                      <a:cubicBezTo>
                        <a:pt x="1383" y="1891"/>
                        <a:pt x="1148" y="2312"/>
                        <a:pt x="1148" y="2312"/>
                      </a:cubicBezTo>
                      <a:lnTo>
                        <a:pt x="1148" y="2311"/>
                      </a:lnTo>
                      <a:cubicBezTo>
                        <a:pt x="1146" y="2279"/>
                        <a:pt x="1104" y="1768"/>
                        <a:pt x="692" y="1644"/>
                      </a:cubicBezTo>
                      <a:cubicBezTo>
                        <a:pt x="267" y="1516"/>
                        <a:pt x="0" y="1844"/>
                        <a:pt x="0" y="1844"/>
                      </a:cubicBezTo>
                      <a:cubicBezTo>
                        <a:pt x="0" y="1844"/>
                        <a:pt x="281" y="924"/>
                        <a:pt x="929" y="384"/>
                      </a:cubicBezTo>
                      <a:cubicBezTo>
                        <a:pt x="1080" y="257"/>
                        <a:pt x="1251" y="152"/>
                        <a:pt x="1443" y="84"/>
                      </a:cubicBezTo>
                      <a:cubicBezTo>
                        <a:pt x="1722" y="-15"/>
                        <a:pt x="2045" y="-36"/>
                        <a:pt x="2418" y="73"/>
                      </a:cubicBezTo>
                      <a:cubicBezTo>
                        <a:pt x="3310" y="334"/>
                        <a:pt x="3539" y="1069"/>
                        <a:pt x="3552" y="1717"/>
                      </a:cubicBezTo>
                      <a:cubicBezTo>
                        <a:pt x="3556" y="1953"/>
                        <a:pt x="3532" y="2177"/>
                        <a:pt x="3502" y="2363"/>
                      </a:cubicBezTo>
                      <a:cubicBezTo>
                        <a:pt x="3453" y="2652"/>
                        <a:pt x="3388" y="2848"/>
                        <a:pt x="3388" y="284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999" name="Google Shape;999;p37"/>
                <p:cNvSpPr/>
                <p:nvPr/>
              </p:nvSpPr>
              <p:spPr>
                <a:xfrm>
                  <a:off x="7843679" y="3456235"/>
                  <a:ext cx="579823" cy="936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7" h="2589" extrusionOk="0">
                      <a:moveTo>
                        <a:pt x="1065" y="2586"/>
                      </a:moveTo>
                      <a:cubicBezTo>
                        <a:pt x="1064" y="2588"/>
                        <a:pt x="1064" y="2589"/>
                        <a:pt x="1064" y="2589"/>
                      </a:cubicBezTo>
                      <a:cubicBezTo>
                        <a:pt x="1064" y="2589"/>
                        <a:pt x="957" y="1967"/>
                        <a:pt x="597" y="1893"/>
                      </a:cubicBezTo>
                      <a:cubicBezTo>
                        <a:pt x="235" y="1818"/>
                        <a:pt x="0" y="2239"/>
                        <a:pt x="0" y="2239"/>
                      </a:cubicBezTo>
                      <a:lnTo>
                        <a:pt x="0" y="2238"/>
                      </a:lnTo>
                      <a:cubicBezTo>
                        <a:pt x="0" y="2176"/>
                        <a:pt x="12" y="380"/>
                        <a:pt x="1270" y="0"/>
                      </a:cubicBezTo>
                      <a:cubicBezTo>
                        <a:pt x="2001" y="1067"/>
                        <a:pt x="1107" y="2519"/>
                        <a:pt x="1065" y="2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0" name="Google Shape;1000;p37"/>
                <p:cNvSpPr/>
                <p:nvPr/>
              </p:nvSpPr>
              <p:spPr>
                <a:xfrm>
                  <a:off x="7953536" y="3429838"/>
                  <a:ext cx="785386" cy="6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" h="1717" extrusionOk="0">
                      <a:moveTo>
                        <a:pt x="2109" y="1717"/>
                      </a:moveTo>
                      <a:cubicBezTo>
                        <a:pt x="1764" y="466"/>
                        <a:pt x="622" y="168"/>
                        <a:pt x="0" y="84"/>
                      </a:cubicBezTo>
                      <a:cubicBezTo>
                        <a:pt x="279" y="-15"/>
                        <a:pt x="602" y="-36"/>
                        <a:pt x="975" y="73"/>
                      </a:cubicBezTo>
                      <a:cubicBezTo>
                        <a:pt x="1867" y="334"/>
                        <a:pt x="2096" y="1069"/>
                        <a:pt x="2109" y="1717"/>
                      </a:cubicBezTo>
                      <a:close/>
                    </a:path>
                  </a:pathLst>
                </a:custGeom>
                <a:solidFill>
                  <a:srgbClr val="FFFFFF">
                    <a:alpha val="30379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1" name="Google Shape;1001;p37"/>
                <p:cNvSpPr/>
                <p:nvPr/>
              </p:nvSpPr>
              <p:spPr>
                <a:xfrm>
                  <a:off x="7416165" y="3568696"/>
                  <a:ext cx="1304136" cy="891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2" h="2464" extrusionOk="0">
                      <a:moveTo>
                        <a:pt x="3388" y="2464"/>
                      </a:moveTo>
                      <a:cubicBezTo>
                        <a:pt x="3388" y="2464"/>
                        <a:pt x="3230" y="2006"/>
                        <a:pt x="2859" y="1962"/>
                      </a:cubicBezTo>
                      <a:cubicBezTo>
                        <a:pt x="2505" y="1920"/>
                        <a:pt x="2238" y="2245"/>
                        <a:pt x="2213" y="2275"/>
                      </a:cubicBezTo>
                      <a:cubicBezTo>
                        <a:pt x="2212" y="2277"/>
                        <a:pt x="2212" y="2278"/>
                        <a:pt x="2212" y="2278"/>
                      </a:cubicBezTo>
                      <a:cubicBezTo>
                        <a:pt x="2212" y="2278"/>
                        <a:pt x="2105" y="1656"/>
                        <a:pt x="1745" y="1582"/>
                      </a:cubicBezTo>
                      <a:cubicBezTo>
                        <a:pt x="1383" y="1507"/>
                        <a:pt x="1148" y="1928"/>
                        <a:pt x="1148" y="1928"/>
                      </a:cubicBezTo>
                      <a:lnTo>
                        <a:pt x="1148" y="1927"/>
                      </a:lnTo>
                      <a:cubicBezTo>
                        <a:pt x="1146" y="1895"/>
                        <a:pt x="1104" y="1384"/>
                        <a:pt x="692" y="1260"/>
                      </a:cubicBezTo>
                      <a:cubicBezTo>
                        <a:pt x="267" y="1132"/>
                        <a:pt x="0" y="1460"/>
                        <a:pt x="0" y="1460"/>
                      </a:cubicBezTo>
                      <a:cubicBezTo>
                        <a:pt x="0" y="1460"/>
                        <a:pt x="281" y="540"/>
                        <a:pt x="929" y="0"/>
                      </a:cubicBezTo>
                      <a:cubicBezTo>
                        <a:pt x="968" y="528"/>
                        <a:pt x="1354" y="1490"/>
                        <a:pt x="3502" y="1979"/>
                      </a:cubicBezTo>
                      <a:cubicBezTo>
                        <a:pt x="3453" y="2268"/>
                        <a:pt x="3388" y="2464"/>
                        <a:pt x="3388" y="2464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2" name="Google Shape;1002;p37"/>
                <p:cNvSpPr/>
                <p:nvPr/>
              </p:nvSpPr>
              <p:spPr>
                <a:xfrm>
                  <a:off x="8281248" y="3358962"/>
                  <a:ext cx="96823" cy="14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" h="388" extrusionOk="0">
                      <a:moveTo>
                        <a:pt x="255" y="131"/>
                      </a:moveTo>
                      <a:lnTo>
                        <a:pt x="196" y="317"/>
                      </a:lnTo>
                      <a:cubicBezTo>
                        <a:pt x="179" y="370"/>
                        <a:pt x="122" y="400"/>
                        <a:pt x="69" y="383"/>
                      </a:cubicBezTo>
                      <a:lnTo>
                        <a:pt x="69" y="383"/>
                      </a:lnTo>
                      <a:cubicBezTo>
                        <a:pt x="16" y="366"/>
                        <a:pt x="-13" y="309"/>
                        <a:pt x="4" y="256"/>
                      </a:cubicBezTo>
                      <a:lnTo>
                        <a:pt x="63" y="70"/>
                      </a:lnTo>
                      <a:cubicBezTo>
                        <a:pt x="79" y="17"/>
                        <a:pt x="136" y="-12"/>
                        <a:pt x="189" y="5"/>
                      </a:cubicBezTo>
                      <a:lnTo>
                        <a:pt x="189" y="5"/>
                      </a:lnTo>
                      <a:cubicBezTo>
                        <a:pt x="242" y="22"/>
                        <a:pt x="271" y="78"/>
                        <a:pt x="255" y="1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3" name="Google Shape;1003;p37"/>
                <p:cNvSpPr/>
                <p:nvPr/>
              </p:nvSpPr>
              <p:spPr>
                <a:xfrm>
                  <a:off x="7772923" y="4685710"/>
                  <a:ext cx="221204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65" extrusionOk="0">
                      <a:moveTo>
                        <a:pt x="594" y="1253"/>
                      </a:move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347" y="40"/>
                      </a:lnTo>
                      <a:cubicBezTo>
                        <a:pt x="347" y="40"/>
                        <a:pt x="-238" y="960"/>
                        <a:pt x="594" y="1253"/>
                      </a:cubicBezTo>
                      <a:close/>
                    </a:path>
                  </a:pathLst>
                </a:custGeom>
                <a:solidFill>
                  <a:srgbClr val="432064">
                    <a:alpha val="14560"/>
                  </a:srgbClr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4" name="Google Shape;1004;p37"/>
                <p:cNvSpPr/>
                <p:nvPr/>
              </p:nvSpPr>
              <p:spPr>
                <a:xfrm>
                  <a:off x="7772923" y="4685710"/>
                  <a:ext cx="370536" cy="457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5" h="1265" extrusionOk="0">
                      <a:moveTo>
                        <a:pt x="987" y="808"/>
                      </a:moveTo>
                      <a:lnTo>
                        <a:pt x="950" y="925"/>
                      </a:lnTo>
                      <a:cubicBezTo>
                        <a:pt x="897" y="1095"/>
                        <a:pt x="757" y="1216"/>
                        <a:pt x="594" y="1253"/>
                      </a:cubicBezTo>
                      <a:cubicBezTo>
                        <a:pt x="504" y="1274"/>
                        <a:pt x="408" y="1270"/>
                        <a:pt x="314" y="1235"/>
                      </a:cubicBezTo>
                      <a:cubicBezTo>
                        <a:pt x="68" y="1143"/>
                        <a:pt x="-55" y="866"/>
                        <a:pt x="24" y="616"/>
                      </a:cubicBezTo>
                      <a:lnTo>
                        <a:pt x="220" y="0"/>
                      </a:lnTo>
                      <a:lnTo>
                        <a:pt x="510" y="92"/>
                      </a:lnTo>
                      <a:lnTo>
                        <a:pt x="312" y="715"/>
                      </a:lnTo>
                      <a:cubicBezTo>
                        <a:pt x="284" y="805"/>
                        <a:pt x="322" y="904"/>
                        <a:pt x="407" y="944"/>
                      </a:cubicBezTo>
                      <a:cubicBezTo>
                        <a:pt x="510" y="992"/>
                        <a:pt x="628" y="937"/>
                        <a:pt x="661" y="833"/>
                      </a:cubicBezTo>
                      <a:lnTo>
                        <a:pt x="698" y="716"/>
                      </a:lnTo>
                      <a:cubicBezTo>
                        <a:pt x="724" y="635"/>
                        <a:pt x="809" y="591"/>
                        <a:pt x="889" y="617"/>
                      </a:cubicBezTo>
                      <a:cubicBezTo>
                        <a:pt x="928" y="629"/>
                        <a:pt x="959" y="657"/>
                        <a:pt x="977" y="692"/>
                      </a:cubicBezTo>
                      <a:cubicBezTo>
                        <a:pt x="995" y="726"/>
                        <a:pt x="1000" y="768"/>
                        <a:pt x="987" y="8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</p:grpSp>
        </p:grpSp>
        <p:grpSp>
          <p:nvGrpSpPr>
            <p:cNvPr id="1005" name="Google Shape;1005;p37"/>
            <p:cNvGrpSpPr/>
            <p:nvPr/>
          </p:nvGrpSpPr>
          <p:grpSpPr>
            <a:xfrm rot="-330869">
              <a:off x="7996886" y="2134770"/>
              <a:ext cx="556572" cy="654753"/>
              <a:chOff x="7549405" y="2100035"/>
              <a:chExt cx="556556" cy="654735"/>
            </a:xfrm>
          </p:grpSpPr>
          <p:grpSp>
            <p:nvGrpSpPr>
              <p:cNvPr id="1006" name="Google Shape;1006;p37"/>
              <p:cNvGrpSpPr/>
              <p:nvPr/>
            </p:nvGrpSpPr>
            <p:grpSpPr>
              <a:xfrm>
                <a:off x="7549405" y="2565050"/>
                <a:ext cx="99598" cy="189720"/>
                <a:chOff x="2448367" y="3751979"/>
                <a:chExt cx="99598" cy="189720"/>
              </a:xfrm>
            </p:grpSpPr>
            <p:sp>
              <p:nvSpPr>
                <p:cNvPr id="1007" name="Google Shape;1007;p37"/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08" name="Google Shape;1008;p37"/>
                <p:cNvSpPr/>
                <p:nvPr/>
              </p:nvSpPr>
              <p:spPr>
                <a:xfrm>
                  <a:off x="2448367" y="3751979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3" y="468"/>
                      </a:moveTo>
                      <a:cubicBezTo>
                        <a:pt x="32" y="601"/>
                        <a:pt x="250" y="630"/>
                        <a:pt x="297" y="480"/>
                      </a:cubicBezTo>
                      <a:cubicBezTo>
                        <a:pt x="345" y="329"/>
                        <a:pt x="166" y="0"/>
                        <a:pt x="166" y="0"/>
                      </a:cubicBezTo>
                      <a:cubicBezTo>
                        <a:pt x="166" y="0"/>
                        <a:pt x="-26" y="336"/>
                        <a:pt x="3" y="46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09" name="Google Shape;1009;p37"/>
              <p:cNvGrpSpPr/>
              <p:nvPr/>
            </p:nvGrpSpPr>
            <p:grpSpPr>
              <a:xfrm>
                <a:off x="8006364" y="2100035"/>
                <a:ext cx="99598" cy="189720"/>
                <a:chOff x="2981526" y="3439364"/>
                <a:chExt cx="99598" cy="189720"/>
              </a:xfrm>
            </p:grpSpPr>
            <p:sp>
              <p:nvSpPr>
                <p:cNvPr id="1010" name="Google Shape;1010;p37"/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1" name="Google Shape;1011;p37"/>
                <p:cNvSpPr/>
                <p:nvPr/>
              </p:nvSpPr>
              <p:spPr>
                <a:xfrm>
                  <a:off x="2981526" y="3439364"/>
                  <a:ext cx="99598" cy="18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581" extrusionOk="0">
                      <a:moveTo>
                        <a:pt x="297" y="480"/>
                      </a:moveTo>
                      <a:cubicBezTo>
                        <a:pt x="344" y="329"/>
                        <a:pt x="165" y="0"/>
                        <a:pt x="165" y="0"/>
                      </a:cubicBezTo>
                      <a:cubicBezTo>
                        <a:pt x="165" y="0"/>
                        <a:pt x="-26" y="336"/>
                        <a:pt x="3" y="469"/>
                      </a:cubicBezTo>
                      <a:cubicBezTo>
                        <a:pt x="31" y="601"/>
                        <a:pt x="249" y="630"/>
                        <a:pt x="297" y="48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2" name="Google Shape;1012;p37"/>
              <p:cNvGrpSpPr/>
              <p:nvPr/>
            </p:nvGrpSpPr>
            <p:grpSpPr>
              <a:xfrm>
                <a:off x="7778758" y="2339037"/>
                <a:ext cx="71514" cy="136167"/>
                <a:chOff x="2677720" y="3593491"/>
                <a:chExt cx="71514" cy="136167"/>
              </a:xfrm>
            </p:grpSpPr>
            <p:sp>
              <p:nvSpPr>
                <p:cNvPr id="1013" name="Google Shape;1013;p37"/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4" name="Google Shape;1014;p37"/>
                <p:cNvSpPr/>
                <p:nvPr/>
              </p:nvSpPr>
              <p:spPr>
                <a:xfrm>
                  <a:off x="2677720" y="359349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2" y="432"/>
                        <a:pt x="179" y="452"/>
                        <a:pt x="213" y="345"/>
                      </a:cubicBezTo>
                      <a:cubicBezTo>
                        <a:pt x="247" y="237"/>
                        <a:pt x="118" y="0"/>
                        <a:pt x="118" y="0"/>
                      </a:cubicBezTo>
                      <a:cubicBezTo>
                        <a:pt x="118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5" name="Google Shape;1015;p37"/>
              <p:cNvGrpSpPr/>
              <p:nvPr/>
            </p:nvGrpSpPr>
            <p:grpSpPr>
              <a:xfrm>
                <a:off x="7970883" y="2591826"/>
                <a:ext cx="71514" cy="136167"/>
                <a:chOff x="2869845" y="3778755"/>
                <a:chExt cx="71514" cy="136167"/>
              </a:xfrm>
            </p:grpSpPr>
            <p:sp>
              <p:nvSpPr>
                <p:cNvPr id="1016" name="Google Shape;1016;p37"/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17" name="Google Shape;1017;p37"/>
                <p:cNvSpPr/>
                <p:nvPr/>
              </p:nvSpPr>
              <p:spPr>
                <a:xfrm>
                  <a:off x="2869845" y="3778755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" y="336"/>
                      </a:moveTo>
                      <a:cubicBezTo>
                        <a:pt x="23" y="432"/>
                        <a:pt x="179" y="452"/>
                        <a:pt x="213" y="344"/>
                      </a:cubicBez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018" name="Google Shape;1018;p37"/>
              <p:cNvGrpSpPr/>
              <p:nvPr/>
            </p:nvGrpSpPr>
            <p:grpSpPr>
              <a:xfrm>
                <a:off x="7563446" y="2100036"/>
                <a:ext cx="71514" cy="136167"/>
                <a:chOff x="2375433" y="3389941"/>
                <a:chExt cx="71514" cy="136167"/>
              </a:xfrm>
            </p:grpSpPr>
            <p:sp>
              <p:nvSpPr>
                <p:cNvPr id="1019" name="Google Shape;1019;p37"/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/>
                </a:p>
              </p:txBody>
            </p:sp>
            <p:sp>
              <p:nvSpPr>
                <p:cNvPr id="1020" name="Google Shape;1020;p37"/>
                <p:cNvSpPr/>
                <p:nvPr/>
              </p:nvSpPr>
              <p:spPr>
                <a:xfrm>
                  <a:off x="2375433" y="3389941"/>
                  <a:ext cx="71514" cy="136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417" extrusionOk="0">
                      <a:moveTo>
                        <a:pt x="213" y="344"/>
                      </a:moveTo>
                      <a:cubicBezTo>
                        <a:pt x="247" y="236"/>
                        <a:pt x="119" y="0"/>
                        <a:pt x="119" y="0"/>
                      </a:cubicBezTo>
                      <a:cubicBezTo>
                        <a:pt x="119" y="0"/>
                        <a:pt x="-19" y="241"/>
                        <a:pt x="2" y="337"/>
                      </a:cubicBezTo>
                      <a:cubicBezTo>
                        <a:pt x="23" y="432"/>
                        <a:pt x="179" y="452"/>
                        <a:pt x="213" y="344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endParaRPr sz="16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>
          <a:extLst>
            <a:ext uri="{FF2B5EF4-FFF2-40B4-BE49-F238E27FC236}">
              <a16:creationId xmlns:a16="http://schemas.microsoft.com/office/drawing/2014/main" id="{B51EB9C7-2AA2-B92D-1BEF-B17B6468D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39">
            <a:extLst>
              <a:ext uri="{FF2B5EF4-FFF2-40B4-BE49-F238E27FC236}">
                <a16:creationId xmlns:a16="http://schemas.microsoft.com/office/drawing/2014/main" id="{C4DE4493-DC71-33C7-D5B7-6847C3F225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72049" y="1049770"/>
            <a:ext cx="6304935" cy="627623"/>
          </a:xfrm>
          <a:prstGeom prst="rect">
            <a:avLst/>
          </a:prstGeom>
        </p:spPr>
        <p:txBody>
          <a:bodyPr spcFirstLastPara="1" wrap="square" lIns="91423" tIns="91423" rIns="91423" bIns="91423" anchor="t" anchorCtr="0">
            <a:noAutofit/>
          </a:bodyPr>
          <a:lstStyle/>
          <a:p>
            <a:pPr marL="0" indent="0"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LTVC: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5" name="Google Shape;2075;p39">
            <a:extLst>
              <a:ext uri="{FF2B5EF4-FFF2-40B4-BE49-F238E27FC236}">
                <a16:creationId xmlns:a16="http://schemas.microsoft.com/office/drawing/2014/main" id="{ED066AE4-A540-BBCB-3A5E-47B4088C1F00}"/>
              </a:ext>
            </a:extLst>
          </p:cNvPr>
          <p:cNvSpPr/>
          <p:nvPr/>
        </p:nvSpPr>
        <p:spPr>
          <a:xfrm>
            <a:off x="6454367" y="4396144"/>
            <a:ext cx="78873" cy="74533"/>
          </a:xfrm>
          <a:custGeom>
            <a:avLst/>
            <a:gdLst/>
            <a:ahLst/>
            <a:cxnLst/>
            <a:rect l="l" t="t" r="r" b="b"/>
            <a:pathLst>
              <a:path w="78873" h="74533" extrusionOk="0">
                <a:moveTo>
                  <a:pt x="39421" y="-26"/>
                </a:moveTo>
                <a:cubicBezTo>
                  <a:pt x="59043" y="-26"/>
                  <a:pt x="53201" y="21056"/>
                  <a:pt x="53201" y="21056"/>
                </a:cubicBezTo>
                <a:cubicBezTo>
                  <a:pt x="53201" y="21056"/>
                  <a:pt x="71171" y="10833"/>
                  <a:pt x="77521" y="27406"/>
                </a:cubicBezTo>
                <a:cubicBezTo>
                  <a:pt x="84633" y="46012"/>
                  <a:pt x="61646" y="46901"/>
                  <a:pt x="61646" y="46901"/>
                </a:cubicBezTo>
                <a:cubicBezTo>
                  <a:pt x="61646" y="46901"/>
                  <a:pt x="77966" y="62395"/>
                  <a:pt x="62980" y="71983"/>
                </a:cubicBezTo>
                <a:cubicBezTo>
                  <a:pt x="49772" y="80429"/>
                  <a:pt x="39421" y="62966"/>
                  <a:pt x="39421" y="62966"/>
                </a:cubicBezTo>
                <a:cubicBezTo>
                  <a:pt x="39421" y="62966"/>
                  <a:pt x="30150" y="81000"/>
                  <a:pt x="15863" y="71983"/>
                </a:cubicBezTo>
                <a:cubicBezTo>
                  <a:pt x="-12" y="61950"/>
                  <a:pt x="17196" y="46901"/>
                  <a:pt x="17196" y="46901"/>
                </a:cubicBezTo>
                <a:cubicBezTo>
                  <a:pt x="17196" y="46901"/>
                  <a:pt x="-5600" y="44170"/>
                  <a:pt x="1321" y="27343"/>
                </a:cubicBezTo>
                <a:cubicBezTo>
                  <a:pt x="8243" y="10515"/>
                  <a:pt x="25705" y="20993"/>
                  <a:pt x="25705" y="20993"/>
                </a:cubicBezTo>
                <a:cubicBezTo>
                  <a:pt x="25705" y="20993"/>
                  <a:pt x="21387" y="-26"/>
                  <a:pt x="39421" y="-26"/>
                </a:cubicBezTo>
                <a:close/>
              </a:path>
            </a:pathLst>
          </a:custGeom>
          <a:solidFill>
            <a:schemeClr val="lt2"/>
          </a:solidFill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endParaRPr sz="180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3576472" y="637282"/>
            <a:ext cx="1773512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SG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1C0655E-7E47-A47B-D30A-649309DA2677}"/>
              </a:ext>
            </a:extLst>
          </p:cNvPr>
          <p:cNvSpPr txBox="1"/>
          <p:nvPr/>
        </p:nvSpPr>
        <p:spPr>
          <a:xfrm>
            <a:off x="2256504" y="215586"/>
            <a:ext cx="5265174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SG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cxnSp>
        <p:nvCxnSpPr>
          <p:cNvPr id="2050" name="Straight Connector 2049"/>
          <p:cNvCxnSpPr/>
          <p:nvPr/>
        </p:nvCxnSpPr>
        <p:spPr>
          <a:xfrm>
            <a:off x="3458498" y="629908"/>
            <a:ext cx="13642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4" grpId="0" build="p"/>
    </p:bldLst>
  </p:timing>
</p:sld>
</file>

<file path=ppt/theme/theme1.xml><?xml version="1.0" encoding="utf-8"?>
<a:theme xmlns:a="http://schemas.openxmlformats.org/drawingml/2006/main" name="Weather Vocabulary - Spanish - Pre-K by Slidesgo">
  <a:themeElements>
    <a:clrScheme name="Simple Light">
      <a:dk1>
        <a:srgbClr val="432064"/>
      </a:dk1>
      <a:lt1>
        <a:srgbClr val="99D5FF"/>
      </a:lt1>
      <a:dk2>
        <a:srgbClr val="C8E5C8"/>
      </a:dk2>
      <a:lt2>
        <a:srgbClr val="6793E0"/>
      </a:lt2>
      <a:accent1>
        <a:srgbClr val="BA3BA3"/>
      </a:accent1>
      <a:accent2>
        <a:srgbClr val="FF70B3"/>
      </a:accent2>
      <a:accent3>
        <a:srgbClr val="FF9878"/>
      </a:accent3>
      <a:accent4>
        <a:srgbClr val="FFC885"/>
      </a:accent4>
      <a:accent5>
        <a:srgbClr val="FFF8EB"/>
      </a:accent5>
      <a:accent6>
        <a:srgbClr val="FFFFFF"/>
      </a:accent6>
      <a:hlink>
        <a:srgbClr val="4320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2029</Words>
  <Application>Microsoft Office PowerPoint</Application>
  <PresentationFormat>On-screen Show (16:9)</PresentationFormat>
  <Paragraphs>201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Cambria</vt:lpstr>
      <vt:lpstr>Calibri Light</vt:lpstr>
      <vt:lpstr>Times New Roman</vt:lpstr>
      <vt:lpstr>Nunito Black</vt:lpstr>
      <vt:lpstr>Arial</vt:lpstr>
      <vt:lpstr>Calibri</vt:lpstr>
      <vt:lpstr>Nunito Sans</vt:lpstr>
      <vt:lpstr>Weather Vocabulary - Spanish - Pre-K by Slidesgo</vt:lpstr>
      <vt:lpstr>Office Theme</vt:lpstr>
      <vt:lpstr>2_Office Theme</vt:lpstr>
      <vt:lpstr>PowerPoint Presentation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KHÁM PHÁ</vt:lpstr>
      <vt:lpstr>PowerPoint Presentation</vt:lpstr>
      <vt:lpstr>Bài 1: Tìm trạng ngữ của mỗi câu và cho biết chúng bổ sung thông tin gì cho câu?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Pham Dung</cp:lastModifiedBy>
  <cp:revision>38</cp:revision>
  <dcterms:modified xsi:type="dcterms:W3CDTF">2025-03-16T15:38:53Z</dcterms:modified>
</cp:coreProperties>
</file>