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4" r:id="rId3"/>
    <p:sldId id="2007577216" r:id="rId4"/>
    <p:sldId id="2007577217" r:id="rId5"/>
    <p:sldId id="325" r:id="rId6"/>
    <p:sldId id="2007577225" r:id="rId7"/>
    <p:sldId id="2007577218" r:id="rId8"/>
    <p:sldId id="2007577219" r:id="rId9"/>
    <p:sldId id="2007577220" r:id="rId10"/>
    <p:sldId id="2007577221" r:id="rId11"/>
    <p:sldId id="2007577222" r:id="rId12"/>
    <p:sldId id="2007577223" r:id="rId13"/>
    <p:sldId id="2007577224" r:id="rId14"/>
    <p:sldId id="2007577227" r:id="rId15"/>
    <p:sldId id="200757722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80" d="100"/>
          <a:sy n="80" d="100"/>
        </p:scale>
        <p:origin x="912" y="490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7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F1FD4-F516-4833-8CE1-3CB40D245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91B49-2424-419D-84F2-37C01A2526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3687-A7D5-4BC6-A31B-FF9B121FA5E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0A5D-CA48-4D0A-B118-4863B89EB5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35400-B0D5-4222-87FF-CC8D6F5C60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D6F01-AD93-47BD-827F-34B588FB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6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569" y="378458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B36E3-1595-8F55-BF39-89BB4F6C67B2}"/>
              </a:ext>
            </a:extLst>
          </p:cNvPr>
          <p:cNvSpPr txBox="1"/>
          <p:nvPr/>
        </p:nvSpPr>
        <p:spPr>
          <a:xfrm>
            <a:off x="2885781" y="67733"/>
            <a:ext cx="6420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478</TotalTime>
  <Words>259</Words>
  <Application>Microsoft Office PowerPoint</Application>
  <PresentationFormat>Widescreen</PresentationFormat>
  <Paragraphs>71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Kavoon</vt:lpstr>
      <vt:lpstr>Tahoma</vt:lpstr>
      <vt:lpstr>Times New Roman</vt:lpstr>
      <vt:lpstr>字魂20号-石头体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cp:keywords>VIETBAO</cp:keywords>
  <dc:description>9Slide.vn</dc:description>
  <cp:lastModifiedBy>Pham Dung</cp:lastModifiedBy>
  <cp:revision>45</cp:revision>
  <dcterms:created xsi:type="dcterms:W3CDTF">2022-02-06T07:09:59Z</dcterms:created>
  <dcterms:modified xsi:type="dcterms:W3CDTF">2025-04-07T00:08:20Z</dcterms:modified>
  <cp:category>9Slide.vn</cp:category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