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364" r:id="rId3"/>
    <p:sldId id="361" r:id="rId4"/>
    <p:sldId id="365" r:id="rId5"/>
    <p:sldId id="344" r:id="rId6"/>
    <p:sldId id="366" r:id="rId7"/>
    <p:sldId id="367" r:id="rId8"/>
    <p:sldId id="368" r:id="rId9"/>
    <p:sldId id="369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477A-96B1-42D4-9BCC-2F1A4674BDF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2F871-BA2F-49EC-B627-A4F09D11B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8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52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568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980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80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943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729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769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82119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35020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46923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92553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75430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0178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07565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51785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08178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7021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59589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41081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67505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18592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32507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04570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60869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45241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56667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74362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37518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08250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894182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88280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554488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304634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627853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0060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02533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980344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891180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47451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97740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138600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2349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511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946717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732337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576857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544774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229136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17656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77260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4196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525040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064821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688765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958816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69505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494476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934380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536271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138955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105709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21967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601803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021064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884420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715839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569923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900687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942314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294821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27434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587749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6587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50868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33875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7653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1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6114" y="1268589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6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1002891" y="1546452"/>
            <a:ext cx="10146890" cy="3739923"/>
            <a:chOff x="2156178" y="1371600"/>
            <a:chExt cx="7879644" cy="33761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1723918"/>
              <a:ext cx="7879644" cy="302382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8D3EDD99-BA61-4A6A-B904-BFE0C31491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69186" y="2704850"/>
            <a:ext cx="4778907" cy="47789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9F3844-64CF-8818-79B2-6C9E4274D6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7042" y="1309815"/>
            <a:ext cx="2517866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6215D5-FB70-251D-7315-21557B6257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6450" y="2101871"/>
            <a:ext cx="8431499" cy="2444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8F452E-117E-4378-2117-4D65384A0A0B}"/>
              </a:ext>
            </a:extLst>
          </p:cNvPr>
          <p:cNvSpPr txBox="1"/>
          <p:nvPr/>
        </p:nvSpPr>
        <p:spPr>
          <a:xfrm>
            <a:off x="5314950" y="416242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1282D6-78D2-E767-545A-95AB22C4A25D}"/>
              </a:ext>
            </a:extLst>
          </p:cNvPr>
          <p:cNvSpPr txBox="1"/>
          <p:nvPr/>
        </p:nvSpPr>
        <p:spPr>
          <a:xfrm>
            <a:off x="2184724" y="662979"/>
            <a:ext cx="7422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0CDCA4-1613-E062-5236-5FFDC310C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724" y="2325561"/>
            <a:ext cx="816325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31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495300" y="841435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lượng gia súc ở Việt Nam (theo Niên giám thống kê năm 2020) được thể hiện ở bảng sau: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37E1ED-C7CA-3DED-BC52-DF91C3B4D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887" y="2119312"/>
            <a:ext cx="9567863" cy="1182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6C23CB-3A4B-430D-C241-FBBD43E2A165}"/>
              </a:ext>
            </a:extLst>
          </p:cNvPr>
          <p:cNvSpPr txBox="1"/>
          <p:nvPr/>
        </p:nvSpPr>
        <p:spPr>
          <a:xfrm>
            <a:off x="723015" y="3752850"/>
            <a:ext cx="103259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 ba loại gia súc trên, loại gia súc nào được nuôi ở Việt Nam: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Nhiều nhất?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Ít nhất?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A9FFC-72E8-00F1-1842-FAEEB76BEE85}"/>
              </a:ext>
            </a:extLst>
          </p:cNvPr>
          <p:cNvSpPr txBox="1"/>
          <p:nvPr/>
        </p:nvSpPr>
        <p:spPr>
          <a:xfrm>
            <a:off x="4019107" y="4369981"/>
            <a:ext cx="7931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Vì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2 332 800 &lt; 6 230 500 &lt; 22 027 900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nhất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22 027 900 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5A2D9F-CF25-DBB8-2388-E574E9680F93}"/>
              </a:ext>
            </a:extLst>
          </p:cNvPr>
          <p:cNvSpPr txBox="1"/>
          <p:nvPr/>
        </p:nvSpPr>
        <p:spPr>
          <a:xfrm>
            <a:off x="4019107" y="5411971"/>
            <a:ext cx="7931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Lợn là loại gia súc được nuôi ở Việt Nam nhiều nhất năm 2020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9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37E1ED-C7CA-3DED-BC52-DF91C3B4D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61" y="811507"/>
            <a:ext cx="9567863" cy="1182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6C23CB-3A4B-430D-C241-FBBD43E2A165}"/>
              </a:ext>
            </a:extLst>
          </p:cNvPr>
          <p:cNvSpPr txBox="1"/>
          <p:nvPr/>
        </p:nvSpPr>
        <p:spPr>
          <a:xfrm>
            <a:off x="850606" y="2381250"/>
            <a:ext cx="10325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ba loại gia súc trên, loại gia súc nào được nuôi ở Việt Nam: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A9FFC-72E8-00F1-1842-FAEEB76BEE85}"/>
              </a:ext>
            </a:extLst>
          </p:cNvPr>
          <p:cNvSpPr txBox="1"/>
          <p:nvPr/>
        </p:nvSpPr>
        <p:spPr>
          <a:xfrm>
            <a:off x="1679944" y="4114799"/>
            <a:ext cx="9058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Vì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2 332 800 &lt; 6 230 500 &lt; 22 027 900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bé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nhất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là 2 332 800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5A2D9F-CF25-DBB8-2388-E574E9680F93}"/>
              </a:ext>
            </a:extLst>
          </p:cNvPr>
          <p:cNvSpPr txBox="1"/>
          <p:nvPr/>
        </p:nvSpPr>
        <p:spPr>
          <a:xfrm>
            <a:off x="1679944" y="5156789"/>
            <a:ext cx="9058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i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Trâu là loại gia súc được nuôi ở Việt Nam ít nhất năm 2020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93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98812" y="159487"/>
            <a:ext cx="11858171" cy="656028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64098" y="166899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91948" y="169301"/>
            <a:ext cx="10569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BF4E76-969F-EFAA-A8A8-0CA6E9FB7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901" y="777636"/>
            <a:ext cx="4813353" cy="2166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C3CCA6-D7CD-EFB5-5732-4FA2CCE2FCBF}"/>
              </a:ext>
            </a:extLst>
          </p:cNvPr>
          <p:cNvSpPr txBox="1"/>
          <p:nvPr/>
        </p:nvSpPr>
        <p:spPr>
          <a:xfrm>
            <a:off x="1041990" y="2881424"/>
            <a:ext cx="9792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Sắp xếp các số ghi trên đầu tàu và toa tàu theo thứ tự từ lớn đến bé được đoàn tàu nào dưới đây?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1D1B99-E15B-A3C7-72BD-23EBD3A96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719" y="3817090"/>
            <a:ext cx="6169771" cy="276036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51E4EAB-25B3-9CB6-067F-0A59156A50EF}"/>
              </a:ext>
            </a:extLst>
          </p:cNvPr>
          <p:cNvSpPr/>
          <p:nvPr/>
        </p:nvSpPr>
        <p:spPr>
          <a:xfrm>
            <a:off x="1084520" y="5146158"/>
            <a:ext cx="542261" cy="6379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144313-10F2-C3D7-2B59-6BACF68A9122}"/>
              </a:ext>
            </a:extLst>
          </p:cNvPr>
          <p:cNvSpPr txBox="1"/>
          <p:nvPr/>
        </p:nvSpPr>
        <p:spPr>
          <a:xfrm>
            <a:off x="7240772" y="4646428"/>
            <a:ext cx="4866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có: 1 000 000 000 &gt; 380 999 999 &gt; 380 000 982 &gt; 99 999 999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42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580361" y="639416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có 9 tấm thẻ như sau: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4EACB4-40C3-F79C-B7DF-9917E39468C8}"/>
              </a:ext>
            </a:extLst>
          </p:cNvPr>
          <p:cNvSpPr/>
          <p:nvPr/>
        </p:nvSpPr>
        <p:spPr>
          <a:xfrm>
            <a:off x="1095154" y="173310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BCE784-A437-BB70-846C-FF2E3D32D18C}"/>
              </a:ext>
            </a:extLst>
          </p:cNvPr>
          <p:cNvSpPr/>
          <p:nvPr/>
        </p:nvSpPr>
        <p:spPr>
          <a:xfrm>
            <a:off x="2169042" y="1711843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AF25AB-C53E-83B1-5C10-DFCC1FC7403D}"/>
              </a:ext>
            </a:extLst>
          </p:cNvPr>
          <p:cNvSpPr/>
          <p:nvPr/>
        </p:nvSpPr>
        <p:spPr>
          <a:xfrm>
            <a:off x="3221665" y="170121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C80879-12AB-ABB9-14C4-4F0204D89626}"/>
              </a:ext>
            </a:extLst>
          </p:cNvPr>
          <p:cNvSpPr/>
          <p:nvPr/>
        </p:nvSpPr>
        <p:spPr>
          <a:xfrm>
            <a:off x="4284921" y="173310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BE5BCF-1539-83DF-94F8-B15F56D1BE5A}"/>
              </a:ext>
            </a:extLst>
          </p:cNvPr>
          <p:cNvSpPr/>
          <p:nvPr/>
        </p:nvSpPr>
        <p:spPr>
          <a:xfrm>
            <a:off x="5326912" y="174374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130066-1CF0-401F-77A8-406239A37A72}"/>
              </a:ext>
            </a:extLst>
          </p:cNvPr>
          <p:cNvSpPr/>
          <p:nvPr/>
        </p:nvSpPr>
        <p:spPr>
          <a:xfrm>
            <a:off x="6368903" y="176500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50DF7F-B488-B452-138F-7D8E51DBA717}"/>
              </a:ext>
            </a:extLst>
          </p:cNvPr>
          <p:cNvSpPr/>
          <p:nvPr/>
        </p:nvSpPr>
        <p:spPr>
          <a:xfrm>
            <a:off x="7400261" y="17543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989F2D-DEAE-B765-FDFF-08101E598E17}"/>
              </a:ext>
            </a:extLst>
          </p:cNvPr>
          <p:cNvSpPr/>
          <p:nvPr/>
        </p:nvSpPr>
        <p:spPr>
          <a:xfrm>
            <a:off x="8378457" y="17756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8A6AEE-7E05-B7AB-24F6-2EFF0CC4ADF3}"/>
              </a:ext>
            </a:extLst>
          </p:cNvPr>
          <p:cNvSpPr/>
          <p:nvPr/>
        </p:nvSpPr>
        <p:spPr>
          <a:xfrm>
            <a:off x="9377918" y="178627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319A2-33AF-3015-77A5-E81278E6A3B2}"/>
              </a:ext>
            </a:extLst>
          </p:cNvPr>
          <p:cNvSpPr txBox="1"/>
          <p:nvPr/>
        </p:nvSpPr>
        <p:spPr>
          <a:xfrm>
            <a:off x="637953" y="3179136"/>
            <a:ext cx="100265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tấm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186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4EACB4-40C3-F79C-B7DF-9917E39468C8}"/>
              </a:ext>
            </a:extLst>
          </p:cNvPr>
          <p:cNvSpPr/>
          <p:nvPr/>
        </p:nvSpPr>
        <p:spPr>
          <a:xfrm>
            <a:off x="1169581" y="8399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BCE784-A437-BB70-846C-FF2E3D32D18C}"/>
              </a:ext>
            </a:extLst>
          </p:cNvPr>
          <p:cNvSpPr/>
          <p:nvPr/>
        </p:nvSpPr>
        <p:spPr>
          <a:xfrm>
            <a:off x="2243469" y="818708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AF25AB-C53E-83B1-5C10-DFCC1FC7403D}"/>
              </a:ext>
            </a:extLst>
          </p:cNvPr>
          <p:cNvSpPr/>
          <p:nvPr/>
        </p:nvSpPr>
        <p:spPr>
          <a:xfrm>
            <a:off x="3296092" y="808076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C80879-12AB-ABB9-14C4-4F0204D89626}"/>
              </a:ext>
            </a:extLst>
          </p:cNvPr>
          <p:cNvSpPr/>
          <p:nvPr/>
        </p:nvSpPr>
        <p:spPr>
          <a:xfrm>
            <a:off x="4359348" y="8399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BE5BCF-1539-83DF-94F8-B15F56D1BE5A}"/>
              </a:ext>
            </a:extLst>
          </p:cNvPr>
          <p:cNvSpPr/>
          <p:nvPr/>
        </p:nvSpPr>
        <p:spPr>
          <a:xfrm>
            <a:off x="5401339" y="85060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130066-1CF0-401F-77A8-406239A37A72}"/>
              </a:ext>
            </a:extLst>
          </p:cNvPr>
          <p:cNvSpPr/>
          <p:nvPr/>
        </p:nvSpPr>
        <p:spPr>
          <a:xfrm>
            <a:off x="6443330" y="87187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50DF7F-B488-B452-138F-7D8E51DBA717}"/>
              </a:ext>
            </a:extLst>
          </p:cNvPr>
          <p:cNvSpPr/>
          <p:nvPr/>
        </p:nvSpPr>
        <p:spPr>
          <a:xfrm>
            <a:off x="7474688" y="8612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989F2D-DEAE-B765-FDFF-08101E598E17}"/>
              </a:ext>
            </a:extLst>
          </p:cNvPr>
          <p:cNvSpPr/>
          <p:nvPr/>
        </p:nvSpPr>
        <p:spPr>
          <a:xfrm>
            <a:off x="8452884" y="88250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8A6AEE-7E05-B7AB-24F6-2EFF0CC4ADF3}"/>
              </a:ext>
            </a:extLst>
          </p:cNvPr>
          <p:cNvSpPr/>
          <p:nvPr/>
        </p:nvSpPr>
        <p:spPr>
          <a:xfrm>
            <a:off x="9452345" y="893136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319A2-33AF-3015-77A5-E81278E6A3B2}"/>
              </a:ext>
            </a:extLst>
          </p:cNvPr>
          <p:cNvSpPr txBox="1"/>
          <p:nvPr/>
        </p:nvSpPr>
        <p:spPr>
          <a:xfrm>
            <a:off x="712380" y="2286001"/>
            <a:ext cx="1002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20D29-BDB2-7B88-B03E-DC863827954C}"/>
              </a:ext>
            </a:extLst>
          </p:cNvPr>
          <p:cNvSpPr/>
          <p:nvPr/>
        </p:nvSpPr>
        <p:spPr>
          <a:xfrm>
            <a:off x="1882356" y="3532963"/>
            <a:ext cx="9271197" cy="168762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vi-VN" sz="4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 xếp được số lớn nhất thì cần các chữ số lớn nhất ở bên trái.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73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27552 0.382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76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0.06016 0.382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54584 0.37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22669 0.379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32084 0.379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0169 0.385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4.81481E-6 L 0.3332 0.394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1927 0.39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5143 0.3851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4EACB4-40C3-F79C-B7DF-9917E39468C8}"/>
              </a:ext>
            </a:extLst>
          </p:cNvPr>
          <p:cNvSpPr/>
          <p:nvPr/>
        </p:nvSpPr>
        <p:spPr>
          <a:xfrm>
            <a:off x="1477926" y="13184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BCE784-A437-BB70-846C-FF2E3D32D18C}"/>
              </a:ext>
            </a:extLst>
          </p:cNvPr>
          <p:cNvSpPr/>
          <p:nvPr/>
        </p:nvSpPr>
        <p:spPr>
          <a:xfrm>
            <a:off x="2551814" y="1297173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AF25AB-C53E-83B1-5C10-DFCC1FC7403D}"/>
              </a:ext>
            </a:extLst>
          </p:cNvPr>
          <p:cNvSpPr/>
          <p:nvPr/>
        </p:nvSpPr>
        <p:spPr>
          <a:xfrm>
            <a:off x="3604437" y="128654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C80879-12AB-ABB9-14C4-4F0204D89626}"/>
              </a:ext>
            </a:extLst>
          </p:cNvPr>
          <p:cNvSpPr/>
          <p:nvPr/>
        </p:nvSpPr>
        <p:spPr>
          <a:xfrm>
            <a:off x="4667693" y="13184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BE5BCF-1539-83DF-94F8-B15F56D1BE5A}"/>
              </a:ext>
            </a:extLst>
          </p:cNvPr>
          <p:cNvSpPr/>
          <p:nvPr/>
        </p:nvSpPr>
        <p:spPr>
          <a:xfrm>
            <a:off x="5709684" y="132907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130066-1CF0-401F-77A8-406239A37A72}"/>
              </a:ext>
            </a:extLst>
          </p:cNvPr>
          <p:cNvSpPr/>
          <p:nvPr/>
        </p:nvSpPr>
        <p:spPr>
          <a:xfrm>
            <a:off x="6751675" y="135033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50DF7F-B488-B452-138F-7D8E51DBA717}"/>
              </a:ext>
            </a:extLst>
          </p:cNvPr>
          <p:cNvSpPr/>
          <p:nvPr/>
        </p:nvSpPr>
        <p:spPr>
          <a:xfrm>
            <a:off x="7783033" y="133970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989F2D-DEAE-B765-FDFF-08101E598E17}"/>
              </a:ext>
            </a:extLst>
          </p:cNvPr>
          <p:cNvSpPr/>
          <p:nvPr/>
        </p:nvSpPr>
        <p:spPr>
          <a:xfrm>
            <a:off x="8761229" y="136096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8A6AEE-7E05-B7AB-24F6-2EFF0CC4ADF3}"/>
              </a:ext>
            </a:extLst>
          </p:cNvPr>
          <p:cNvSpPr/>
          <p:nvPr/>
        </p:nvSpPr>
        <p:spPr>
          <a:xfrm>
            <a:off x="9760690" y="137160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319A2-33AF-3015-77A5-E81278E6A3B2}"/>
              </a:ext>
            </a:extLst>
          </p:cNvPr>
          <p:cNvSpPr txBox="1"/>
          <p:nvPr/>
        </p:nvSpPr>
        <p:spPr>
          <a:xfrm>
            <a:off x="1679944" y="2860160"/>
            <a:ext cx="1002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79EC4-F5F3-281C-6EB0-431749D7C3A6}"/>
              </a:ext>
            </a:extLst>
          </p:cNvPr>
          <p:cNvSpPr/>
          <p:nvPr/>
        </p:nvSpPr>
        <p:spPr>
          <a:xfrm>
            <a:off x="1403891" y="3703084"/>
            <a:ext cx="9271197" cy="168762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vi-VN" sz="4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 xếp được số bé nhất thì cần các chữ số bé nhất ở bên trái.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52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-0.36537 0.340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03138 0.343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0418 0.348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30951 0.343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82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31563 0.34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7669 0.343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42917 0.3465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17357 0.3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31758 0.352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580361" y="639416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 12 chiếc vòng như hình dưới đây, Rô-bốt lập được số 312 211 011. Với 12 chiếc vòng, em lập được số lớn nhất là số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DEAE69-D134-B99B-0983-42EE85236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710" y="2198059"/>
            <a:ext cx="4770507" cy="29268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F49F06-04CA-FBE4-3AC2-11134793BF70}"/>
              </a:ext>
            </a:extLst>
          </p:cNvPr>
          <p:cNvSpPr txBox="1"/>
          <p:nvPr/>
        </p:nvSpPr>
        <p:spPr>
          <a:xfrm>
            <a:off x="404037" y="3062177"/>
            <a:ext cx="6581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có: 12 = 9 + 3</a:t>
            </a:r>
          </a:p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 vậy, với 12 chiếc vòng, ta lập được số lớn nhất là 930 000 000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94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229</TotalTime>
  <Words>400</Words>
  <Application>Microsoft Office PowerPoint</Application>
  <PresentationFormat>Widescreen</PresentationFormat>
  <Paragraphs>66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等线</vt:lpstr>
      <vt:lpstr>Arial</vt:lpstr>
      <vt:lpstr>Calibri</vt:lpstr>
      <vt:lpstr>Cambria</vt:lpstr>
      <vt:lpstr>Times New Roman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Pham Dung</cp:lastModifiedBy>
  <cp:revision>30</cp:revision>
  <dcterms:created xsi:type="dcterms:W3CDTF">2023-08-07T08:44:57Z</dcterms:created>
  <dcterms:modified xsi:type="dcterms:W3CDTF">2025-04-07T00:19:33Z</dcterms:modified>
  <cp:category>9Slide.vn</cp:category>
</cp:coreProperties>
</file>