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280" r:id="rId3"/>
    <p:sldId id="283" r:id="rId4"/>
    <p:sldId id="282" r:id="rId5"/>
    <p:sldId id="292" r:id="rId6"/>
    <p:sldId id="294" r:id="rId7"/>
    <p:sldId id="295" r:id="rId8"/>
    <p:sldId id="296" r:id="rId9"/>
    <p:sldId id="264" r:id="rId10"/>
    <p:sldId id="285" r:id="rId11"/>
    <p:sldId id="278" r:id="rId12"/>
    <p:sldId id="262" r:id="rId13"/>
    <p:sldId id="298" r:id="rId14"/>
    <p:sldId id="299" r:id="rId15"/>
    <p:sldId id="300" r:id="rId16"/>
    <p:sldId id="301" r:id="rId17"/>
    <p:sldId id="327" r:id="rId18"/>
    <p:sldId id="260" r:id="rId19"/>
    <p:sldId id="328" r:id="rId20"/>
    <p:sldId id="293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302" autoAdjust="0"/>
  </p:normalViewPr>
  <p:slideViewPr>
    <p:cSldViewPr snapToGrid="0">
      <p:cViewPr varScale="1">
        <p:scale>
          <a:sx n="80" d="100"/>
          <a:sy n="80" d="100"/>
        </p:scale>
        <p:origin x="13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87" y="144276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5.xml"/><Relationship Id="rId7" Type="http://schemas.openxmlformats.org/officeDocument/2006/relationships/image" Target="../media/image13.jpg"/><Relationship Id="rId12" Type="http://schemas.openxmlformats.org/officeDocument/2006/relationships/image" Target="../media/image4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26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9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6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1.png"/><Relationship Id="rId5" Type="http://schemas.openxmlformats.org/officeDocument/2006/relationships/tags" Target="../tags/tag31.xml"/><Relationship Id="rId10" Type="http://schemas.openxmlformats.org/officeDocument/2006/relationships/image" Target="../media/image14.png"/><Relationship Id="rId4" Type="http://schemas.openxmlformats.org/officeDocument/2006/relationships/tags" Target="../tags/tag30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8.xml"/><Relationship Id="rId10" Type="http://schemas.openxmlformats.org/officeDocument/2006/relationships/image" Target="../media/image15.png"/><Relationship Id="rId4" Type="http://schemas.openxmlformats.org/officeDocument/2006/relationships/tags" Target="../tags/tag7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1.xml"/><Relationship Id="rId7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6.xml"/><Relationship Id="rId10" Type="http://schemas.openxmlformats.org/officeDocument/2006/relationships/image" Target="../media/image23.png"/><Relationship Id="rId4" Type="http://schemas.openxmlformats.org/officeDocument/2006/relationships/tags" Target="../tags/tag15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9.xml"/><Relationship Id="rId7" Type="http://schemas.openxmlformats.org/officeDocument/2006/relationships/image" Target="../media/image13.jpg"/><Relationship Id="rId12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20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E0424-4559-4340-422B-1A9C4668C471}"/>
              </a:ext>
            </a:extLst>
          </p:cNvPr>
          <p:cNvSpPr txBox="1"/>
          <p:nvPr/>
        </p:nvSpPr>
        <p:spPr>
          <a:xfrm>
            <a:off x="2185818" y="243528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</TotalTime>
  <Words>348</Words>
  <Application>Microsoft Office PowerPoint</Application>
  <PresentationFormat>Widescreen</PresentationFormat>
  <Paragraphs>87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#9Slide02 Noi dung dai</vt:lpstr>
      <vt:lpstr>Arial</vt:lpstr>
      <vt:lpstr>Calibri</vt:lpstr>
      <vt:lpstr>Cambria</vt:lpstr>
      <vt:lpstr>Times New Roman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34</cp:revision>
  <dcterms:created xsi:type="dcterms:W3CDTF">2023-08-10T00:29:11Z</dcterms:created>
  <dcterms:modified xsi:type="dcterms:W3CDTF">2025-04-07T00:20:35Z</dcterms:modified>
  <cp:category>9Slide.vn</cp:category>
</cp:coreProperties>
</file>