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0"/>
  </p:notesMasterIdLst>
  <p:sldIdLst>
    <p:sldId id="313" r:id="rId2"/>
    <p:sldId id="278" r:id="rId3"/>
    <p:sldId id="281" r:id="rId4"/>
    <p:sldId id="517" r:id="rId5"/>
    <p:sldId id="518" r:id="rId6"/>
    <p:sldId id="519" r:id="rId7"/>
    <p:sldId id="520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85654" autoAdjust="0"/>
  </p:normalViewPr>
  <p:slideViewPr>
    <p:cSldViewPr snapToGrid="0">
      <p:cViewPr varScale="1">
        <p:scale>
          <a:sx n="70" d="100"/>
          <a:sy n="70" d="100"/>
        </p:scale>
        <p:origin x="13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3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9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9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98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77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0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092AA66-44DE-3234-AC26-C124B47C677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CE5C59-1F19-2B7A-23BF-8ECF1F731B8B}"/>
              </a:ext>
            </a:extLst>
          </p:cNvPr>
          <p:cNvGrpSpPr/>
          <p:nvPr userDrawn="1"/>
        </p:nvGrpSpPr>
        <p:grpSpPr>
          <a:xfrm>
            <a:off x="-3002507" y="160188"/>
            <a:ext cx="3842965" cy="2357824"/>
            <a:chOff x="5586065" y="1777554"/>
            <a:chExt cx="2882224" cy="17683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9DFB344-8A6B-859E-4051-9EA68E5B1F5F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DFCE28A-3E46-CA32-BA8A-82BF2B6CC2B7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4C421F-CEA7-52D6-4BA0-C52074D1C5FE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F86B2C-8040-7931-18DD-320657721CEC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AE028E-EA86-4954-632C-868E7BE3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08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66BB3-E250-481A-9CB3-E268E6F88130}"/>
              </a:ext>
            </a:extLst>
          </p:cNvPr>
          <p:cNvSpPr txBox="1"/>
          <p:nvPr/>
        </p:nvSpPr>
        <p:spPr>
          <a:xfrm>
            <a:off x="1765623" y="162699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225</TotalTime>
  <Words>212</Words>
  <Application>Microsoft Office PowerPoint</Application>
  <PresentationFormat>Widescreen</PresentationFormat>
  <Paragraphs>29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Arial</vt:lpstr>
      <vt:lpstr>Calibri</vt:lpstr>
      <vt:lpstr>Cambria</vt:lpstr>
      <vt:lpstr>Times New Roman</vt:lpstr>
      <vt:lpstr>UTM Cookies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Pham Dung</cp:lastModifiedBy>
  <cp:revision>24</cp:revision>
  <dcterms:created xsi:type="dcterms:W3CDTF">2023-10-05T07:54:23Z</dcterms:created>
  <dcterms:modified xsi:type="dcterms:W3CDTF">2025-04-07T00:46:09Z</dcterms:modified>
  <cp:category>9Slide.vn</cp:category>
</cp:coreProperties>
</file>