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  <p:sldId id="383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976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1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2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6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26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789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0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046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55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5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84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00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113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65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002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8748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14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412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841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303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39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05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092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1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997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78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74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0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79A80C3-8F1E-634E-E960-968B228A21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028" y="187734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6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D2CC0C8-FA9D-AB6B-0558-04D1A1FA044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gif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sv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sv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CF21F5A-022D-58B9-452D-EBEB8030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663E6AA-C6FE-26AF-5D4E-BCA362D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BAA7B-18E6-38F9-3AF2-17DA22DD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FFE64-9321-F495-6D4D-DC7104B6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DCE5B-BA15-E6CD-B9A3-3B27F868F4D6}"/>
              </a:ext>
            </a:extLst>
          </p:cNvPr>
          <p:cNvSpPr txBox="1"/>
          <p:nvPr/>
        </p:nvSpPr>
        <p:spPr>
          <a:xfrm>
            <a:off x="3617945" y="5437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6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5B6F5C-EAC4-E760-08BD-263DF88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84336-D03F-3088-EF60-AFE31A91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A82F6-5627-8C1D-7679-BADEB42DB968}"/>
              </a:ext>
            </a:extLst>
          </p:cNvPr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EE9F6-6D84-E47D-F4BB-187103705A46}"/>
              </a:ext>
            </a:extLst>
          </p:cNvPr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C00B-F6E2-A25B-AEFD-A84818BD02E5}"/>
              </a:ext>
            </a:extLst>
          </p:cNvPr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4DC3A-A644-66AB-61FC-BBEAAD1D6AB5}"/>
              </a:ext>
            </a:extLst>
          </p:cNvPr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C808-51F5-7FF3-15EC-B04C6C46063C}"/>
              </a:ext>
            </a:extLst>
          </p:cNvPr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4543-6BD0-60AC-1807-CE2297377F55}"/>
              </a:ext>
            </a:extLst>
          </p:cNvPr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CAF57-FFC9-29C4-B755-3D625104A421}"/>
              </a:ext>
            </a:extLst>
          </p:cNvPr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CB36A-6780-7D3B-93DC-7E68D5A9A71B}"/>
              </a:ext>
            </a:extLst>
          </p:cNvPr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B8BF82-DBD1-956C-1D2A-199B29FADADA}"/>
              </a:ext>
            </a:extLst>
          </p:cNvPr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650A0-B804-DE93-1312-136A5B4B2E35}"/>
              </a:ext>
            </a:extLst>
          </p:cNvPr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07D52-C170-8586-563C-E6F148DDA835}"/>
              </a:ext>
            </a:extLst>
          </p:cNvPr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8B8BF-6187-0710-F96A-3F1E0B3C1081}"/>
              </a:ext>
            </a:extLst>
          </p:cNvPr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D2666-4112-94BA-FD3E-45F3F21F44CA}"/>
              </a:ext>
            </a:extLst>
          </p:cNvPr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F3286-E82D-5FC9-2F70-D62542C55277}"/>
              </a:ext>
            </a:extLst>
          </p:cNvPr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DD775-9EF6-8002-7377-D33594FA75D5}"/>
              </a:ext>
            </a:extLst>
          </p:cNvPr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B300F-2E6F-1EBC-0595-1D11EC1AC04C}"/>
              </a:ext>
            </a:extLst>
          </p:cNvPr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01DFC-85A3-BB8F-D535-449A0C2B6321}"/>
              </a:ext>
            </a:extLst>
          </p:cNvPr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639B-0CC2-48D5-2DE7-D4FB53088A21}"/>
              </a:ext>
            </a:extLst>
          </p:cNvPr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F381A-59CE-8931-DB16-85476EB9DEEE}"/>
              </a:ext>
            </a:extLst>
          </p:cNvPr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BC6902-94B7-C9B3-08CB-703E2FD5349F}"/>
              </a:ext>
            </a:extLst>
          </p:cNvPr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88AC2-A6B3-8CFA-5465-4F16DC0C83E0}"/>
              </a:ext>
            </a:extLst>
          </p:cNvPr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F9724-E40D-8E44-A199-A9F591642273}"/>
              </a:ext>
            </a:extLst>
          </p:cNvPr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AF2CE-DE78-1E0A-04DF-5333CC05D809}"/>
              </a:ext>
            </a:extLst>
          </p:cNvPr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5D2D3-BF6D-D596-9FC3-44A4EE5F99FC}"/>
              </a:ext>
            </a:extLst>
          </p:cNvPr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91221C-520A-7B34-57E2-84675C21BA3E}"/>
              </a:ext>
            </a:extLst>
          </p:cNvPr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DCCC55-61A7-A06F-B3D3-7AA1933DC18B}"/>
              </a:ext>
            </a:extLst>
          </p:cNvPr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366B5E-69EA-2EE1-F575-694AFE74B931}"/>
              </a:ext>
            </a:extLst>
          </p:cNvPr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D4228-80B4-38FE-242E-CF316DB56C07}"/>
              </a:ext>
            </a:extLst>
          </p:cNvPr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3CC8CC-B94C-69E1-4BD7-12D3B3470905}"/>
              </a:ext>
            </a:extLst>
          </p:cNvPr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82A6344-FF77-D614-8CF7-E852B94D9989}"/>
              </a:ext>
            </a:extLst>
          </p:cNvPr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F16DB-33EC-ECB6-6ED2-076E1B18C958}"/>
              </a:ext>
            </a:extLst>
          </p:cNvPr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20BFA5-5F52-6088-DCA3-2092B6103375}"/>
              </a:ext>
            </a:extLst>
          </p:cNvPr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B7B7D-A4F9-2F82-B3BD-7F6B9ACE1D82}"/>
              </a:ext>
            </a:extLst>
          </p:cNvPr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38E2AB-536E-93C3-04DD-28A4FD8C940B}"/>
              </a:ext>
            </a:extLst>
          </p:cNvPr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D0819-216B-16CB-96F3-4B26F631581F}"/>
              </a:ext>
            </a:extLst>
          </p:cNvPr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18C39-3DFB-4F7C-C716-C2FA3FF6AE94}"/>
              </a:ext>
            </a:extLst>
          </p:cNvPr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29D2-FBF0-A1A4-31C2-2BD0D273B532}"/>
              </a:ext>
            </a:extLst>
          </p:cNvPr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3FFC3F-5D0A-FBA8-6A6C-5EA051491508}"/>
              </a:ext>
            </a:extLst>
          </p:cNvPr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11071-0178-A075-28FF-DBEAFF7CE176}"/>
              </a:ext>
            </a:extLst>
          </p:cNvPr>
          <p:cNvCxnSpPr>
            <a:cxnSpLocks/>
          </p:cNvCxnSpPr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167C52-F6FF-95AA-1F0E-36FEC94BD2BF}"/>
              </a:ext>
            </a:extLst>
          </p:cNvPr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20A395-4E30-7BAB-83A0-59FA874F1AF6}"/>
              </a:ext>
            </a:extLst>
          </p:cNvPr>
          <p:cNvCxnSpPr>
            <a:cxnSpLocks/>
          </p:cNvCxnSpPr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0D992A-9ABB-48A6-871D-69E8B87323AF}"/>
              </a:ext>
            </a:extLst>
          </p:cNvPr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9F1DC-26B5-4DD4-10A7-E2868B81CC95}"/>
              </a:ext>
            </a:extLst>
          </p:cNvPr>
          <p:cNvCxnSpPr>
            <a:cxnSpLocks/>
          </p:cNvCxnSpPr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749949-4E6D-70D1-4BDB-8DF3169DB165}"/>
              </a:ext>
            </a:extLst>
          </p:cNvPr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413D02-8FDF-A7DC-04CF-D16B441E6BBA}"/>
              </a:ext>
            </a:extLst>
          </p:cNvPr>
          <p:cNvCxnSpPr>
            <a:cxnSpLocks/>
          </p:cNvCxnSpPr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8567C0-D8B9-9CD1-6CA7-D87C1472E881}"/>
              </a:ext>
            </a:extLst>
          </p:cNvPr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C56F67-B578-E297-BEB8-5DC41B704A6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F2DF8A-8248-7980-D2D6-33B7C6F726B4}"/>
              </a:ext>
            </a:extLst>
          </p:cNvPr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99501-F28A-A301-AF13-4FAE4EDC7AAF}"/>
              </a:ext>
            </a:extLst>
          </p:cNvPr>
          <p:cNvCxnSpPr>
            <a:cxnSpLocks/>
          </p:cNvCxnSpPr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84856A-F1E3-260E-F70B-645030CFBC4B}"/>
              </a:ext>
            </a:extLst>
          </p:cNvPr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4A903D-C2A5-C954-6780-ED523784A12B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BF745FE-BFAA-5C0F-1C31-F218F803D8AB}"/>
              </a:ext>
            </a:extLst>
          </p:cNvPr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92583F-9339-03DD-CE13-C31F08625637}"/>
              </a:ext>
            </a:extLst>
          </p:cNvPr>
          <p:cNvCxnSpPr>
            <a:cxnSpLocks/>
          </p:cNvCxnSpPr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E10EB3B-D46B-8DBF-EEE4-C4324BCA7099}"/>
              </a:ext>
            </a:extLst>
          </p:cNvPr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3C7BB-299E-42C6-ECD9-043876B0DC4B}"/>
              </a:ext>
            </a:extLst>
          </p:cNvPr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1C8C-4E81-81E4-B74A-80007FC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F12DC-D59C-0ABB-D9E9-D78DA0EE8E75}"/>
              </a:ext>
            </a:extLst>
          </p:cNvPr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DF173-8F01-EDC4-69F5-21745665D053}"/>
              </a:ext>
            </a:extLst>
          </p:cNvPr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2C1BE-F0A6-9E44-3DD5-30A3AA921698}"/>
              </a:ext>
            </a:extLst>
          </p:cNvPr>
          <p:cNvCxnSpPr>
            <a:cxnSpLocks/>
          </p:cNvCxnSpPr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C9340-46AA-552B-9BC6-BBC6A35095AE}"/>
              </a:ext>
            </a:extLst>
          </p:cNvPr>
          <p:cNvCxnSpPr>
            <a:cxnSpLocks/>
          </p:cNvCxnSpPr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840B4BDD-2E9D-F0D7-5100-BCB815047E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07F1FF4-708D-CEAA-F650-6959310834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D4128A-0B1A-0A96-1E47-7C72EF683F57}"/>
              </a:ext>
            </a:extLst>
          </p:cNvPr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EEC42A86-25A8-2222-F607-7AD72C9C39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F8BCED5-8D87-0707-3F2A-69AB9990C779}"/>
              </a:ext>
            </a:extLst>
          </p:cNvPr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DABC7-91F9-BBDC-E631-818BDA5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79507-C7A8-9565-511A-22228C2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E7DCAC-B815-7507-DD07-4CBAB9996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63406A-3EE3-48E8-F56B-276AA5B4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0399D-3E3F-14F1-1FBC-DCBD66A3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F9C53-123F-D2A4-F05C-854CFA85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C15B7F-D172-44DA-8E5F-B563BBA7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D553A4A-5FC7-4969-950B-9F33D9C2702D}"/>
              </a:ext>
            </a:extLst>
          </p:cNvPr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3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E557467E-3E84-483B-AF40-4D9A91EFE6BE}"/>
              </a:ext>
            </a:extLst>
          </p:cNvPr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>
              <a:extLst>
                <a:ext uri="{FF2B5EF4-FFF2-40B4-BE49-F238E27FC236}">
                  <a16:creationId xmlns:a16="http://schemas.microsoft.com/office/drawing/2014/main" id="{77F0CA25-EC44-41F7-94AE-F6C22EBC347A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>
                <a:extLst>
                  <a:ext uri="{FF2B5EF4-FFF2-40B4-BE49-F238E27FC236}">
                    <a16:creationId xmlns:a16="http://schemas.microsoft.com/office/drawing/2014/main" id="{3270208A-198A-4133-9F2F-7BC11F07B5B7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>
                <a:extLst>
                  <a:ext uri="{FF2B5EF4-FFF2-40B4-BE49-F238E27FC236}">
                    <a16:creationId xmlns:a16="http://schemas.microsoft.com/office/drawing/2014/main" id="{CF5330A6-8989-4004-A2D6-645B61F6B7DB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>
              <a:extLst>
                <a:ext uri="{FF2B5EF4-FFF2-40B4-BE49-F238E27FC236}">
                  <a16:creationId xmlns:a16="http://schemas.microsoft.com/office/drawing/2014/main" id="{3CD139C9-A09B-40AD-8757-409CAF026358}"/>
                </a:ext>
              </a:extLst>
            </p:cNvPr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7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02554137-587B-4A88-A1E6-47500F4918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8C9C3C59-7493-49D9-A14C-45F6B2A3DA36}"/>
              </a:ext>
            </a:extLst>
          </p:cNvPr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D3059A7-4BF0-45E5-A044-85C37F0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B43F"/>
              </a:solidFill>
              <a:latin typeface="Calibri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406 200 900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406 200 000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5867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52 008 090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</TotalTime>
  <Words>592</Words>
  <Application>Microsoft Office PowerPoint</Application>
  <PresentationFormat>Widescreen</PresentationFormat>
  <Paragraphs>145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Arial</vt:lpstr>
      <vt:lpstr>Boogaloo</vt:lpstr>
      <vt:lpstr>Calibri</vt:lpstr>
      <vt:lpstr>Cambria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35</cp:revision>
  <dcterms:created xsi:type="dcterms:W3CDTF">2023-07-30T08:46:30Z</dcterms:created>
  <dcterms:modified xsi:type="dcterms:W3CDTF">2025-04-07T00:10:25Z</dcterms:modified>
  <cp:category>9Slide.vn</cp:category>
</cp:coreProperties>
</file>