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92" r:id="rId3"/>
    <p:sldId id="284" r:id="rId4"/>
    <p:sldId id="319" r:id="rId5"/>
    <p:sldId id="318" r:id="rId6"/>
    <p:sldId id="320" r:id="rId7"/>
    <p:sldId id="294" r:id="rId8"/>
    <p:sldId id="295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21" autoAdjust="0"/>
  </p:normalViewPr>
  <p:slideViewPr>
    <p:cSldViewPr snapToGrid="0">
      <p:cViewPr varScale="1">
        <p:scale>
          <a:sx n="80" d="100"/>
          <a:sy n="80" d="100"/>
        </p:scale>
        <p:origin x="15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886" y="1297617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0569C-3368-56B4-48AB-51C7A7201A49}"/>
              </a:ext>
            </a:extLst>
          </p:cNvPr>
          <p:cNvSpPr txBox="1"/>
          <p:nvPr/>
        </p:nvSpPr>
        <p:spPr>
          <a:xfrm>
            <a:off x="2207916" y="1106761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</TotalTime>
  <Words>186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17</cp:revision>
  <dcterms:created xsi:type="dcterms:W3CDTF">2023-08-10T04:15:10Z</dcterms:created>
  <dcterms:modified xsi:type="dcterms:W3CDTF">2025-04-07T00:24:12Z</dcterms:modified>
  <cp:category>9Slide.vn</cp:category>
</cp:coreProperties>
</file>