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95" r:id="rId3"/>
    <p:sldId id="280" r:id="rId4"/>
    <p:sldId id="289" r:id="rId5"/>
    <p:sldId id="290" r:id="rId6"/>
    <p:sldId id="291" r:id="rId7"/>
    <p:sldId id="293" r:id="rId8"/>
    <p:sldId id="264" r:id="rId9"/>
    <p:sldId id="360" r:id="rId10"/>
    <p:sldId id="361" r:id="rId11"/>
    <p:sldId id="282" r:id="rId12"/>
    <p:sldId id="362" r:id="rId13"/>
    <p:sldId id="3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92" autoAdjust="0"/>
  </p:normalViewPr>
  <p:slideViewPr>
    <p:cSldViewPr snapToGrid="0">
      <p:cViewPr varScale="1">
        <p:scale>
          <a:sx n="80" d="100"/>
          <a:sy n="80" d="100"/>
        </p:scale>
        <p:origin x="147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B6FF36-7C1D-4D0E-9D83-9FF0D995B767}"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A47D23-1331-4CDC-AE5F-E04424E91821}" type="slidenum">
              <a:rPr lang="en-US" smtClean="0"/>
              <a:t>‹#›</a:t>
            </a:fld>
            <a:endParaRPr lang="en-US"/>
          </a:p>
        </p:txBody>
      </p:sp>
    </p:spTree>
    <p:extLst>
      <p:ext uri="{BB962C8B-B14F-4D97-AF65-F5344CB8AC3E}">
        <p14:creationId xmlns:p14="http://schemas.microsoft.com/office/powerpoint/2010/main" val="2973976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3CB6AC-ED1D-4070-B0CF-F253D24D8F9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871911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3CB6AC-ED1D-4070-B0CF-F253D24D8F9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178574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3CB6AC-ED1D-4070-B0CF-F253D24D8F9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287691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3CB6AC-ED1D-4070-B0CF-F253D24D8F9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778038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3CB6AC-ED1D-4070-B0CF-F253D24D8F9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246781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1539B-86BF-B75C-432C-2CF5DB379A0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9591A2-0980-3637-7A3B-86D2B0B4C5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4B5CFE-DB61-3945-950C-100A7436C821}"/>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4/7/2025</a:t>
            </a:fld>
            <a:endParaRPr lang="en-US"/>
          </a:p>
        </p:txBody>
      </p:sp>
      <p:sp>
        <p:nvSpPr>
          <p:cNvPr id="5" name="Footer Placeholder 4">
            <a:extLst>
              <a:ext uri="{FF2B5EF4-FFF2-40B4-BE49-F238E27FC236}">
                <a16:creationId xmlns:a16="http://schemas.microsoft.com/office/drawing/2014/main" id="{27B73E24-02D4-0619-7853-B6EB472A99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AE06F7-1311-C6A2-5076-EC61C95E9DBF}"/>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spTree>
    <p:extLst>
      <p:ext uri="{BB962C8B-B14F-4D97-AF65-F5344CB8AC3E}">
        <p14:creationId xmlns:p14="http://schemas.microsoft.com/office/powerpoint/2010/main" val="2498689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9703-BA14-2139-DB07-1E0248DDA2C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96B3AD-F7C5-2BF5-15DB-1688B7CDA45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4DFB6A-67A6-A934-F65A-C3D8A6E7B312}"/>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4/7/2025</a:t>
            </a:fld>
            <a:endParaRPr lang="en-US"/>
          </a:p>
        </p:txBody>
      </p:sp>
      <p:sp>
        <p:nvSpPr>
          <p:cNvPr id="5" name="Footer Placeholder 4">
            <a:extLst>
              <a:ext uri="{FF2B5EF4-FFF2-40B4-BE49-F238E27FC236}">
                <a16:creationId xmlns:a16="http://schemas.microsoft.com/office/drawing/2014/main" id="{7B90375E-47DA-F758-78E5-91786E82D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5597AE8-0686-36CE-086F-29D8908F61E9}"/>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pic>
        <p:nvPicPr>
          <p:cNvPr id="7" name="图片 3">
            <a:extLst>
              <a:ext uri="{FF2B5EF4-FFF2-40B4-BE49-F238E27FC236}">
                <a16:creationId xmlns:a16="http://schemas.microsoft.com/office/drawing/2014/main" id="{3643854A-BFAD-EE1E-2BEA-5FBE130651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sp>
        <p:nvSpPr>
          <p:cNvPr id="8" name="矩形 1">
            <a:extLst>
              <a:ext uri="{FF2B5EF4-FFF2-40B4-BE49-F238E27FC236}">
                <a16:creationId xmlns:a16="http://schemas.microsoft.com/office/drawing/2014/main" id="{7682F01A-9B19-FBBA-A6AF-5B9FC08357CA}"/>
              </a:ext>
            </a:extLst>
          </p:cNvPr>
          <p:cNvSpPr/>
          <p:nvPr userDrawn="1"/>
        </p:nvSpPr>
        <p:spPr>
          <a:xfrm>
            <a:off x="465992" y="621783"/>
            <a:ext cx="11298116" cy="5795890"/>
          </a:xfrm>
          <a:prstGeom prst="rect">
            <a:avLst/>
          </a:prstGeom>
          <a:solidFill>
            <a:schemeClr val="bg1"/>
          </a:solidFill>
          <a:ln w="38100">
            <a:solidFill>
              <a:srgbClr val="61ADF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Tree>
    <p:extLst>
      <p:ext uri="{BB962C8B-B14F-4D97-AF65-F5344CB8AC3E}">
        <p14:creationId xmlns:p14="http://schemas.microsoft.com/office/powerpoint/2010/main" val="3481393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9703-BA14-2139-DB07-1E0248DDA2C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96B3AD-F7C5-2BF5-15DB-1688B7CDA45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4DFB6A-67A6-A934-F65A-C3D8A6E7B312}"/>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4/7/2025</a:t>
            </a:fld>
            <a:endParaRPr lang="en-US"/>
          </a:p>
        </p:txBody>
      </p:sp>
      <p:sp>
        <p:nvSpPr>
          <p:cNvPr id="5" name="Footer Placeholder 4">
            <a:extLst>
              <a:ext uri="{FF2B5EF4-FFF2-40B4-BE49-F238E27FC236}">
                <a16:creationId xmlns:a16="http://schemas.microsoft.com/office/drawing/2014/main" id="{7B90375E-47DA-F758-78E5-91786E82D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5597AE8-0686-36CE-086F-29D8908F61E9}"/>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pic>
        <p:nvPicPr>
          <p:cNvPr id="7" name="图片 3">
            <a:extLst>
              <a:ext uri="{FF2B5EF4-FFF2-40B4-BE49-F238E27FC236}">
                <a16:creationId xmlns:a16="http://schemas.microsoft.com/office/drawing/2014/main" id="{3643854A-BFAD-EE1E-2BEA-5FBE130651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sp>
        <p:nvSpPr>
          <p:cNvPr id="8" name="矩形 1">
            <a:extLst>
              <a:ext uri="{FF2B5EF4-FFF2-40B4-BE49-F238E27FC236}">
                <a16:creationId xmlns:a16="http://schemas.microsoft.com/office/drawing/2014/main" id="{7682F01A-9B19-FBBA-A6AF-5B9FC08357CA}"/>
              </a:ext>
            </a:extLst>
          </p:cNvPr>
          <p:cNvSpPr/>
          <p:nvPr userDrawn="1"/>
        </p:nvSpPr>
        <p:spPr>
          <a:xfrm>
            <a:off x="465992" y="621783"/>
            <a:ext cx="11298116" cy="5795890"/>
          </a:xfrm>
          <a:prstGeom prst="rect">
            <a:avLst/>
          </a:prstGeom>
          <a:solidFill>
            <a:schemeClr val="bg1"/>
          </a:solidFill>
          <a:ln w="38100">
            <a:solidFill>
              <a:srgbClr val="61ADF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Tree>
    <p:extLst>
      <p:ext uri="{BB962C8B-B14F-4D97-AF65-F5344CB8AC3E}">
        <p14:creationId xmlns:p14="http://schemas.microsoft.com/office/powerpoint/2010/main" val="3580002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9703-BA14-2139-DB07-1E0248DDA2C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96B3AD-F7C5-2BF5-15DB-1688B7CDA45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4DFB6A-67A6-A934-F65A-C3D8A6E7B312}"/>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4/7/2025</a:t>
            </a:fld>
            <a:endParaRPr lang="en-US"/>
          </a:p>
        </p:txBody>
      </p:sp>
      <p:sp>
        <p:nvSpPr>
          <p:cNvPr id="5" name="Footer Placeholder 4">
            <a:extLst>
              <a:ext uri="{FF2B5EF4-FFF2-40B4-BE49-F238E27FC236}">
                <a16:creationId xmlns:a16="http://schemas.microsoft.com/office/drawing/2014/main" id="{7B90375E-47DA-F758-78E5-91786E82D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5597AE8-0686-36CE-086F-29D8908F61E9}"/>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pic>
        <p:nvPicPr>
          <p:cNvPr id="7" name="图片 3">
            <a:extLst>
              <a:ext uri="{FF2B5EF4-FFF2-40B4-BE49-F238E27FC236}">
                <a16:creationId xmlns:a16="http://schemas.microsoft.com/office/drawing/2014/main" id="{3643854A-BFAD-EE1E-2BEA-5FBE130651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sp>
        <p:nvSpPr>
          <p:cNvPr id="8" name="矩形 1">
            <a:extLst>
              <a:ext uri="{FF2B5EF4-FFF2-40B4-BE49-F238E27FC236}">
                <a16:creationId xmlns:a16="http://schemas.microsoft.com/office/drawing/2014/main" id="{7682F01A-9B19-FBBA-A6AF-5B9FC08357CA}"/>
              </a:ext>
            </a:extLst>
          </p:cNvPr>
          <p:cNvSpPr/>
          <p:nvPr userDrawn="1"/>
        </p:nvSpPr>
        <p:spPr>
          <a:xfrm>
            <a:off x="465992" y="621783"/>
            <a:ext cx="11298116" cy="5795890"/>
          </a:xfrm>
          <a:prstGeom prst="rect">
            <a:avLst/>
          </a:prstGeom>
          <a:solidFill>
            <a:schemeClr val="bg1"/>
          </a:solidFill>
          <a:ln w="38100">
            <a:solidFill>
              <a:srgbClr val="61ADF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Tree>
    <p:extLst>
      <p:ext uri="{BB962C8B-B14F-4D97-AF65-F5344CB8AC3E}">
        <p14:creationId xmlns:p14="http://schemas.microsoft.com/office/powerpoint/2010/main" val="617384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33489F27-4C72-B514-43B7-8328303522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spTree>
    <p:extLst>
      <p:ext uri="{BB962C8B-B14F-4D97-AF65-F5344CB8AC3E}">
        <p14:creationId xmlns:p14="http://schemas.microsoft.com/office/powerpoint/2010/main" val="3459878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33489F27-4C72-B514-43B7-8328303522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spTree>
    <p:extLst>
      <p:ext uri="{BB962C8B-B14F-4D97-AF65-F5344CB8AC3E}">
        <p14:creationId xmlns:p14="http://schemas.microsoft.com/office/powerpoint/2010/main" val="3884839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BDE6C-63F6-6C80-0C5C-F94C241B82D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D771796-7844-DB85-EB38-F26A7D55064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9AA1C8-CCC6-B84B-C1FA-888C5BABD11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108E28-627F-2D44-D81C-6C15BF2C5C0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13AE90-3BBD-87A3-D638-61782525EB8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733959-FCA8-A66D-B92F-DB0EB64CBF55}"/>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4/7/2025</a:t>
            </a:fld>
            <a:endParaRPr lang="en-US"/>
          </a:p>
        </p:txBody>
      </p:sp>
      <p:sp>
        <p:nvSpPr>
          <p:cNvPr id="8" name="Footer Placeholder 7">
            <a:extLst>
              <a:ext uri="{FF2B5EF4-FFF2-40B4-BE49-F238E27FC236}">
                <a16:creationId xmlns:a16="http://schemas.microsoft.com/office/drawing/2014/main" id="{DE6F3A65-CA66-5E81-4BA7-18FD2BD728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2E077C3-116D-597C-5AB0-C82C90A9E04C}"/>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spTree>
    <p:extLst>
      <p:ext uri="{BB962C8B-B14F-4D97-AF65-F5344CB8AC3E}">
        <p14:creationId xmlns:p14="http://schemas.microsoft.com/office/powerpoint/2010/main" val="1987922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71315-9374-42B2-CA36-BC3536D176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16AC519-3402-D6B5-0D85-7ED734439BD1}"/>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4/7/2025</a:t>
            </a:fld>
            <a:endParaRPr lang="en-US"/>
          </a:p>
        </p:txBody>
      </p:sp>
      <p:sp>
        <p:nvSpPr>
          <p:cNvPr id="4" name="Footer Placeholder 3">
            <a:extLst>
              <a:ext uri="{FF2B5EF4-FFF2-40B4-BE49-F238E27FC236}">
                <a16:creationId xmlns:a16="http://schemas.microsoft.com/office/drawing/2014/main" id="{AD83A296-B661-19CE-BBED-C2ABB7B0B6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3A7D5BE-52F4-EFEE-7C09-54E73E8DBD40}"/>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spTree>
    <p:extLst>
      <p:ext uri="{BB962C8B-B14F-4D97-AF65-F5344CB8AC3E}">
        <p14:creationId xmlns:p14="http://schemas.microsoft.com/office/powerpoint/2010/main" val="3803394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44B879-72FA-A95E-E2A7-A6269E4C2861}"/>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4/7/2025</a:t>
            </a:fld>
            <a:endParaRPr lang="en-US"/>
          </a:p>
        </p:txBody>
      </p:sp>
      <p:sp>
        <p:nvSpPr>
          <p:cNvPr id="3" name="Footer Placeholder 2">
            <a:extLst>
              <a:ext uri="{FF2B5EF4-FFF2-40B4-BE49-F238E27FC236}">
                <a16:creationId xmlns:a16="http://schemas.microsoft.com/office/drawing/2014/main" id="{2C50A52C-DE84-7CDA-4D8C-3803326404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0EBCB7D-379E-BB84-1B0E-B2424B6BF58B}"/>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spTree>
    <p:extLst>
      <p:ext uri="{BB962C8B-B14F-4D97-AF65-F5344CB8AC3E}">
        <p14:creationId xmlns:p14="http://schemas.microsoft.com/office/powerpoint/2010/main" val="3433836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2A9B4-7B15-ACE4-7D69-A2713CDD119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DB7BE3-906F-F433-76AB-981A4BDAB6E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4556D7-9B32-617A-9617-493136D7B14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9AB4C4-CE0E-273A-BCA3-A73E6BBF3A3E}"/>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4/7/2025</a:t>
            </a:fld>
            <a:endParaRPr lang="en-US"/>
          </a:p>
        </p:txBody>
      </p:sp>
      <p:sp>
        <p:nvSpPr>
          <p:cNvPr id="6" name="Footer Placeholder 5">
            <a:extLst>
              <a:ext uri="{FF2B5EF4-FFF2-40B4-BE49-F238E27FC236}">
                <a16:creationId xmlns:a16="http://schemas.microsoft.com/office/drawing/2014/main" id="{40B1437A-A64E-7D5F-F7C4-59B0778820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F745A35-7470-C567-7B64-E5B5E85C55FC}"/>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spTree>
    <p:extLst>
      <p:ext uri="{BB962C8B-B14F-4D97-AF65-F5344CB8AC3E}">
        <p14:creationId xmlns:p14="http://schemas.microsoft.com/office/powerpoint/2010/main" val="2400159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AC6EA-0C14-F5E8-D539-B0D892245E4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2E945B-18E5-1D4C-D60E-2083540D290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F3FE6E-2F48-6FB7-CFF6-27114F37D2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8B69E4-B19E-D32A-08D8-E2AEA37AE890}"/>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4/7/2025</a:t>
            </a:fld>
            <a:endParaRPr lang="en-US"/>
          </a:p>
        </p:txBody>
      </p:sp>
      <p:sp>
        <p:nvSpPr>
          <p:cNvPr id="6" name="Footer Placeholder 5">
            <a:extLst>
              <a:ext uri="{FF2B5EF4-FFF2-40B4-BE49-F238E27FC236}">
                <a16:creationId xmlns:a16="http://schemas.microsoft.com/office/drawing/2014/main" id="{F15A7F5D-5141-7DC7-AB9B-EEF2A95627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BE9DAA7-2B21-0BA9-BA69-8C106473AB93}"/>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spTree>
    <p:extLst>
      <p:ext uri="{BB962C8B-B14F-4D97-AF65-F5344CB8AC3E}">
        <p14:creationId xmlns:p14="http://schemas.microsoft.com/office/powerpoint/2010/main" val="2129749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7BE3-4034-A73E-7BF3-6CCD45E319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49B60C-605F-B2A2-2FED-30A0F001800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53E06-43C7-E1A7-B2BB-EE568C3B8171}"/>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4/7/2025</a:t>
            </a:fld>
            <a:endParaRPr lang="en-US"/>
          </a:p>
        </p:txBody>
      </p:sp>
      <p:sp>
        <p:nvSpPr>
          <p:cNvPr id="5" name="Footer Placeholder 4">
            <a:extLst>
              <a:ext uri="{FF2B5EF4-FFF2-40B4-BE49-F238E27FC236}">
                <a16:creationId xmlns:a16="http://schemas.microsoft.com/office/drawing/2014/main" id="{2B541051-CE5E-7861-A6E6-A8DAB13223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EB6F56-1BBF-2E01-CF5C-76AE34E7F489}"/>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pic>
        <p:nvPicPr>
          <p:cNvPr id="7" name="图片 3">
            <a:extLst>
              <a:ext uri="{FF2B5EF4-FFF2-40B4-BE49-F238E27FC236}">
                <a16:creationId xmlns:a16="http://schemas.microsoft.com/office/drawing/2014/main" id="{1C500659-F1DC-EDCA-588E-AA509288D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8" name="图片 8">
            <a:extLst>
              <a:ext uri="{FF2B5EF4-FFF2-40B4-BE49-F238E27FC236}">
                <a16:creationId xmlns:a16="http://schemas.microsoft.com/office/drawing/2014/main" id="{CDE0F763-E777-6753-5B2F-5FFE69040C2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358" b="13608"/>
          <a:stretch/>
        </p:blipFill>
        <p:spPr>
          <a:xfrm rot="5195870">
            <a:off x="2542423" y="-3087811"/>
            <a:ext cx="6832280" cy="13000487"/>
          </a:xfrm>
          <a:prstGeom prst="rect">
            <a:avLst/>
          </a:prstGeom>
        </p:spPr>
      </p:pic>
    </p:spTree>
    <p:extLst>
      <p:ext uri="{BB962C8B-B14F-4D97-AF65-F5344CB8AC3E}">
        <p14:creationId xmlns:p14="http://schemas.microsoft.com/office/powerpoint/2010/main" val="131872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B8256-A6E5-010F-CC12-F4991E1729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0A7EDA-5B8E-451F-A1AB-33AC778CDDF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1DD76F-CF45-080A-2F19-7F25D7BCDD3D}"/>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4/7/2025</a:t>
            </a:fld>
            <a:endParaRPr lang="en-US"/>
          </a:p>
        </p:txBody>
      </p:sp>
      <p:sp>
        <p:nvSpPr>
          <p:cNvPr id="5" name="Footer Placeholder 4">
            <a:extLst>
              <a:ext uri="{FF2B5EF4-FFF2-40B4-BE49-F238E27FC236}">
                <a16:creationId xmlns:a16="http://schemas.microsoft.com/office/drawing/2014/main" id="{D81B92FE-FA3C-0068-7EA5-DFDA0F75FC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C70588-96AD-C383-4500-771B280A620A}"/>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spTree>
    <p:extLst>
      <p:ext uri="{BB962C8B-B14F-4D97-AF65-F5344CB8AC3E}">
        <p14:creationId xmlns:p14="http://schemas.microsoft.com/office/powerpoint/2010/main" val="2495840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850DD1-1EE9-B448-BDC2-1C9EC1DE425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D6A2C1-1EF8-22ED-871B-F12D655130F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76DE07-AA90-8262-2375-DD304B701A72}"/>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4/7/2025</a:t>
            </a:fld>
            <a:endParaRPr lang="en-US"/>
          </a:p>
        </p:txBody>
      </p:sp>
      <p:sp>
        <p:nvSpPr>
          <p:cNvPr id="5" name="Footer Placeholder 4">
            <a:extLst>
              <a:ext uri="{FF2B5EF4-FFF2-40B4-BE49-F238E27FC236}">
                <a16:creationId xmlns:a16="http://schemas.microsoft.com/office/drawing/2014/main" id="{9FDB1246-0BFF-7D6F-15CA-1FFC07A1A8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6E3DDD-C955-1C34-0385-37FA11B4210D}"/>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spTree>
    <p:extLst>
      <p:ext uri="{BB962C8B-B14F-4D97-AF65-F5344CB8AC3E}">
        <p14:creationId xmlns:p14="http://schemas.microsoft.com/office/powerpoint/2010/main" val="188968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7BE3-4034-A73E-7BF3-6CCD45E319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49B60C-605F-B2A2-2FED-30A0F001800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53E06-43C7-E1A7-B2BB-EE568C3B8171}"/>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4/7/2025</a:t>
            </a:fld>
            <a:endParaRPr lang="en-US"/>
          </a:p>
        </p:txBody>
      </p:sp>
      <p:sp>
        <p:nvSpPr>
          <p:cNvPr id="5" name="Footer Placeholder 4">
            <a:extLst>
              <a:ext uri="{FF2B5EF4-FFF2-40B4-BE49-F238E27FC236}">
                <a16:creationId xmlns:a16="http://schemas.microsoft.com/office/drawing/2014/main" id="{2B541051-CE5E-7861-A6E6-A8DAB13223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EB6F56-1BBF-2E01-CF5C-76AE34E7F489}"/>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pic>
        <p:nvPicPr>
          <p:cNvPr id="7" name="图片 3">
            <a:extLst>
              <a:ext uri="{FF2B5EF4-FFF2-40B4-BE49-F238E27FC236}">
                <a16:creationId xmlns:a16="http://schemas.microsoft.com/office/drawing/2014/main" id="{1C500659-F1DC-EDCA-588E-AA509288D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8" name="图片 8">
            <a:extLst>
              <a:ext uri="{FF2B5EF4-FFF2-40B4-BE49-F238E27FC236}">
                <a16:creationId xmlns:a16="http://schemas.microsoft.com/office/drawing/2014/main" id="{CDE0F763-E777-6753-5B2F-5FFE69040C2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358" b="13608"/>
          <a:stretch/>
        </p:blipFill>
        <p:spPr>
          <a:xfrm rot="5195870">
            <a:off x="2704555" y="-2720495"/>
            <a:ext cx="6782891" cy="12298989"/>
          </a:xfrm>
          <a:prstGeom prst="rect">
            <a:avLst/>
          </a:prstGeom>
        </p:spPr>
      </p:pic>
    </p:spTree>
    <p:extLst>
      <p:ext uri="{BB962C8B-B14F-4D97-AF65-F5344CB8AC3E}">
        <p14:creationId xmlns:p14="http://schemas.microsoft.com/office/powerpoint/2010/main" val="146683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7BE3-4034-A73E-7BF3-6CCD45E319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49B60C-605F-B2A2-2FED-30A0F001800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53E06-43C7-E1A7-B2BB-EE568C3B8171}"/>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4/7/2025</a:t>
            </a:fld>
            <a:endParaRPr lang="en-US"/>
          </a:p>
        </p:txBody>
      </p:sp>
      <p:sp>
        <p:nvSpPr>
          <p:cNvPr id="5" name="Footer Placeholder 4">
            <a:extLst>
              <a:ext uri="{FF2B5EF4-FFF2-40B4-BE49-F238E27FC236}">
                <a16:creationId xmlns:a16="http://schemas.microsoft.com/office/drawing/2014/main" id="{2B541051-CE5E-7861-A6E6-A8DAB13223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EB6F56-1BBF-2E01-CF5C-76AE34E7F489}"/>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pic>
        <p:nvPicPr>
          <p:cNvPr id="7" name="图片 3">
            <a:extLst>
              <a:ext uri="{FF2B5EF4-FFF2-40B4-BE49-F238E27FC236}">
                <a16:creationId xmlns:a16="http://schemas.microsoft.com/office/drawing/2014/main" id="{1C500659-F1DC-EDCA-588E-AA509288D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8" name="图片 8">
            <a:extLst>
              <a:ext uri="{FF2B5EF4-FFF2-40B4-BE49-F238E27FC236}">
                <a16:creationId xmlns:a16="http://schemas.microsoft.com/office/drawing/2014/main" id="{CDE0F763-E777-6753-5B2F-5FFE69040C2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358" b="13608"/>
          <a:stretch/>
        </p:blipFill>
        <p:spPr>
          <a:xfrm rot="5195870">
            <a:off x="2704555" y="-2720495"/>
            <a:ext cx="6782891" cy="12298989"/>
          </a:xfrm>
          <a:prstGeom prst="rect">
            <a:avLst/>
          </a:prstGeom>
        </p:spPr>
      </p:pic>
    </p:spTree>
    <p:extLst>
      <p:ext uri="{BB962C8B-B14F-4D97-AF65-F5344CB8AC3E}">
        <p14:creationId xmlns:p14="http://schemas.microsoft.com/office/powerpoint/2010/main" val="239933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7BE3-4034-A73E-7BF3-6CCD45E319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49B60C-605F-B2A2-2FED-30A0F001800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53E06-43C7-E1A7-B2BB-EE568C3B8171}"/>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4/7/2025</a:t>
            </a:fld>
            <a:endParaRPr lang="en-US"/>
          </a:p>
        </p:txBody>
      </p:sp>
      <p:sp>
        <p:nvSpPr>
          <p:cNvPr id="5" name="Footer Placeholder 4">
            <a:extLst>
              <a:ext uri="{FF2B5EF4-FFF2-40B4-BE49-F238E27FC236}">
                <a16:creationId xmlns:a16="http://schemas.microsoft.com/office/drawing/2014/main" id="{2B541051-CE5E-7861-A6E6-A8DAB13223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EB6F56-1BBF-2E01-CF5C-76AE34E7F489}"/>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pic>
        <p:nvPicPr>
          <p:cNvPr id="7" name="图片 3">
            <a:extLst>
              <a:ext uri="{FF2B5EF4-FFF2-40B4-BE49-F238E27FC236}">
                <a16:creationId xmlns:a16="http://schemas.microsoft.com/office/drawing/2014/main" id="{1C500659-F1DC-EDCA-588E-AA509288D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8" name="图片 8">
            <a:extLst>
              <a:ext uri="{FF2B5EF4-FFF2-40B4-BE49-F238E27FC236}">
                <a16:creationId xmlns:a16="http://schemas.microsoft.com/office/drawing/2014/main" id="{CDE0F763-E777-6753-5B2F-5FFE69040C2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358" b="13608"/>
          <a:stretch/>
        </p:blipFill>
        <p:spPr>
          <a:xfrm rot="5195870">
            <a:off x="2704555" y="-2720495"/>
            <a:ext cx="6782891" cy="12298989"/>
          </a:xfrm>
          <a:prstGeom prst="rect">
            <a:avLst/>
          </a:prstGeom>
        </p:spPr>
      </p:pic>
    </p:spTree>
    <p:extLst>
      <p:ext uri="{BB962C8B-B14F-4D97-AF65-F5344CB8AC3E}">
        <p14:creationId xmlns:p14="http://schemas.microsoft.com/office/powerpoint/2010/main" val="112759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7BE3-4034-A73E-7BF3-6CCD45E319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49B60C-605F-B2A2-2FED-30A0F001800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53E06-43C7-E1A7-B2BB-EE568C3B8171}"/>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4/7/2025</a:t>
            </a:fld>
            <a:endParaRPr lang="en-US"/>
          </a:p>
        </p:txBody>
      </p:sp>
      <p:sp>
        <p:nvSpPr>
          <p:cNvPr id="5" name="Footer Placeholder 4">
            <a:extLst>
              <a:ext uri="{FF2B5EF4-FFF2-40B4-BE49-F238E27FC236}">
                <a16:creationId xmlns:a16="http://schemas.microsoft.com/office/drawing/2014/main" id="{2B541051-CE5E-7861-A6E6-A8DAB13223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EB6F56-1BBF-2E01-CF5C-76AE34E7F489}"/>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pic>
        <p:nvPicPr>
          <p:cNvPr id="7" name="图片 3">
            <a:extLst>
              <a:ext uri="{FF2B5EF4-FFF2-40B4-BE49-F238E27FC236}">
                <a16:creationId xmlns:a16="http://schemas.microsoft.com/office/drawing/2014/main" id="{1C500659-F1DC-EDCA-588E-AA509288D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8" name="图片 8">
            <a:extLst>
              <a:ext uri="{FF2B5EF4-FFF2-40B4-BE49-F238E27FC236}">
                <a16:creationId xmlns:a16="http://schemas.microsoft.com/office/drawing/2014/main" id="{CDE0F763-E777-6753-5B2F-5FFE69040C2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358" b="13608"/>
          <a:stretch/>
        </p:blipFill>
        <p:spPr>
          <a:xfrm rot="5195870">
            <a:off x="2704555" y="-2720495"/>
            <a:ext cx="6782891" cy="12298989"/>
          </a:xfrm>
          <a:prstGeom prst="rect">
            <a:avLst/>
          </a:prstGeom>
        </p:spPr>
      </p:pic>
    </p:spTree>
    <p:extLst>
      <p:ext uri="{BB962C8B-B14F-4D97-AF65-F5344CB8AC3E}">
        <p14:creationId xmlns:p14="http://schemas.microsoft.com/office/powerpoint/2010/main" val="297088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9703-BA14-2139-DB07-1E0248DDA2C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96B3AD-F7C5-2BF5-15DB-1688B7CDA45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4DFB6A-67A6-A934-F65A-C3D8A6E7B312}"/>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4/7/2025</a:t>
            </a:fld>
            <a:endParaRPr lang="en-US"/>
          </a:p>
        </p:txBody>
      </p:sp>
      <p:sp>
        <p:nvSpPr>
          <p:cNvPr id="5" name="Footer Placeholder 4">
            <a:extLst>
              <a:ext uri="{FF2B5EF4-FFF2-40B4-BE49-F238E27FC236}">
                <a16:creationId xmlns:a16="http://schemas.microsoft.com/office/drawing/2014/main" id="{7B90375E-47DA-F758-78E5-91786E82D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5597AE8-0686-36CE-086F-29D8908F61E9}"/>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pic>
        <p:nvPicPr>
          <p:cNvPr id="7" name="图片 3">
            <a:extLst>
              <a:ext uri="{FF2B5EF4-FFF2-40B4-BE49-F238E27FC236}">
                <a16:creationId xmlns:a16="http://schemas.microsoft.com/office/drawing/2014/main" id="{3643854A-BFAD-EE1E-2BEA-5FBE130651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sp>
        <p:nvSpPr>
          <p:cNvPr id="8" name="矩形 1">
            <a:extLst>
              <a:ext uri="{FF2B5EF4-FFF2-40B4-BE49-F238E27FC236}">
                <a16:creationId xmlns:a16="http://schemas.microsoft.com/office/drawing/2014/main" id="{7682F01A-9B19-FBBA-A6AF-5B9FC08357CA}"/>
              </a:ext>
            </a:extLst>
          </p:cNvPr>
          <p:cNvSpPr/>
          <p:nvPr userDrawn="1"/>
        </p:nvSpPr>
        <p:spPr>
          <a:xfrm>
            <a:off x="465992" y="621783"/>
            <a:ext cx="11298116" cy="5795890"/>
          </a:xfrm>
          <a:prstGeom prst="rect">
            <a:avLst/>
          </a:prstGeom>
          <a:solidFill>
            <a:schemeClr val="bg1"/>
          </a:solidFill>
          <a:ln w="38100">
            <a:solidFill>
              <a:srgbClr val="61ADF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Tree>
    <p:extLst>
      <p:ext uri="{BB962C8B-B14F-4D97-AF65-F5344CB8AC3E}">
        <p14:creationId xmlns:p14="http://schemas.microsoft.com/office/powerpoint/2010/main" val="2997779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9703-BA14-2139-DB07-1E0248DDA2C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96B3AD-F7C5-2BF5-15DB-1688B7CDA45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4DFB6A-67A6-A934-F65A-C3D8A6E7B312}"/>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4/7/2025</a:t>
            </a:fld>
            <a:endParaRPr lang="en-US"/>
          </a:p>
        </p:txBody>
      </p:sp>
      <p:sp>
        <p:nvSpPr>
          <p:cNvPr id="5" name="Footer Placeholder 4">
            <a:extLst>
              <a:ext uri="{FF2B5EF4-FFF2-40B4-BE49-F238E27FC236}">
                <a16:creationId xmlns:a16="http://schemas.microsoft.com/office/drawing/2014/main" id="{7B90375E-47DA-F758-78E5-91786E82D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5597AE8-0686-36CE-086F-29D8908F61E9}"/>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pic>
        <p:nvPicPr>
          <p:cNvPr id="7" name="图片 3">
            <a:extLst>
              <a:ext uri="{FF2B5EF4-FFF2-40B4-BE49-F238E27FC236}">
                <a16:creationId xmlns:a16="http://schemas.microsoft.com/office/drawing/2014/main" id="{3643854A-BFAD-EE1E-2BEA-5FBE130651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sp>
        <p:nvSpPr>
          <p:cNvPr id="8" name="矩形 1">
            <a:extLst>
              <a:ext uri="{FF2B5EF4-FFF2-40B4-BE49-F238E27FC236}">
                <a16:creationId xmlns:a16="http://schemas.microsoft.com/office/drawing/2014/main" id="{7682F01A-9B19-FBBA-A6AF-5B9FC08357CA}"/>
              </a:ext>
            </a:extLst>
          </p:cNvPr>
          <p:cNvSpPr/>
          <p:nvPr userDrawn="1"/>
        </p:nvSpPr>
        <p:spPr>
          <a:xfrm>
            <a:off x="465992" y="621783"/>
            <a:ext cx="11298116" cy="5795890"/>
          </a:xfrm>
          <a:prstGeom prst="rect">
            <a:avLst/>
          </a:prstGeom>
          <a:solidFill>
            <a:schemeClr val="bg1"/>
          </a:solidFill>
          <a:ln w="38100">
            <a:solidFill>
              <a:srgbClr val="61ADF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Tree>
    <p:extLst>
      <p:ext uri="{BB962C8B-B14F-4D97-AF65-F5344CB8AC3E}">
        <p14:creationId xmlns:p14="http://schemas.microsoft.com/office/powerpoint/2010/main" val="857942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9703-BA14-2139-DB07-1E0248DDA2C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96B3AD-F7C5-2BF5-15DB-1688B7CDA45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4DFB6A-67A6-A934-F65A-C3D8A6E7B312}"/>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4/7/2025</a:t>
            </a:fld>
            <a:endParaRPr lang="en-US"/>
          </a:p>
        </p:txBody>
      </p:sp>
      <p:sp>
        <p:nvSpPr>
          <p:cNvPr id="5" name="Footer Placeholder 4">
            <a:extLst>
              <a:ext uri="{FF2B5EF4-FFF2-40B4-BE49-F238E27FC236}">
                <a16:creationId xmlns:a16="http://schemas.microsoft.com/office/drawing/2014/main" id="{7B90375E-47DA-F758-78E5-91786E82D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5597AE8-0686-36CE-086F-29D8908F61E9}"/>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pic>
        <p:nvPicPr>
          <p:cNvPr id="7" name="图片 3">
            <a:extLst>
              <a:ext uri="{FF2B5EF4-FFF2-40B4-BE49-F238E27FC236}">
                <a16:creationId xmlns:a16="http://schemas.microsoft.com/office/drawing/2014/main" id="{3643854A-BFAD-EE1E-2BEA-5FBE130651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sp>
        <p:nvSpPr>
          <p:cNvPr id="8" name="矩形 1">
            <a:extLst>
              <a:ext uri="{FF2B5EF4-FFF2-40B4-BE49-F238E27FC236}">
                <a16:creationId xmlns:a16="http://schemas.microsoft.com/office/drawing/2014/main" id="{7682F01A-9B19-FBBA-A6AF-5B9FC08357CA}"/>
              </a:ext>
            </a:extLst>
          </p:cNvPr>
          <p:cNvSpPr/>
          <p:nvPr userDrawn="1"/>
        </p:nvSpPr>
        <p:spPr>
          <a:xfrm>
            <a:off x="465992" y="621783"/>
            <a:ext cx="11298116" cy="5795890"/>
          </a:xfrm>
          <a:prstGeom prst="rect">
            <a:avLst/>
          </a:prstGeom>
          <a:solidFill>
            <a:schemeClr val="bg1"/>
          </a:solidFill>
          <a:ln w="38100">
            <a:solidFill>
              <a:srgbClr val="61ADF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Tree>
    <p:extLst>
      <p:ext uri="{BB962C8B-B14F-4D97-AF65-F5344CB8AC3E}">
        <p14:creationId xmlns:p14="http://schemas.microsoft.com/office/powerpoint/2010/main" val="367412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DBA96840-38EE-E859-ED69-50E39E356A8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2" name="Group 1">
            <a:extLst>
              <a:ext uri="{FF2B5EF4-FFF2-40B4-BE49-F238E27FC236}">
                <a16:creationId xmlns:a16="http://schemas.microsoft.com/office/drawing/2014/main" id="{3BFD3EC5-C78E-3546-285D-2541888FFDB6}"/>
              </a:ext>
            </a:extLst>
          </p:cNvPr>
          <p:cNvGrpSpPr/>
          <p:nvPr userDrawn="1"/>
        </p:nvGrpSpPr>
        <p:grpSpPr>
          <a:xfrm>
            <a:off x="-3900842" y="-150445"/>
            <a:ext cx="4326051" cy="2928084"/>
            <a:chOff x="6278216" y="1917262"/>
            <a:chExt cx="4339742" cy="2928084"/>
          </a:xfrm>
        </p:grpSpPr>
        <p:pic>
          <p:nvPicPr>
            <p:cNvPr id="4" name="Picture 3">
              <a:extLst>
                <a:ext uri="{FF2B5EF4-FFF2-40B4-BE49-F238E27FC236}">
                  <a16:creationId xmlns:a16="http://schemas.microsoft.com/office/drawing/2014/main" id="{9CC65FB1-0A03-777A-4530-7832ABDB0604}"/>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7946988" y="2216636"/>
              <a:ext cx="2313051" cy="1985355"/>
            </a:xfrm>
            <a:prstGeom prst="rect">
              <a:avLst/>
            </a:prstGeom>
          </p:spPr>
        </p:pic>
        <p:sp>
          <p:nvSpPr>
            <p:cNvPr id="5" name="Freeform: Shape 4">
              <a:extLst>
                <a:ext uri="{FF2B5EF4-FFF2-40B4-BE49-F238E27FC236}">
                  <a16:creationId xmlns:a16="http://schemas.microsoft.com/office/drawing/2014/main" id="{15F113AB-4479-803C-6799-E58B93C8FB0C}"/>
                </a:ext>
              </a:extLst>
            </p:cNvPr>
            <p:cNvSpPr/>
            <p:nvPr userDrawn="1"/>
          </p:nvSpPr>
          <p:spPr>
            <a:xfrm>
              <a:off x="6678548" y="1917262"/>
              <a:ext cx="3140771"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12">
              <a:extLst>
                <a:ext uri="{FF2B5EF4-FFF2-40B4-BE49-F238E27FC236}">
                  <a16:creationId xmlns:a16="http://schemas.microsoft.com/office/drawing/2014/main" id="{3A6C2219-796D-E613-4C43-5F841022AD1B}"/>
                </a:ext>
              </a:extLst>
            </p:cNvPr>
            <p:cNvSpPr txBox="1"/>
            <p:nvPr userDrawn="1"/>
          </p:nvSpPr>
          <p:spPr>
            <a:xfrm>
              <a:off x="7055892" y="4133718"/>
              <a:ext cx="356206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GIÁO ÁN ĐƯỢC CHIA SẺ TẠI</a:t>
              </a:r>
            </a:p>
          </p:txBody>
        </p:sp>
        <p:sp>
          <p:nvSpPr>
            <p:cNvPr id="7" name="TextBox 13">
              <a:extLst>
                <a:ext uri="{FF2B5EF4-FFF2-40B4-BE49-F238E27FC236}">
                  <a16:creationId xmlns:a16="http://schemas.microsoft.com/office/drawing/2014/main" id="{3B70F17D-CC1B-F512-1116-CECB2E4E3B90}"/>
                </a:ext>
              </a:extLst>
            </p:cNvPr>
            <p:cNvSpPr txBox="1"/>
            <p:nvPr userDrawn="1"/>
          </p:nvSpPr>
          <p:spPr>
            <a:xfrm>
              <a:off x="6278216" y="4476014"/>
              <a:ext cx="432634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https://www.hanhtranggiaovien.com</a:t>
              </a:r>
            </a:p>
          </p:txBody>
        </p:sp>
      </p:grpSp>
    </p:spTree>
    <p:extLst>
      <p:ext uri="{BB962C8B-B14F-4D97-AF65-F5344CB8AC3E}">
        <p14:creationId xmlns:p14="http://schemas.microsoft.com/office/powerpoint/2010/main" val="2230068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1" y="-2666998"/>
            <a:ext cx="6858003" cy="12192000"/>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t="2358" b="13608"/>
          <a:stretch/>
        </p:blipFill>
        <p:spPr>
          <a:xfrm rot="5195870">
            <a:off x="3429892" y="-2436453"/>
            <a:ext cx="5332216" cy="10030506"/>
          </a:xfrm>
          <a:prstGeom prst="rect">
            <a:avLst/>
          </a:prstGeom>
        </p:spPr>
      </p:pic>
      <p:pic>
        <p:nvPicPr>
          <p:cNvPr id="14" name="Picture 13">
            <a:extLst>
              <a:ext uri="{FF2B5EF4-FFF2-40B4-BE49-F238E27FC236}">
                <a16:creationId xmlns:a16="http://schemas.microsoft.com/office/drawing/2014/main" id="{BAF74296-F94C-16C1-06C7-A56F272DD995}"/>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46197" t="8773"/>
          <a:stretch/>
        </p:blipFill>
        <p:spPr>
          <a:xfrm>
            <a:off x="6530549" y="3069378"/>
            <a:ext cx="5685052" cy="3923098"/>
          </a:xfrm>
          <a:prstGeom prst="rect">
            <a:avLst/>
          </a:prstGeom>
        </p:spPr>
      </p:pic>
      <p:pic>
        <p:nvPicPr>
          <p:cNvPr id="15" name="Picture 14">
            <a:extLst>
              <a:ext uri="{FF2B5EF4-FFF2-40B4-BE49-F238E27FC236}">
                <a16:creationId xmlns:a16="http://schemas.microsoft.com/office/drawing/2014/main" id="{67C38860-C151-0BF4-6702-E816CB2E1CF4}"/>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595" t="401" r="61267" b="3746"/>
          <a:stretch/>
        </p:blipFill>
        <p:spPr>
          <a:xfrm>
            <a:off x="201335" y="3245362"/>
            <a:ext cx="3732435" cy="3702339"/>
          </a:xfrm>
          <a:prstGeom prst="rect">
            <a:avLst/>
          </a:prstGeom>
        </p:spPr>
      </p:pic>
      <p:pic>
        <p:nvPicPr>
          <p:cNvPr id="19" name="Picture 18">
            <a:extLst>
              <a:ext uri="{FF2B5EF4-FFF2-40B4-BE49-F238E27FC236}">
                <a16:creationId xmlns:a16="http://schemas.microsoft.com/office/drawing/2014/main" id="{DAEC63F2-D9B5-EADC-645C-B7F076C0FC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1821" y="-871489"/>
            <a:ext cx="6607860" cy="2942671"/>
          </a:xfrm>
          <a:prstGeom prst="rect">
            <a:avLst/>
          </a:prstGeom>
        </p:spPr>
      </p:pic>
      <p:grpSp>
        <p:nvGrpSpPr>
          <p:cNvPr id="4" name="Group 3">
            <a:extLst>
              <a:ext uri="{FF2B5EF4-FFF2-40B4-BE49-F238E27FC236}">
                <a16:creationId xmlns:a16="http://schemas.microsoft.com/office/drawing/2014/main" id="{77A46341-65C6-263C-C73A-F96BC7499E98}"/>
              </a:ext>
            </a:extLst>
          </p:cNvPr>
          <p:cNvGrpSpPr/>
          <p:nvPr/>
        </p:nvGrpSpPr>
        <p:grpSpPr>
          <a:xfrm>
            <a:off x="9041702" y="52390"/>
            <a:ext cx="3241053" cy="1762716"/>
            <a:chOff x="9041702" y="52390"/>
            <a:chExt cx="3241053" cy="1762716"/>
          </a:xfrm>
        </p:grpSpPr>
        <p:pic>
          <p:nvPicPr>
            <p:cNvPr id="37" name="Picture 36">
              <a:extLst>
                <a:ext uri="{FF2B5EF4-FFF2-40B4-BE49-F238E27FC236}">
                  <a16:creationId xmlns:a16="http://schemas.microsoft.com/office/drawing/2014/main" id="{BA897306-7260-AE84-6AFA-0E14EAB5999E}"/>
                </a:ext>
              </a:extLst>
            </p:cNvPr>
            <p:cNvPicPr>
              <a:picLocks noChangeAspect="1"/>
            </p:cNvPicPr>
            <p:nvPr/>
          </p:nvPicPr>
          <p:blipFill rotWithShape="1">
            <a:blip r:embed="rId8">
              <a:extLst>
                <a:ext uri="{28A0092B-C50C-407E-A947-70E740481C1C}">
                  <a14:useLocalDpi xmlns:a14="http://schemas.microsoft.com/office/drawing/2010/main" val="0"/>
                </a:ext>
              </a:extLst>
            </a:blip>
            <a:srcRect l="61265" t="-1976" r="5635" b="78498"/>
            <a:stretch/>
          </p:blipFill>
          <p:spPr>
            <a:xfrm>
              <a:off x="9937361" y="285068"/>
              <a:ext cx="2345394" cy="1362605"/>
            </a:xfrm>
            <a:prstGeom prst="rect">
              <a:avLst/>
            </a:prstGeom>
          </p:spPr>
        </p:pic>
        <p:pic>
          <p:nvPicPr>
            <p:cNvPr id="45" name="Picture 44">
              <a:extLst>
                <a:ext uri="{FF2B5EF4-FFF2-40B4-BE49-F238E27FC236}">
                  <a16:creationId xmlns:a16="http://schemas.microsoft.com/office/drawing/2014/main" id="{B3146E09-7B50-7F4D-0707-A53D8BC0107D}"/>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flipH="1">
              <a:off x="9041702" y="52390"/>
              <a:ext cx="1809435" cy="1762716"/>
            </a:xfrm>
            <a:prstGeom prst="rect">
              <a:avLst/>
            </a:prstGeom>
          </p:spPr>
        </p:pic>
      </p:grpSp>
      <p:pic>
        <p:nvPicPr>
          <p:cNvPr id="7" name="Picture 6" descr="Logo, company name&#10;&#10;Description automatically generated">
            <a:extLst>
              <a:ext uri="{FF2B5EF4-FFF2-40B4-BE49-F238E27FC236}">
                <a16:creationId xmlns:a16="http://schemas.microsoft.com/office/drawing/2014/main" id="{8B1105ED-20C4-6D7E-F7F0-4832D7930167}"/>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7200"/>
                    </a14:imgEffect>
                    <a14:imgEffect>
                      <a14:saturation sat="300000"/>
                    </a14:imgEffect>
                  </a14:imgLayer>
                </a14:imgProps>
              </a:ext>
            </a:extLst>
          </a:blip>
          <a:stretch>
            <a:fillRect/>
          </a:stretch>
        </p:blipFill>
        <p:spPr>
          <a:xfrm>
            <a:off x="0" y="0"/>
            <a:ext cx="948049" cy="948049"/>
          </a:xfrm>
          <a:prstGeom prst="rect">
            <a:avLst/>
          </a:prstGeom>
        </p:spPr>
      </p:pic>
      <p:pic>
        <p:nvPicPr>
          <p:cNvPr id="8" name="Picture 7">
            <a:extLst>
              <a:ext uri="{FF2B5EF4-FFF2-40B4-BE49-F238E27FC236}">
                <a16:creationId xmlns:a16="http://schemas.microsoft.com/office/drawing/2014/main" id="{3E8DC39B-FB3F-027A-3398-BFF525F0C3BC}"/>
              </a:ext>
            </a:extLst>
          </p:cNvPr>
          <p:cNvPicPr>
            <a:picLocks noChangeAspect="1"/>
          </p:cNvPicPr>
          <p:nvPr/>
        </p:nvPicPr>
        <p:blipFill>
          <a:blip r:embed="rId12"/>
          <a:stretch>
            <a:fillRect/>
          </a:stretch>
        </p:blipFill>
        <p:spPr>
          <a:xfrm rot="610180">
            <a:off x="2060098" y="922962"/>
            <a:ext cx="8071804" cy="2645893"/>
          </a:xfrm>
          <a:prstGeom prst="rect">
            <a:avLst/>
          </a:prstGeom>
        </p:spPr>
      </p:pic>
      <p:pic>
        <p:nvPicPr>
          <p:cNvPr id="12" name="Picture 11">
            <a:extLst>
              <a:ext uri="{FF2B5EF4-FFF2-40B4-BE49-F238E27FC236}">
                <a16:creationId xmlns:a16="http://schemas.microsoft.com/office/drawing/2014/main" id="{E87EA1B6-510D-D9BF-D740-53F4D87E8141}"/>
              </a:ext>
            </a:extLst>
          </p:cNvPr>
          <p:cNvPicPr>
            <a:picLocks noChangeAspect="1"/>
          </p:cNvPicPr>
          <p:nvPr/>
        </p:nvPicPr>
        <p:blipFill>
          <a:blip r:embed="rId13"/>
          <a:stretch>
            <a:fillRect/>
          </a:stretch>
        </p:blipFill>
        <p:spPr>
          <a:xfrm>
            <a:off x="2188673" y="1926705"/>
            <a:ext cx="7748688" cy="2566638"/>
          </a:xfrm>
          <a:prstGeom prst="rect">
            <a:avLst/>
          </a:prstGeom>
        </p:spPr>
      </p:pic>
      <p:pic>
        <p:nvPicPr>
          <p:cNvPr id="16" name="Picture 15">
            <a:extLst>
              <a:ext uri="{FF2B5EF4-FFF2-40B4-BE49-F238E27FC236}">
                <a16:creationId xmlns:a16="http://schemas.microsoft.com/office/drawing/2014/main" id="{BE1C247D-D781-5A6C-25B5-C85DDB16ACCE}"/>
              </a:ext>
            </a:extLst>
          </p:cNvPr>
          <p:cNvPicPr>
            <a:picLocks noChangeAspect="1"/>
          </p:cNvPicPr>
          <p:nvPr/>
        </p:nvPicPr>
        <p:blipFill>
          <a:blip r:embed="rId14"/>
          <a:stretch>
            <a:fillRect/>
          </a:stretch>
        </p:blipFill>
        <p:spPr>
          <a:xfrm>
            <a:off x="3348553" y="3820677"/>
            <a:ext cx="2371550" cy="963251"/>
          </a:xfrm>
          <a:prstGeom prst="rect">
            <a:avLst/>
          </a:prstGeom>
        </p:spPr>
      </p:pic>
      <p:sp>
        <p:nvSpPr>
          <p:cNvPr id="2" name="TextBox 1">
            <a:extLst>
              <a:ext uri="{FF2B5EF4-FFF2-40B4-BE49-F238E27FC236}">
                <a16:creationId xmlns:a16="http://schemas.microsoft.com/office/drawing/2014/main" id="{AA8964CB-6CE5-81C4-C9AC-D4C547159468}"/>
              </a:ext>
            </a:extLst>
          </p:cNvPr>
          <p:cNvSpPr txBox="1"/>
          <p:nvPr/>
        </p:nvSpPr>
        <p:spPr>
          <a:xfrm>
            <a:off x="2203340" y="287417"/>
            <a:ext cx="7422502"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a:p>
        </p:txBody>
      </p:sp>
    </p:spTree>
    <p:extLst>
      <p:ext uri="{BB962C8B-B14F-4D97-AF65-F5344CB8AC3E}">
        <p14:creationId xmlns:p14="http://schemas.microsoft.com/office/powerpoint/2010/main" val="1785658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858F27-CEE3-693B-2A8E-0CBAA8844FC6}"/>
              </a:ext>
            </a:extLst>
          </p:cNvPr>
          <p:cNvPicPr>
            <a:picLocks noChangeAspect="1"/>
          </p:cNvPicPr>
          <p:nvPr/>
        </p:nvPicPr>
        <p:blipFill>
          <a:blip r:embed="rId2"/>
          <a:stretch>
            <a:fillRect/>
          </a:stretch>
        </p:blipFill>
        <p:spPr>
          <a:xfrm>
            <a:off x="1828800" y="798548"/>
            <a:ext cx="8176437" cy="5526683"/>
          </a:xfrm>
          <a:prstGeom prst="rect">
            <a:avLst/>
          </a:prstGeom>
        </p:spPr>
      </p:pic>
    </p:spTree>
    <p:extLst>
      <p:ext uri="{BB962C8B-B14F-4D97-AF65-F5344CB8AC3E}">
        <p14:creationId xmlns:p14="http://schemas.microsoft.com/office/powerpoint/2010/main" val="1537275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t="2358" b="13608"/>
          <a:stretch/>
        </p:blipFill>
        <p:spPr>
          <a:xfrm rot="5195870">
            <a:off x="3708726" y="-2516831"/>
            <a:ext cx="5216604" cy="10546603"/>
          </a:xfrm>
          <a:prstGeom prst="rect">
            <a:avLst/>
          </a:prstGeom>
        </p:spPr>
      </p:pic>
      <p:pic>
        <p:nvPicPr>
          <p:cNvPr id="5" name="Picture 4">
            <a:extLst>
              <a:ext uri="{FF2B5EF4-FFF2-40B4-BE49-F238E27FC236}">
                <a16:creationId xmlns:a16="http://schemas.microsoft.com/office/drawing/2014/main" id="{DFD7A497-4B4A-0040-570C-D1963231C072}"/>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46197" t="8773"/>
          <a:stretch/>
        </p:blipFill>
        <p:spPr>
          <a:xfrm>
            <a:off x="6530549" y="3069378"/>
            <a:ext cx="5685052" cy="3923098"/>
          </a:xfrm>
          <a:prstGeom prst="rect">
            <a:avLst/>
          </a:prstGeom>
        </p:spPr>
      </p:pic>
      <p:pic>
        <p:nvPicPr>
          <p:cNvPr id="6" name="Picture 5">
            <a:extLst>
              <a:ext uri="{FF2B5EF4-FFF2-40B4-BE49-F238E27FC236}">
                <a16:creationId xmlns:a16="http://schemas.microsoft.com/office/drawing/2014/main" id="{6FEE95E7-0D07-D863-8E96-274CFC22943B}"/>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595" t="401" r="61267" b="3746"/>
          <a:stretch/>
        </p:blipFill>
        <p:spPr>
          <a:xfrm>
            <a:off x="201335" y="3245362"/>
            <a:ext cx="3732435" cy="3702339"/>
          </a:xfrm>
          <a:prstGeom prst="rect">
            <a:avLst/>
          </a:prstGeom>
        </p:spPr>
      </p:pic>
      <p:pic>
        <p:nvPicPr>
          <p:cNvPr id="7" name="Picture 6">
            <a:extLst>
              <a:ext uri="{FF2B5EF4-FFF2-40B4-BE49-F238E27FC236}">
                <a16:creationId xmlns:a16="http://schemas.microsoft.com/office/drawing/2014/main" id="{AB5F043A-ED7C-86E0-D7E9-39D91A3ED1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48718" y="-558613"/>
            <a:ext cx="6607860" cy="2942671"/>
          </a:xfrm>
          <a:prstGeom prst="rect">
            <a:avLst/>
          </a:prstGeom>
        </p:spPr>
      </p:pic>
      <p:pic>
        <p:nvPicPr>
          <p:cNvPr id="8" name="Picture 7">
            <a:extLst>
              <a:ext uri="{FF2B5EF4-FFF2-40B4-BE49-F238E27FC236}">
                <a16:creationId xmlns:a16="http://schemas.microsoft.com/office/drawing/2014/main" id="{B72BDB40-D786-BD44-4E30-A8EC19249FA5}"/>
              </a:ext>
            </a:extLst>
          </p:cNvPr>
          <p:cNvPicPr>
            <a:picLocks noChangeAspect="1"/>
          </p:cNvPicPr>
          <p:nvPr/>
        </p:nvPicPr>
        <p:blipFill rotWithShape="1">
          <a:blip r:embed="rId8">
            <a:extLst>
              <a:ext uri="{28A0092B-C50C-407E-A947-70E740481C1C}">
                <a14:useLocalDpi xmlns:a14="http://schemas.microsoft.com/office/drawing/2010/main" val="0"/>
              </a:ext>
            </a:extLst>
          </a:blip>
          <a:srcRect l="61265" t="-1976" r="5635" b="78498"/>
          <a:stretch/>
        </p:blipFill>
        <p:spPr>
          <a:xfrm>
            <a:off x="9937361" y="285068"/>
            <a:ext cx="2345394" cy="1362605"/>
          </a:xfrm>
          <a:prstGeom prst="rect">
            <a:avLst/>
          </a:prstGeom>
        </p:spPr>
      </p:pic>
      <p:pic>
        <p:nvPicPr>
          <p:cNvPr id="11" name="Picture 10">
            <a:extLst>
              <a:ext uri="{FF2B5EF4-FFF2-40B4-BE49-F238E27FC236}">
                <a16:creationId xmlns:a16="http://schemas.microsoft.com/office/drawing/2014/main" id="{4C93A768-E77A-87C6-9C9B-4B0B64739D6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flipH="1">
            <a:off x="9041702" y="52390"/>
            <a:ext cx="1809435" cy="1762716"/>
          </a:xfrm>
          <a:prstGeom prst="rect">
            <a:avLst/>
          </a:prstGeom>
        </p:spPr>
      </p:pic>
      <p:pic>
        <p:nvPicPr>
          <p:cNvPr id="12" name="Picture 11">
            <a:extLst>
              <a:ext uri="{FF2B5EF4-FFF2-40B4-BE49-F238E27FC236}">
                <a16:creationId xmlns:a16="http://schemas.microsoft.com/office/drawing/2014/main" id="{8ABF7B1C-FC7C-46EC-C02A-90E477C56035}"/>
              </a:ext>
            </a:extLst>
          </p:cNvPr>
          <p:cNvPicPr>
            <a:picLocks noChangeAspect="1"/>
          </p:cNvPicPr>
          <p:nvPr/>
        </p:nvPicPr>
        <p:blipFill>
          <a:blip r:embed="rId10"/>
          <a:stretch>
            <a:fillRect/>
          </a:stretch>
        </p:blipFill>
        <p:spPr>
          <a:xfrm>
            <a:off x="1340863" y="591139"/>
            <a:ext cx="10040982" cy="4956478"/>
          </a:xfrm>
          <a:prstGeom prst="rect">
            <a:avLst/>
          </a:prstGeom>
        </p:spPr>
      </p:pic>
    </p:spTree>
    <p:extLst>
      <p:ext uri="{BB962C8B-B14F-4D97-AF65-F5344CB8AC3E}">
        <p14:creationId xmlns:p14="http://schemas.microsoft.com/office/powerpoint/2010/main" val="4214619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t="2358" b="13608"/>
          <a:stretch/>
        </p:blipFill>
        <p:spPr>
          <a:xfrm rot="5195870">
            <a:off x="3708726" y="-2516831"/>
            <a:ext cx="5216604" cy="10546603"/>
          </a:xfrm>
          <a:prstGeom prst="rect">
            <a:avLst/>
          </a:prstGeom>
        </p:spPr>
      </p:pic>
      <p:pic>
        <p:nvPicPr>
          <p:cNvPr id="5" name="Picture 4">
            <a:extLst>
              <a:ext uri="{FF2B5EF4-FFF2-40B4-BE49-F238E27FC236}">
                <a16:creationId xmlns:a16="http://schemas.microsoft.com/office/drawing/2014/main" id="{DFD7A497-4B4A-0040-570C-D1963231C072}"/>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46197" t="8773"/>
          <a:stretch/>
        </p:blipFill>
        <p:spPr>
          <a:xfrm>
            <a:off x="6530549" y="3069378"/>
            <a:ext cx="5685052" cy="3923098"/>
          </a:xfrm>
          <a:prstGeom prst="rect">
            <a:avLst/>
          </a:prstGeom>
        </p:spPr>
      </p:pic>
      <p:pic>
        <p:nvPicPr>
          <p:cNvPr id="6" name="Picture 5">
            <a:extLst>
              <a:ext uri="{FF2B5EF4-FFF2-40B4-BE49-F238E27FC236}">
                <a16:creationId xmlns:a16="http://schemas.microsoft.com/office/drawing/2014/main" id="{6FEE95E7-0D07-D863-8E96-274CFC22943B}"/>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595" t="401" r="61267" b="3746"/>
          <a:stretch/>
        </p:blipFill>
        <p:spPr>
          <a:xfrm>
            <a:off x="201335" y="3245362"/>
            <a:ext cx="3732435" cy="3702339"/>
          </a:xfrm>
          <a:prstGeom prst="rect">
            <a:avLst/>
          </a:prstGeom>
        </p:spPr>
      </p:pic>
      <p:pic>
        <p:nvPicPr>
          <p:cNvPr id="7" name="Picture 6">
            <a:extLst>
              <a:ext uri="{FF2B5EF4-FFF2-40B4-BE49-F238E27FC236}">
                <a16:creationId xmlns:a16="http://schemas.microsoft.com/office/drawing/2014/main" id="{AB5F043A-ED7C-86E0-D7E9-39D91A3ED1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48718" y="-558613"/>
            <a:ext cx="6607860" cy="2942671"/>
          </a:xfrm>
          <a:prstGeom prst="rect">
            <a:avLst/>
          </a:prstGeom>
        </p:spPr>
      </p:pic>
      <p:pic>
        <p:nvPicPr>
          <p:cNvPr id="8" name="Picture 7">
            <a:extLst>
              <a:ext uri="{FF2B5EF4-FFF2-40B4-BE49-F238E27FC236}">
                <a16:creationId xmlns:a16="http://schemas.microsoft.com/office/drawing/2014/main" id="{B72BDB40-D786-BD44-4E30-A8EC19249FA5}"/>
              </a:ext>
            </a:extLst>
          </p:cNvPr>
          <p:cNvPicPr>
            <a:picLocks noChangeAspect="1"/>
          </p:cNvPicPr>
          <p:nvPr/>
        </p:nvPicPr>
        <p:blipFill rotWithShape="1">
          <a:blip r:embed="rId8">
            <a:extLst>
              <a:ext uri="{28A0092B-C50C-407E-A947-70E740481C1C}">
                <a14:useLocalDpi xmlns:a14="http://schemas.microsoft.com/office/drawing/2010/main" val="0"/>
              </a:ext>
            </a:extLst>
          </a:blip>
          <a:srcRect l="61265" t="-1976" r="5635" b="78498"/>
          <a:stretch/>
        </p:blipFill>
        <p:spPr>
          <a:xfrm>
            <a:off x="9937361" y="285068"/>
            <a:ext cx="2345394" cy="1362605"/>
          </a:xfrm>
          <a:prstGeom prst="rect">
            <a:avLst/>
          </a:prstGeom>
        </p:spPr>
      </p:pic>
      <p:pic>
        <p:nvPicPr>
          <p:cNvPr id="11" name="Picture 10">
            <a:extLst>
              <a:ext uri="{FF2B5EF4-FFF2-40B4-BE49-F238E27FC236}">
                <a16:creationId xmlns:a16="http://schemas.microsoft.com/office/drawing/2014/main" id="{4C93A768-E77A-87C6-9C9B-4B0B64739D6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flipH="1">
            <a:off x="9041702" y="52390"/>
            <a:ext cx="1809435" cy="1762716"/>
          </a:xfrm>
          <a:prstGeom prst="rect">
            <a:avLst/>
          </a:prstGeom>
        </p:spPr>
      </p:pic>
      <p:sp>
        <p:nvSpPr>
          <p:cNvPr id="2" name="Rectangle 1">
            <a:extLst>
              <a:ext uri="{FF2B5EF4-FFF2-40B4-BE49-F238E27FC236}">
                <a16:creationId xmlns:a16="http://schemas.microsoft.com/office/drawing/2014/main" id="{1A9CD74E-5D2B-0567-7BD1-7ACD28288BF4}"/>
              </a:ext>
            </a:extLst>
          </p:cNvPr>
          <p:cNvSpPr/>
          <p:nvPr/>
        </p:nvSpPr>
        <p:spPr>
          <a:xfrm>
            <a:off x="3085891" y="1170599"/>
            <a:ext cx="5797677" cy="523220"/>
          </a:xfrm>
          <a:prstGeom prst="rect">
            <a:avLst/>
          </a:prstGeom>
          <a:noFill/>
        </p:spPr>
        <p:txBody>
          <a:bodyPr wrap="none" lIns="91440" tIns="45720" rIns="91440" bIns="45720">
            <a:spAutoFit/>
          </a:bodyPr>
          <a:lstStyle/>
          <a:p>
            <a:pPr algn="ctr"/>
            <a:r>
              <a:rPr lang="en-US" sz="2800" b="1" cap="none" spc="0">
                <a:ln w="0"/>
                <a:solidFill>
                  <a:srgbClr val="FF0000"/>
                </a:solidFill>
                <a:effectLst>
                  <a:outerShdw blurRad="38100" dist="25400" dir="5400000" algn="ctr" rotWithShape="0">
                    <a:srgbClr val="6E747A">
                      <a:alpha val="43000"/>
                    </a:srgbClr>
                  </a:outerShdw>
                </a:effectLst>
              </a:rPr>
              <a:t>GIÁO ÁN ĐƯỢC CHIA SẺ MIỄN PHÍ TẠI</a:t>
            </a:r>
          </a:p>
        </p:txBody>
      </p:sp>
      <p:sp>
        <p:nvSpPr>
          <p:cNvPr id="3" name="Rectangle 2">
            <a:extLst>
              <a:ext uri="{FF2B5EF4-FFF2-40B4-BE49-F238E27FC236}">
                <a16:creationId xmlns:a16="http://schemas.microsoft.com/office/drawing/2014/main" id="{60C8C88A-0A7C-4D76-6CF6-86B6F7F86814}"/>
              </a:ext>
            </a:extLst>
          </p:cNvPr>
          <p:cNvSpPr/>
          <p:nvPr/>
        </p:nvSpPr>
        <p:spPr>
          <a:xfrm>
            <a:off x="3298636" y="1783176"/>
            <a:ext cx="5394618" cy="523220"/>
          </a:xfrm>
          <a:prstGeom prst="rect">
            <a:avLst/>
          </a:prstGeom>
          <a:noFill/>
        </p:spPr>
        <p:txBody>
          <a:bodyPr wrap="none" lIns="91440" tIns="45720" rIns="91440" bIns="45720">
            <a:spAutoFit/>
          </a:bodyPr>
          <a:lstStyle/>
          <a:p>
            <a:pPr algn="ctr"/>
            <a:r>
              <a:rPr lang="en-US" sz="2800">
                <a:ln w="0"/>
                <a:solidFill>
                  <a:srgbClr val="FF0000"/>
                </a:solidFill>
                <a:effectLst>
                  <a:outerShdw blurRad="38100" dist="25400" dir="5400000" algn="ctr" rotWithShape="0">
                    <a:srgbClr val="6E747A">
                      <a:alpha val="43000"/>
                    </a:srgbClr>
                  </a:outerShdw>
                </a:effectLst>
              </a:rPr>
              <a:t>WWW.HANHTRANGGIAOVIEN.COM</a:t>
            </a:r>
            <a:endParaRPr lang="en-US" sz="2800" b="0" cap="none" spc="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645282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t="2358" b="13608"/>
          <a:stretch/>
        </p:blipFill>
        <p:spPr>
          <a:xfrm rot="5195870">
            <a:off x="3708726" y="-2516831"/>
            <a:ext cx="5216604" cy="10546603"/>
          </a:xfrm>
          <a:prstGeom prst="rect">
            <a:avLst/>
          </a:prstGeom>
        </p:spPr>
      </p:pic>
      <p:pic>
        <p:nvPicPr>
          <p:cNvPr id="5" name="Picture 4">
            <a:extLst>
              <a:ext uri="{FF2B5EF4-FFF2-40B4-BE49-F238E27FC236}">
                <a16:creationId xmlns:a16="http://schemas.microsoft.com/office/drawing/2014/main" id="{DFD7A497-4B4A-0040-570C-D1963231C072}"/>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46197" t="8773"/>
          <a:stretch/>
        </p:blipFill>
        <p:spPr>
          <a:xfrm>
            <a:off x="6530549" y="3069378"/>
            <a:ext cx="5685052" cy="3923098"/>
          </a:xfrm>
          <a:prstGeom prst="rect">
            <a:avLst/>
          </a:prstGeom>
        </p:spPr>
      </p:pic>
      <p:pic>
        <p:nvPicPr>
          <p:cNvPr id="6" name="Picture 5">
            <a:extLst>
              <a:ext uri="{FF2B5EF4-FFF2-40B4-BE49-F238E27FC236}">
                <a16:creationId xmlns:a16="http://schemas.microsoft.com/office/drawing/2014/main" id="{6FEE95E7-0D07-D863-8E96-274CFC22943B}"/>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595" t="401" r="61267" b="3746"/>
          <a:stretch/>
        </p:blipFill>
        <p:spPr>
          <a:xfrm>
            <a:off x="201335" y="3245362"/>
            <a:ext cx="3732435" cy="3702339"/>
          </a:xfrm>
          <a:prstGeom prst="rect">
            <a:avLst/>
          </a:prstGeom>
        </p:spPr>
      </p:pic>
      <p:pic>
        <p:nvPicPr>
          <p:cNvPr id="7" name="Picture 6">
            <a:extLst>
              <a:ext uri="{FF2B5EF4-FFF2-40B4-BE49-F238E27FC236}">
                <a16:creationId xmlns:a16="http://schemas.microsoft.com/office/drawing/2014/main" id="{AB5F043A-ED7C-86E0-D7E9-39D91A3ED1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48718" y="-558613"/>
            <a:ext cx="6607860" cy="2942671"/>
          </a:xfrm>
          <a:prstGeom prst="rect">
            <a:avLst/>
          </a:prstGeom>
        </p:spPr>
      </p:pic>
      <p:pic>
        <p:nvPicPr>
          <p:cNvPr id="8" name="Picture 7">
            <a:extLst>
              <a:ext uri="{FF2B5EF4-FFF2-40B4-BE49-F238E27FC236}">
                <a16:creationId xmlns:a16="http://schemas.microsoft.com/office/drawing/2014/main" id="{B72BDB40-D786-BD44-4E30-A8EC19249FA5}"/>
              </a:ext>
            </a:extLst>
          </p:cNvPr>
          <p:cNvPicPr>
            <a:picLocks noChangeAspect="1"/>
          </p:cNvPicPr>
          <p:nvPr/>
        </p:nvPicPr>
        <p:blipFill rotWithShape="1">
          <a:blip r:embed="rId8">
            <a:extLst>
              <a:ext uri="{28A0092B-C50C-407E-A947-70E740481C1C}">
                <a14:useLocalDpi xmlns:a14="http://schemas.microsoft.com/office/drawing/2010/main" val="0"/>
              </a:ext>
            </a:extLst>
          </a:blip>
          <a:srcRect l="61265" t="-1976" r="5635" b="78498"/>
          <a:stretch/>
        </p:blipFill>
        <p:spPr>
          <a:xfrm>
            <a:off x="9937361" y="285068"/>
            <a:ext cx="2345394" cy="1362605"/>
          </a:xfrm>
          <a:prstGeom prst="rect">
            <a:avLst/>
          </a:prstGeom>
        </p:spPr>
      </p:pic>
      <p:pic>
        <p:nvPicPr>
          <p:cNvPr id="11" name="Picture 10">
            <a:extLst>
              <a:ext uri="{FF2B5EF4-FFF2-40B4-BE49-F238E27FC236}">
                <a16:creationId xmlns:a16="http://schemas.microsoft.com/office/drawing/2014/main" id="{4C93A768-E77A-87C6-9C9B-4B0B64739D6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flipH="1">
            <a:off x="9041702" y="52390"/>
            <a:ext cx="1809435" cy="1762716"/>
          </a:xfrm>
          <a:prstGeom prst="rect">
            <a:avLst/>
          </a:prstGeom>
        </p:spPr>
      </p:pic>
      <p:sp>
        <p:nvSpPr>
          <p:cNvPr id="2" name="Rectangle 1">
            <a:extLst>
              <a:ext uri="{FF2B5EF4-FFF2-40B4-BE49-F238E27FC236}">
                <a16:creationId xmlns:a16="http://schemas.microsoft.com/office/drawing/2014/main" id="{1A9CD74E-5D2B-0567-7BD1-7ACD28288BF4}"/>
              </a:ext>
            </a:extLst>
          </p:cNvPr>
          <p:cNvSpPr/>
          <p:nvPr/>
        </p:nvSpPr>
        <p:spPr>
          <a:xfrm>
            <a:off x="3085891" y="1170599"/>
            <a:ext cx="5797677" cy="523220"/>
          </a:xfrm>
          <a:prstGeom prst="rect">
            <a:avLst/>
          </a:prstGeom>
          <a:noFill/>
        </p:spPr>
        <p:txBody>
          <a:bodyPr wrap="none" lIns="91440" tIns="45720" rIns="91440" bIns="45720">
            <a:spAutoFit/>
          </a:bodyPr>
          <a:lstStyle/>
          <a:p>
            <a:pPr algn="ctr"/>
            <a:r>
              <a:rPr lang="en-US" sz="2800" b="1" cap="none" spc="0">
                <a:ln w="0"/>
                <a:solidFill>
                  <a:srgbClr val="FF0000"/>
                </a:solidFill>
                <a:effectLst>
                  <a:outerShdw blurRad="38100" dist="25400" dir="5400000" algn="ctr" rotWithShape="0">
                    <a:srgbClr val="6E747A">
                      <a:alpha val="43000"/>
                    </a:srgbClr>
                  </a:outerShdw>
                </a:effectLst>
              </a:rPr>
              <a:t>GIÁO ÁN ĐƯỢC CHIA SẺ MIỄN PHÍ TẠI</a:t>
            </a:r>
          </a:p>
        </p:txBody>
      </p:sp>
      <p:sp>
        <p:nvSpPr>
          <p:cNvPr id="3" name="Rectangle 2">
            <a:extLst>
              <a:ext uri="{FF2B5EF4-FFF2-40B4-BE49-F238E27FC236}">
                <a16:creationId xmlns:a16="http://schemas.microsoft.com/office/drawing/2014/main" id="{60C8C88A-0A7C-4D76-6CF6-86B6F7F86814}"/>
              </a:ext>
            </a:extLst>
          </p:cNvPr>
          <p:cNvSpPr/>
          <p:nvPr/>
        </p:nvSpPr>
        <p:spPr>
          <a:xfrm>
            <a:off x="3298636" y="1783176"/>
            <a:ext cx="5394618" cy="523220"/>
          </a:xfrm>
          <a:prstGeom prst="rect">
            <a:avLst/>
          </a:prstGeom>
          <a:noFill/>
        </p:spPr>
        <p:txBody>
          <a:bodyPr wrap="none" lIns="91440" tIns="45720" rIns="91440" bIns="45720">
            <a:spAutoFit/>
          </a:bodyPr>
          <a:lstStyle/>
          <a:p>
            <a:pPr algn="ctr"/>
            <a:r>
              <a:rPr lang="en-US" sz="2800">
                <a:ln w="0"/>
                <a:solidFill>
                  <a:srgbClr val="FF0000"/>
                </a:solidFill>
                <a:effectLst>
                  <a:outerShdw blurRad="38100" dist="25400" dir="5400000" algn="ctr" rotWithShape="0">
                    <a:srgbClr val="6E747A">
                      <a:alpha val="43000"/>
                    </a:srgbClr>
                  </a:outerShdw>
                </a:effectLst>
              </a:rPr>
              <a:t>WWW.HANHTRANGGIAOVIEN.COM</a:t>
            </a:r>
            <a:endParaRPr lang="en-US" sz="2800" b="0" cap="none" spc="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27860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id="{9C857232-83CB-F779-D512-DB15052F8B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740" y="-1620373"/>
            <a:ext cx="9330713" cy="6677022"/>
          </a:xfrm>
          <a:prstGeom prst="rect">
            <a:avLst/>
          </a:prstGeom>
        </p:spPr>
      </p:pic>
      <p:pic>
        <p:nvPicPr>
          <p:cNvPr id="9" name="Picture 8">
            <a:extLst>
              <a:ext uri="{FF2B5EF4-FFF2-40B4-BE49-F238E27FC236}">
                <a16:creationId xmlns:a16="http://schemas.microsoft.com/office/drawing/2014/main" id="{E862544D-6EFC-FF7E-A75B-8888F6A93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266" y="-661305"/>
            <a:ext cx="6607860" cy="2942671"/>
          </a:xfrm>
          <a:prstGeom prst="rect">
            <a:avLst/>
          </a:prstGeom>
        </p:spPr>
      </p:pic>
      <p:pic>
        <p:nvPicPr>
          <p:cNvPr id="2" name="Picture 1">
            <a:extLst>
              <a:ext uri="{FF2B5EF4-FFF2-40B4-BE49-F238E27FC236}">
                <a16:creationId xmlns:a16="http://schemas.microsoft.com/office/drawing/2014/main" id="{037524B8-A4A2-5A09-C0DB-FE76C400BC46}"/>
              </a:ext>
            </a:extLst>
          </p:cNvPr>
          <p:cNvPicPr>
            <a:picLocks noChangeAspect="1"/>
          </p:cNvPicPr>
          <p:nvPr/>
        </p:nvPicPr>
        <p:blipFill rotWithShape="1">
          <a:blip r:embed="rId4">
            <a:extLst>
              <a:ext uri="{28A0092B-C50C-407E-A947-70E740481C1C}">
                <a14:useLocalDpi xmlns:a14="http://schemas.microsoft.com/office/drawing/2010/main" val="0"/>
              </a:ext>
            </a:extLst>
          </a:blip>
          <a:srcRect t="31064" r="86536" b="47943"/>
          <a:stretch/>
        </p:blipFill>
        <p:spPr>
          <a:xfrm>
            <a:off x="693905" y="1313983"/>
            <a:ext cx="2563174" cy="3122579"/>
          </a:xfrm>
          <a:prstGeom prst="rect">
            <a:avLst/>
          </a:prstGeom>
        </p:spPr>
      </p:pic>
      <p:pic>
        <p:nvPicPr>
          <p:cNvPr id="3" name="Picture 2">
            <a:extLst>
              <a:ext uri="{FF2B5EF4-FFF2-40B4-BE49-F238E27FC236}">
                <a16:creationId xmlns:a16="http://schemas.microsoft.com/office/drawing/2014/main" id="{1D45B288-7FB1-49FB-56A6-1421B4A50481}"/>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595" t="401" r="61267" b="3746"/>
          <a:stretch/>
        </p:blipFill>
        <p:spPr>
          <a:xfrm>
            <a:off x="-102976" y="3155661"/>
            <a:ext cx="3732435" cy="3702339"/>
          </a:xfrm>
          <a:prstGeom prst="rect">
            <a:avLst/>
          </a:prstGeom>
        </p:spPr>
      </p:pic>
      <p:pic>
        <p:nvPicPr>
          <p:cNvPr id="4" name="Picture 3">
            <a:extLst>
              <a:ext uri="{FF2B5EF4-FFF2-40B4-BE49-F238E27FC236}">
                <a16:creationId xmlns:a16="http://schemas.microsoft.com/office/drawing/2014/main" id="{6283FEF8-C68D-8F4D-C033-6940A87CCFA4}"/>
              </a:ext>
            </a:extLst>
          </p:cNvPr>
          <p:cNvPicPr>
            <a:picLocks noChangeAspect="1"/>
          </p:cNvPicPr>
          <p:nvPr/>
        </p:nvPicPr>
        <p:blipFill rotWithShape="1">
          <a:blip r:embed="rId4">
            <a:extLst>
              <a:ext uri="{28A0092B-C50C-407E-A947-70E740481C1C}">
                <a14:useLocalDpi xmlns:a14="http://schemas.microsoft.com/office/drawing/2010/main" val="0"/>
              </a:ext>
            </a:extLst>
          </a:blip>
          <a:srcRect l="79918" t="69295" r="4649" b="299"/>
          <a:stretch/>
        </p:blipFill>
        <p:spPr>
          <a:xfrm>
            <a:off x="9815840" y="2116556"/>
            <a:ext cx="2596747" cy="3997534"/>
          </a:xfrm>
          <a:prstGeom prst="rect">
            <a:avLst/>
          </a:prstGeom>
        </p:spPr>
      </p:pic>
      <p:pic>
        <p:nvPicPr>
          <p:cNvPr id="6" name="Picture 5">
            <a:extLst>
              <a:ext uri="{FF2B5EF4-FFF2-40B4-BE49-F238E27FC236}">
                <a16:creationId xmlns:a16="http://schemas.microsoft.com/office/drawing/2014/main" id="{EF7ACABC-A49A-2145-90A6-002049F03CEC}"/>
              </a:ext>
            </a:extLst>
          </p:cNvPr>
          <p:cNvPicPr>
            <a:picLocks noChangeAspect="1"/>
          </p:cNvPicPr>
          <p:nvPr/>
        </p:nvPicPr>
        <p:blipFill rotWithShape="1">
          <a:blip r:embed="rId6">
            <a:extLst>
              <a:ext uri="{28A0092B-C50C-407E-A947-70E740481C1C}">
                <a14:useLocalDpi xmlns:a14="http://schemas.microsoft.com/office/drawing/2010/main" val="0"/>
              </a:ext>
            </a:extLst>
          </a:blip>
          <a:srcRect l="2739" t="72827" r="82083" b="4184"/>
          <a:stretch/>
        </p:blipFill>
        <p:spPr>
          <a:xfrm>
            <a:off x="7161466" y="3429000"/>
            <a:ext cx="2924654" cy="3475743"/>
          </a:xfrm>
          <a:prstGeom prst="rect">
            <a:avLst/>
          </a:prstGeom>
        </p:spPr>
      </p:pic>
      <p:pic>
        <p:nvPicPr>
          <p:cNvPr id="11" name="Picture 10">
            <a:extLst>
              <a:ext uri="{FF2B5EF4-FFF2-40B4-BE49-F238E27FC236}">
                <a16:creationId xmlns:a16="http://schemas.microsoft.com/office/drawing/2014/main" id="{1DFB16E8-5767-9E83-FCF2-8C65192113ED}"/>
              </a:ext>
            </a:extLst>
          </p:cNvPr>
          <p:cNvPicPr>
            <a:picLocks noChangeAspect="1"/>
          </p:cNvPicPr>
          <p:nvPr/>
        </p:nvPicPr>
        <p:blipFill rotWithShape="1">
          <a:blip r:embed="rId4">
            <a:extLst>
              <a:ext uri="{28A0092B-C50C-407E-A947-70E740481C1C}">
                <a14:useLocalDpi xmlns:a14="http://schemas.microsoft.com/office/drawing/2010/main" val="0"/>
              </a:ext>
            </a:extLst>
          </a:blip>
          <a:srcRect l="22216" t="-427" r="62351" b="81415"/>
          <a:stretch/>
        </p:blipFill>
        <p:spPr>
          <a:xfrm>
            <a:off x="3580870" y="3848790"/>
            <a:ext cx="3146088" cy="3028328"/>
          </a:xfrm>
          <a:prstGeom prst="rect">
            <a:avLst/>
          </a:prstGeom>
        </p:spPr>
      </p:pic>
      <p:pic>
        <p:nvPicPr>
          <p:cNvPr id="17" name="Picture 16">
            <a:extLst>
              <a:ext uri="{FF2B5EF4-FFF2-40B4-BE49-F238E27FC236}">
                <a16:creationId xmlns:a16="http://schemas.microsoft.com/office/drawing/2014/main" id="{5B658223-D41C-1B18-E7A0-1806D69624C9}"/>
              </a:ext>
            </a:extLst>
          </p:cNvPr>
          <p:cNvPicPr>
            <a:picLocks noChangeAspect="1"/>
          </p:cNvPicPr>
          <p:nvPr/>
        </p:nvPicPr>
        <p:blipFill>
          <a:blip r:embed="rId7"/>
          <a:stretch>
            <a:fillRect/>
          </a:stretch>
        </p:blipFill>
        <p:spPr>
          <a:xfrm>
            <a:off x="2439000" y="417789"/>
            <a:ext cx="9973587" cy="4517807"/>
          </a:xfrm>
          <a:prstGeom prst="rect">
            <a:avLst/>
          </a:prstGeom>
        </p:spPr>
      </p:pic>
    </p:spTree>
    <p:extLst>
      <p:ext uri="{BB962C8B-B14F-4D97-AF65-F5344CB8AC3E}">
        <p14:creationId xmlns:p14="http://schemas.microsoft.com/office/powerpoint/2010/main" val="4011828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409408-C2DC-6DF7-3FC2-64AF52CE4F5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67971" y="4314701"/>
            <a:ext cx="2524029" cy="2362546"/>
          </a:xfrm>
          <a:prstGeom prst="rect">
            <a:avLst/>
          </a:prstGeom>
        </p:spPr>
      </p:pic>
      <p:sp>
        <p:nvSpPr>
          <p:cNvPr id="3" name="Oval 2">
            <a:extLst>
              <a:ext uri="{FF2B5EF4-FFF2-40B4-BE49-F238E27FC236}">
                <a16:creationId xmlns:a16="http://schemas.microsoft.com/office/drawing/2014/main" id="{8FFC475A-634F-906A-1F6C-70044080997D}"/>
              </a:ext>
            </a:extLst>
          </p:cNvPr>
          <p:cNvSpPr/>
          <p:nvPr/>
        </p:nvSpPr>
        <p:spPr>
          <a:xfrm>
            <a:off x="552893" y="701749"/>
            <a:ext cx="680484" cy="60605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sp>
        <p:nvSpPr>
          <p:cNvPr id="7" name="TextBox 6">
            <a:extLst>
              <a:ext uri="{FF2B5EF4-FFF2-40B4-BE49-F238E27FC236}">
                <a16:creationId xmlns:a16="http://schemas.microsoft.com/office/drawing/2014/main" id="{C35025FA-9721-6295-66B0-09E1C8B007A0}"/>
              </a:ext>
            </a:extLst>
          </p:cNvPr>
          <p:cNvSpPr txBox="1"/>
          <p:nvPr/>
        </p:nvSpPr>
        <p:spPr>
          <a:xfrm>
            <a:off x="1265273" y="701749"/>
            <a:ext cx="5007935" cy="646331"/>
          </a:xfrm>
          <a:prstGeom prst="rect">
            <a:avLst/>
          </a:prstGeom>
          <a:noFill/>
        </p:spPr>
        <p:txBody>
          <a:bodyPr wrap="square" rtlCol="0">
            <a:spAutoFit/>
          </a:bodyPr>
          <a:lstStyle/>
          <a:p>
            <a:r>
              <a:rPr lang="en-US" sz="3600" b="1" dirty="0" err="1">
                <a:latin typeface="Cambria" panose="02040503050406030204" pitchFamily="18" charset="0"/>
                <a:ea typeface="Cambria" panose="02040503050406030204" pitchFamily="18" charset="0"/>
              </a:rPr>
              <a:t>Chọn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câu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trả</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lời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đúng</a:t>
            </a:r>
            <a:endParaRPr lang="en-US" sz="3600" b="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F44DB4F6-9AA2-AC51-AB4E-E8C630D01F50}"/>
              </a:ext>
            </a:extLst>
          </p:cNvPr>
          <p:cNvSpPr txBox="1"/>
          <p:nvPr/>
        </p:nvSpPr>
        <p:spPr>
          <a:xfrm>
            <a:off x="808073" y="1392866"/>
            <a:ext cx="10568763" cy="3539430"/>
          </a:xfrm>
          <a:prstGeom prst="rect">
            <a:avLst/>
          </a:prstGeom>
          <a:noFill/>
        </p:spPr>
        <p:txBody>
          <a:bodyPr wrap="square" rtlCol="0">
            <a:spAutoFit/>
          </a:bodyPr>
          <a:lstStyle/>
          <a:p>
            <a:pPr algn="just"/>
            <a:r>
              <a:rPr lang="vi-VN" sz="3200" i="0" dirty="0">
                <a:solidFill>
                  <a:srgbClr val="000000"/>
                </a:solidFill>
                <a:effectLst/>
                <a:latin typeface="Cambria" panose="02040503050406030204" pitchFamily="18" charset="0"/>
                <a:ea typeface="Cambria" panose="02040503050406030204" pitchFamily="18" charset="0"/>
              </a:rPr>
              <a:t>Chú Tư có hai tấm pin mặt trời hình vuông cạnh 1 m. Chú đã ghép hai tấm pin đó thành một tấm pin hình chữ nhật có chiều dài là 2 m. Diện tích của tấm pin hình chữ nhật đó là:</a:t>
            </a:r>
          </a:p>
          <a:p>
            <a:pPr algn="just"/>
            <a:r>
              <a:rPr lang="vi-VN" sz="3200" b="1" i="0" dirty="0">
                <a:solidFill>
                  <a:srgbClr val="000000"/>
                </a:solidFill>
                <a:effectLst/>
                <a:latin typeface="Cambria" panose="02040503050406030204" pitchFamily="18" charset="0"/>
                <a:ea typeface="Cambria" panose="02040503050406030204" pitchFamily="18" charset="0"/>
              </a:rPr>
              <a:t>A. 200 m</a:t>
            </a:r>
            <a:r>
              <a:rPr lang="vi-VN" sz="3200" b="1" i="0" baseline="30000" dirty="0">
                <a:solidFill>
                  <a:srgbClr val="000000"/>
                </a:solidFill>
                <a:effectLst/>
                <a:latin typeface="Cambria" panose="02040503050406030204" pitchFamily="18" charset="0"/>
                <a:ea typeface="Cambria" panose="02040503050406030204" pitchFamily="18" charset="0"/>
              </a:rPr>
              <a:t>2</a:t>
            </a:r>
            <a:endParaRPr lang="vi-VN" sz="3200" b="1" i="0" dirty="0">
              <a:solidFill>
                <a:srgbClr val="000000"/>
              </a:solidFill>
              <a:effectLst/>
              <a:latin typeface="Cambria" panose="02040503050406030204" pitchFamily="18" charset="0"/>
              <a:ea typeface="Cambria" panose="02040503050406030204" pitchFamily="18" charset="0"/>
            </a:endParaRPr>
          </a:p>
          <a:p>
            <a:pPr algn="just"/>
            <a:r>
              <a:rPr lang="vi-VN" sz="3200" b="1" i="0" dirty="0">
                <a:solidFill>
                  <a:srgbClr val="000000"/>
                </a:solidFill>
                <a:effectLst/>
                <a:latin typeface="Cambria" panose="02040503050406030204" pitchFamily="18" charset="0"/>
                <a:ea typeface="Cambria" panose="02040503050406030204" pitchFamily="18" charset="0"/>
              </a:rPr>
              <a:t>B. 200 dm</a:t>
            </a:r>
            <a:r>
              <a:rPr lang="vi-VN" sz="3200" b="1" i="0" baseline="30000" dirty="0">
                <a:solidFill>
                  <a:srgbClr val="000000"/>
                </a:solidFill>
                <a:effectLst/>
                <a:latin typeface="Cambria" panose="02040503050406030204" pitchFamily="18" charset="0"/>
                <a:ea typeface="Cambria" panose="02040503050406030204" pitchFamily="18" charset="0"/>
              </a:rPr>
              <a:t>2</a:t>
            </a:r>
            <a:endParaRPr lang="vi-VN" sz="3200" b="1" i="0" dirty="0">
              <a:solidFill>
                <a:srgbClr val="000000"/>
              </a:solidFill>
              <a:effectLst/>
              <a:latin typeface="Cambria" panose="02040503050406030204" pitchFamily="18" charset="0"/>
              <a:ea typeface="Cambria" panose="02040503050406030204" pitchFamily="18" charset="0"/>
            </a:endParaRPr>
          </a:p>
          <a:p>
            <a:pPr algn="just"/>
            <a:r>
              <a:rPr lang="vi-VN" sz="3200" b="1" i="0" dirty="0">
                <a:solidFill>
                  <a:srgbClr val="000000"/>
                </a:solidFill>
                <a:effectLst/>
                <a:latin typeface="Cambria" panose="02040503050406030204" pitchFamily="18" charset="0"/>
                <a:ea typeface="Cambria" panose="02040503050406030204" pitchFamily="18" charset="0"/>
              </a:rPr>
              <a:t>C. 200 cm</a:t>
            </a:r>
            <a:r>
              <a:rPr lang="vi-VN" sz="3200" b="1" i="0" baseline="30000" dirty="0">
                <a:solidFill>
                  <a:srgbClr val="000000"/>
                </a:solidFill>
                <a:effectLst/>
                <a:latin typeface="Cambria" panose="02040503050406030204" pitchFamily="18" charset="0"/>
                <a:ea typeface="Cambria" panose="02040503050406030204" pitchFamily="18" charset="0"/>
              </a:rPr>
              <a:t>2</a:t>
            </a:r>
            <a:endParaRPr lang="vi-VN" sz="3200" b="1" i="0" dirty="0">
              <a:solidFill>
                <a:srgbClr val="000000"/>
              </a:solidFill>
              <a:effectLst/>
              <a:latin typeface="Cambria" panose="02040503050406030204" pitchFamily="18" charset="0"/>
              <a:ea typeface="Cambria" panose="02040503050406030204" pitchFamily="18" charset="0"/>
            </a:endParaRPr>
          </a:p>
          <a:p>
            <a:pPr algn="just"/>
            <a:r>
              <a:rPr lang="vi-VN" sz="3200" b="1" i="0" dirty="0">
                <a:solidFill>
                  <a:srgbClr val="000000"/>
                </a:solidFill>
                <a:effectLst/>
                <a:latin typeface="Cambria" panose="02040503050406030204" pitchFamily="18" charset="0"/>
                <a:ea typeface="Cambria" panose="02040503050406030204" pitchFamily="18" charset="0"/>
              </a:rPr>
              <a:t>D. 200 mm</a:t>
            </a:r>
            <a:r>
              <a:rPr lang="vi-VN" sz="3200" b="1" i="0" baseline="30000" dirty="0">
                <a:solidFill>
                  <a:srgbClr val="000000"/>
                </a:solidFill>
                <a:effectLst/>
                <a:latin typeface="Cambria" panose="02040503050406030204" pitchFamily="18" charset="0"/>
                <a:ea typeface="Cambria" panose="02040503050406030204" pitchFamily="18" charset="0"/>
              </a:rPr>
              <a:t>2</a:t>
            </a:r>
            <a:endParaRPr lang="vi-VN" sz="3200" b="1" i="0" dirty="0">
              <a:solidFill>
                <a:srgbClr val="000000"/>
              </a:solidFill>
              <a:effectLst/>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517EF167-0810-96EB-1712-542696CB7296}"/>
              </a:ext>
            </a:extLst>
          </p:cNvPr>
          <p:cNvSpPr/>
          <p:nvPr/>
        </p:nvSpPr>
        <p:spPr>
          <a:xfrm>
            <a:off x="5050465" y="3051546"/>
            <a:ext cx="1477926" cy="125464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460CFAA-2865-B0CB-26BD-87342B980AFC}"/>
              </a:ext>
            </a:extLst>
          </p:cNvPr>
          <p:cNvSpPr/>
          <p:nvPr/>
        </p:nvSpPr>
        <p:spPr>
          <a:xfrm>
            <a:off x="7666074" y="3040912"/>
            <a:ext cx="1414131" cy="125464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C7B3AAD-E76D-9677-3338-975A169766E3}"/>
              </a:ext>
            </a:extLst>
          </p:cNvPr>
          <p:cNvSpPr txBox="1"/>
          <p:nvPr/>
        </p:nvSpPr>
        <p:spPr>
          <a:xfrm>
            <a:off x="5433238" y="4327452"/>
            <a:ext cx="1424762" cy="523220"/>
          </a:xfrm>
          <a:prstGeom prst="rect">
            <a:avLst/>
          </a:prstGeom>
          <a:noFill/>
        </p:spPr>
        <p:txBody>
          <a:bodyPr wrap="square" rtlCol="0">
            <a:spAutoFit/>
          </a:bodyPr>
          <a:lstStyle/>
          <a:p>
            <a:r>
              <a:rPr lang="en-US" sz="2800" b="1" dirty="0">
                <a:latin typeface="Cambria" panose="02040503050406030204" pitchFamily="18" charset="0"/>
                <a:ea typeface="Cambria" panose="02040503050406030204" pitchFamily="18" charset="0"/>
              </a:rPr>
              <a:t>1 m</a:t>
            </a:r>
          </a:p>
        </p:txBody>
      </p:sp>
      <p:sp>
        <p:nvSpPr>
          <p:cNvPr id="12" name="TextBox 11">
            <a:extLst>
              <a:ext uri="{FF2B5EF4-FFF2-40B4-BE49-F238E27FC236}">
                <a16:creationId xmlns:a16="http://schemas.microsoft.com/office/drawing/2014/main" id="{4CD20D8B-2DA7-B1BC-8933-EECA84C5CDF2}"/>
              </a:ext>
            </a:extLst>
          </p:cNvPr>
          <p:cNvSpPr txBox="1"/>
          <p:nvPr/>
        </p:nvSpPr>
        <p:spPr>
          <a:xfrm>
            <a:off x="8187071" y="4316819"/>
            <a:ext cx="1424762" cy="523220"/>
          </a:xfrm>
          <a:prstGeom prst="rect">
            <a:avLst/>
          </a:prstGeom>
          <a:noFill/>
        </p:spPr>
        <p:txBody>
          <a:bodyPr wrap="square" rtlCol="0">
            <a:spAutoFit/>
          </a:bodyPr>
          <a:lstStyle/>
          <a:p>
            <a:r>
              <a:rPr lang="en-US" sz="2800" b="1" dirty="0">
                <a:latin typeface="Cambria" panose="02040503050406030204" pitchFamily="18" charset="0"/>
                <a:ea typeface="Cambria" panose="02040503050406030204" pitchFamily="18" charset="0"/>
              </a:rPr>
              <a:t>1 m</a:t>
            </a:r>
          </a:p>
        </p:txBody>
      </p:sp>
      <p:sp>
        <p:nvSpPr>
          <p:cNvPr id="35" name="TextBox 34">
            <a:extLst>
              <a:ext uri="{FF2B5EF4-FFF2-40B4-BE49-F238E27FC236}">
                <a16:creationId xmlns:a16="http://schemas.microsoft.com/office/drawing/2014/main" id="{9068B5A2-1D64-9396-2614-BF116DD3C502}"/>
              </a:ext>
            </a:extLst>
          </p:cNvPr>
          <p:cNvSpPr txBox="1"/>
          <p:nvPr/>
        </p:nvSpPr>
        <p:spPr>
          <a:xfrm>
            <a:off x="7049386" y="4401880"/>
            <a:ext cx="1679944"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2 m</a:t>
            </a:r>
          </a:p>
        </p:txBody>
      </p:sp>
      <p:sp>
        <p:nvSpPr>
          <p:cNvPr id="36" name="TextBox 35">
            <a:extLst>
              <a:ext uri="{FF2B5EF4-FFF2-40B4-BE49-F238E27FC236}">
                <a16:creationId xmlns:a16="http://schemas.microsoft.com/office/drawing/2014/main" id="{CE7A8835-B930-4422-D7D6-BBC37A2326F4}"/>
              </a:ext>
            </a:extLst>
          </p:cNvPr>
          <p:cNvSpPr txBox="1"/>
          <p:nvPr/>
        </p:nvSpPr>
        <p:spPr>
          <a:xfrm>
            <a:off x="1403498" y="5135526"/>
            <a:ext cx="7623543" cy="1384995"/>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Diện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tích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của</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tấm</a:t>
            </a:r>
            <a:r>
              <a:rPr lang="en-US" sz="2800" b="1" i="0" dirty="0">
                <a:solidFill>
                  <a:srgbClr val="FF0000"/>
                </a:solidFill>
                <a:effectLst/>
                <a:latin typeface="Cambria" panose="02040503050406030204" pitchFamily="18" charset="0"/>
                <a:ea typeface="Cambria" panose="02040503050406030204" pitchFamily="18" charset="0"/>
              </a:rPr>
              <a:t> pin </a:t>
            </a:r>
            <a:r>
              <a:rPr lang="en-US" sz="2800" b="1" i="0" dirty="0" err="1">
                <a:solidFill>
                  <a:srgbClr val="FF0000"/>
                </a:solidFill>
                <a:effectLst/>
                <a:latin typeface="Cambria" panose="02040503050406030204" pitchFamily="18" charset="0"/>
                <a:ea typeface="Cambria" panose="02040503050406030204" pitchFamily="18" charset="0"/>
              </a:rPr>
              <a:t>hình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chữ</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nhật</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đó</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là</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a:solidFill>
                  <a:srgbClr val="FF0000"/>
                </a:solidFill>
                <a:effectLst/>
                <a:latin typeface="Cambria" panose="02040503050406030204" pitchFamily="18" charset="0"/>
                <a:ea typeface="Cambria" panose="02040503050406030204" pitchFamily="18" charset="0"/>
              </a:rPr>
              <a:t>2 × 1 = 2 (m</a:t>
            </a:r>
            <a:r>
              <a:rPr lang="en-US" sz="2800" b="1" i="0" baseline="30000" dirty="0">
                <a:solidFill>
                  <a:srgbClr val="FF0000"/>
                </a:solidFill>
                <a:effectLst/>
                <a:latin typeface="Cambria" panose="02040503050406030204" pitchFamily="18" charset="0"/>
                <a:ea typeface="Cambria" panose="02040503050406030204" pitchFamily="18" charset="0"/>
              </a:rPr>
              <a:t>2</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err="1">
                <a:solidFill>
                  <a:srgbClr val="FF0000"/>
                </a:solidFill>
                <a:effectLst/>
                <a:latin typeface="Cambria" panose="02040503050406030204" pitchFamily="18" charset="0"/>
                <a:ea typeface="Cambria" panose="02040503050406030204" pitchFamily="18" charset="0"/>
              </a:rPr>
              <a:t>Đổi</a:t>
            </a:r>
            <a:r>
              <a:rPr lang="en-US" sz="2800" b="1" i="0" dirty="0">
                <a:solidFill>
                  <a:srgbClr val="FF0000"/>
                </a:solidFill>
                <a:effectLst/>
                <a:latin typeface="Cambria" panose="02040503050406030204" pitchFamily="18" charset="0"/>
                <a:ea typeface="Cambria" panose="02040503050406030204" pitchFamily="18" charset="0"/>
              </a:rPr>
              <a:t>: 2 m</a:t>
            </a:r>
            <a:r>
              <a:rPr lang="en-US" sz="2800" b="1" i="0" baseline="30000" dirty="0">
                <a:solidFill>
                  <a:srgbClr val="FF0000"/>
                </a:solidFill>
                <a:effectLst/>
                <a:latin typeface="Cambria" panose="02040503050406030204" pitchFamily="18" charset="0"/>
                <a:ea typeface="Cambria" panose="02040503050406030204" pitchFamily="18" charset="0"/>
              </a:rPr>
              <a:t>2</a:t>
            </a:r>
            <a:r>
              <a:rPr lang="en-US" sz="2800" b="1" i="0" dirty="0">
                <a:solidFill>
                  <a:srgbClr val="FF0000"/>
                </a:solidFill>
                <a:effectLst/>
                <a:latin typeface="Cambria" panose="02040503050406030204" pitchFamily="18" charset="0"/>
                <a:ea typeface="Cambria" panose="02040503050406030204" pitchFamily="18" charset="0"/>
              </a:rPr>
              <a:t> = 200 dm</a:t>
            </a:r>
            <a:r>
              <a:rPr lang="en-US" sz="2800" b="1" i="0" baseline="30000" dirty="0">
                <a:solidFill>
                  <a:srgbClr val="FF0000"/>
                </a:solidFill>
                <a:effectLst/>
                <a:latin typeface="Cambria" panose="02040503050406030204" pitchFamily="18" charset="0"/>
                <a:ea typeface="Cambria" panose="02040503050406030204" pitchFamily="18" charset="0"/>
              </a:rPr>
              <a:t>2</a:t>
            </a:r>
            <a:endParaRPr lang="en-US" sz="2800" b="1" i="0" dirty="0">
              <a:solidFill>
                <a:srgbClr val="FF0000"/>
              </a:solidFill>
              <a:effectLst/>
              <a:latin typeface="Cambria" panose="02040503050406030204" pitchFamily="18" charset="0"/>
              <a:ea typeface="Cambria" panose="02040503050406030204" pitchFamily="18" charset="0"/>
            </a:endParaRPr>
          </a:p>
        </p:txBody>
      </p:sp>
      <p:sp>
        <p:nvSpPr>
          <p:cNvPr id="37" name="Oval 36">
            <a:extLst>
              <a:ext uri="{FF2B5EF4-FFF2-40B4-BE49-F238E27FC236}">
                <a16:creationId xmlns:a16="http://schemas.microsoft.com/office/drawing/2014/main" id="{C8818773-F3C4-973E-E8B4-37FEF3A23675}"/>
              </a:ext>
            </a:extLst>
          </p:cNvPr>
          <p:cNvSpPr/>
          <p:nvPr/>
        </p:nvSpPr>
        <p:spPr>
          <a:xfrm>
            <a:off x="808075" y="3370521"/>
            <a:ext cx="531628" cy="5422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57382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4.16667E-7 -2.59259E-6 L 0.09297 -0.00162 " pathEditMode="relative" rAng="0" ptsTypes="AA">
                                      <p:cBhvr>
                                        <p:cTn id="26" dur="2000" fill="hold"/>
                                        <p:tgtEl>
                                          <p:spTgt spid="9"/>
                                        </p:tgtEl>
                                        <p:attrNameLst>
                                          <p:attrName>ppt_x</p:attrName>
                                          <p:attrName>ppt_y</p:attrName>
                                        </p:attrNameLst>
                                      </p:cBhvr>
                                      <p:rCtr x="4648" y="-93"/>
                                    </p:animMotion>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animEffect transition="in" filter="fade">
                                      <p:cBhvr>
                                        <p:cTn id="39" dur="500"/>
                                        <p:tgtEl>
                                          <p:spTgt spid="3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6">
                                            <p:txEl>
                                              <p:pRg st="0" end="0"/>
                                            </p:txEl>
                                          </p:spTgt>
                                        </p:tgtEl>
                                        <p:attrNameLst>
                                          <p:attrName>style.visibility</p:attrName>
                                        </p:attrNameLst>
                                      </p:cBhvr>
                                      <p:to>
                                        <p:strVal val="visible"/>
                                      </p:to>
                                    </p:set>
                                    <p:animEffect transition="in" filter="barn(inVertical)">
                                      <p:cBhvr>
                                        <p:cTn id="44" dur="500"/>
                                        <p:tgtEl>
                                          <p:spTgt spid="3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6">
                                            <p:txEl>
                                              <p:pRg st="1" end="1"/>
                                            </p:txEl>
                                          </p:spTgt>
                                        </p:tgtEl>
                                        <p:attrNameLst>
                                          <p:attrName>style.visibility</p:attrName>
                                        </p:attrNameLst>
                                      </p:cBhvr>
                                      <p:to>
                                        <p:strVal val="visible"/>
                                      </p:to>
                                    </p:set>
                                    <p:animEffect transition="in" filter="barn(inVertical)">
                                      <p:cBhvr>
                                        <p:cTn id="49" dur="500"/>
                                        <p:tgtEl>
                                          <p:spTgt spid="36">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6">
                                            <p:txEl>
                                              <p:pRg st="2" end="2"/>
                                            </p:txEl>
                                          </p:spTgt>
                                        </p:tgtEl>
                                        <p:attrNameLst>
                                          <p:attrName>style.visibility</p:attrName>
                                        </p:attrNameLst>
                                      </p:cBhvr>
                                      <p:to>
                                        <p:strVal val="visible"/>
                                      </p:to>
                                    </p:set>
                                    <p:animEffect transition="in" filter="barn(inVertical)">
                                      <p:cBhvr>
                                        <p:cTn id="54" dur="500"/>
                                        <p:tgtEl>
                                          <p:spTgt spid="36">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down)">
                                      <p:cBhvr>
                                        <p:cTn id="5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9" grpId="1" animBg="1"/>
      <p:bldP spid="10" grpId="0" animBg="1"/>
      <p:bldP spid="11" grpId="0"/>
      <p:bldP spid="11" grpId="1"/>
      <p:bldP spid="12" grpId="0"/>
      <p:bldP spid="12" grpId="1"/>
      <p:bldP spid="36" grpId="0" build="p"/>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F96BF4-C76E-51C3-E1E9-6452074B3A95}"/>
              </a:ext>
            </a:extLst>
          </p:cNvPr>
          <p:cNvSpPr/>
          <p:nvPr/>
        </p:nvSpPr>
        <p:spPr>
          <a:xfrm>
            <a:off x="552893" y="701749"/>
            <a:ext cx="680484" cy="60605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2</a:t>
            </a:r>
          </a:p>
        </p:txBody>
      </p:sp>
      <p:sp>
        <p:nvSpPr>
          <p:cNvPr id="5" name="TextBox 4">
            <a:extLst>
              <a:ext uri="{FF2B5EF4-FFF2-40B4-BE49-F238E27FC236}">
                <a16:creationId xmlns:a16="http://schemas.microsoft.com/office/drawing/2014/main" id="{27B12F2A-86FC-C501-C296-1856D99C0886}"/>
              </a:ext>
            </a:extLst>
          </p:cNvPr>
          <p:cNvSpPr txBox="1"/>
          <p:nvPr/>
        </p:nvSpPr>
        <p:spPr>
          <a:xfrm>
            <a:off x="1265273" y="701749"/>
            <a:ext cx="10249787" cy="1384995"/>
          </a:xfrm>
          <a:prstGeom prst="rect">
            <a:avLst/>
          </a:prstGeom>
          <a:noFill/>
        </p:spPr>
        <p:txBody>
          <a:bodyPr wrap="square" rtlCol="0">
            <a:spAutoFit/>
          </a:bodyPr>
          <a:lstStyle/>
          <a:p>
            <a:r>
              <a:rPr lang="vi-VN" sz="2800" b="1" dirty="0">
                <a:latin typeface="Cambria" panose="02040503050406030204" pitchFamily="18" charset="0"/>
                <a:ea typeface="Cambria" panose="02040503050406030204" pitchFamily="18" charset="0"/>
              </a:rPr>
              <a:t>Dưới đây là hình vẽ phòng khách nhà Mai, Việt và Nam. Biết diện tích phòng khách nhà Mai bằng diện tích phòng khách nhà Việt. Hỏi hình vẽ nào là hình vẽ phòng khách nhà Nam?</a:t>
            </a:r>
          </a:p>
        </p:txBody>
      </p:sp>
      <p:pic>
        <p:nvPicPr>
          <p:cNvPr id="7" name="Picture 6">
            <a:extLst>
              <a:ext uri="{FF2B5EF4-FFF2-40B4-BE49-F238E27FC236}">
                <a16:creationId xmlns:a16="http://schemas.microsoft.com/office/drawing/2014/main" id="{63533420-CF5C-6EE9-3C03-17E37A49A8FE}"/>
              </a:ext>
            </a:extLst>
          </p:cNvPr>
          <p:cNvPicPr>
            <a:picLocks noChangeAspect="1"/>
          </p:cNvPicPr>
          <p:nvPr/>
        </p:nvPicPr>
        <p:blipFill>
          <a:blip r:embed="rId2"/>
          <a:stretch>
            <a:fillRect/>
          </a:stretch>
        </p:blipFill>
        <p:spPr>
          <a:xfrm>
            <a:off x="710941" y="2170703"/>
            <a:ext cx="3114675" cy="2771775"/>
          </a:xfrm>
          <a:prstGeom prst="rect">
            <a:avLst/>
          </a:prstGeom>
        </p:spPr>
      </p:pic>
      <p:pic>
        <p:nvPicPr>
          <p:cNvPr id="9" name="Picture 8">
            <a:extLst>
              <a:ext uri="{FF2B5EF4-FFF2-40B4-BE49-F238E27FC236}">
                <a16:creationId xmlns:a16="http://schemas.microsoft.com/office/drawing/2014/main" id="{9002D835-434F-5029-542B-7155C96829ED}"/>
              </a:ext>
            </a:extLst>
          </p:cNvPr>
          <p:cNvPicPr>
            <a:picLocks noChangeAspect="1"/>
          </p:cNvPicPr>
          <p:nvPr/>
        </p:nvPicPr>
        <p:blipFill>
          <a:blip r:embed="rId3"/>
          <a:stretch>
            <a:fillRect/>
          </a:stretch>
        </p:blipFill>
        <p:spPr>
          <a:xfrm>
            <a:off x="4545750" y="2236049"/>
            <a:ext cx="2505075" cy="2981325"/>
          </a:xfrm>
          <a:prstGeom prst="rect">
            <a:avLst/>
          </a:prstGeom>
        </p:spPr>
      </p:pic>
      <p:pic>
        <p:nvPicPr>
          <p:cNvPr id="15" name="Picture 14">
            <a:extLst>
              <a:ext uri="{FF2B5EF4-FFF2-40B4-BE49-F238E27FC236}">
                <a16:creationId xmlns:a16="http://schemas.microsoft.com/office/drawing/2014/main" id="{77B4D2CF-EB18-D93A-5ABD-D9B63CE72935}"/>
              </a:ext>
            </a:extLst>
          </p:cNvPr>
          <p:cNvPicPr>
            <a:picLocks noChangeAspect="1"/>
          </p:cNvPicPr>
          <p:nvPr/>
        </p:nvPicPr>
        <p:blipFill>
          <a:blip r:embed="rId4"/>
          <a:stretch>
            <a:fillRect/>
          </a:stretch>
        </p:blipFill>
        <p:spPr>
          <a:xfrm>
            <a:off x="7168559" y="2710859"/>
            <a:ext cx="4000500" cy="2095500"/>
          </a:xfrm>
          <a:prstGeom prst="rect">
            <a:avLst/>
          </a:prstGeom>
        </p:spPr>
      </p:pic>
    </p:spTree>
    <p:extLst>
      <p:ext uri="{BB962C8B-B14F-4D97-AF65-F5344CB8AC3E}">
        <p14:creationId xmlns:p14="http://schemas.microsoft.com/office/powerpoint/2010/main" val="284372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F894C3-3013-BC17-603F-AA971AD57016}"/>
              </a:ext>
            </a:extLst>
          </p:cNvPr>
          <p:cNvPicPr>
            <a:picLocks noChangeAspect="1"/>
          </p:cNvPicPr>
          <p:nvPr/>
        </p:nvPicPr>
        <p:blipFill>
          <a:blip r:embed="rId2"/>
          <a:stretch>
            <a:fillRect/>
          </a:stretch>
        </p:blipFill>
        <p:spPr>
          <a:xfrm>
            <a:off x="3111697" y="788449"/>
            <a:ext cx="6702154" cy="1953981"/>
          </a:xfrm>
          <a:prstGeom prst="rect">
            <a:avLst/>
          </a:prstGeom>
        </p:spPr>
      </p:pic>
      <p:sp>
        <p:nvSpPr>
          <p:cNvPr id="5" name="TextBox 4">
            <a:extLst>
              <a:ext uri="{FF2B5EF4-FFF2-40B4-BE49-F238E27FC236}">
                <a16:creationId xmlns:a16="http://schemas.microsoft.com/office/drawing/2014/main" id="{5A7252DE-FCBD-4E97-8ABA-FF06F62C668C}"/>
              </a:ext>
            </a:extLst>
          </p:cNvPr>
          <p:cNvSpPr txBox="1"/>
          <p:nvPr/>
        </p:nvSpPr>
        <p:spPr>
          <a:xfrm>
            <a:off x="978195" y="2870791"/>
            <a:ext cx="10536866" cy="3539430"/>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Diện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tích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phòng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khách</a:t>
            </a:r>
            <a:r>
              <a:rPr lang="en-US" sz="2800" b="1" i="0" dirty="0">
                <a:solidFill>
                  <a:srgbClr val="FF0000"/>
                </a:solidFill>
                <a:effectLst/>
                <a:latin typeface="Cambria" panose="02040503050406030204" pitchFamily="18" charset="0"/>
                <a:ea typeface="Cambria" panose="02040503050406030204" pitchFamily="18" charset="0"/>
              </a:rPr>
              <a:t> A </a:t>
            </a:r>
            <a:r>
              <a:rPr lang="en-US" sz="2800" b="1" i="0" dirty="0" err="1">
                <a:solidFill>
                  <a:srgbClr val="FF0000"/>
                </a:solidFill>
                <a:effectLst/>
                <a:latin typeface="Cambria" panose="02040503050406030204" pitchFamily="18" charset="0"/>
                <a:ea typeface="Cambria" panose="02040503050406030204" pitchFamily="18" charset="0"/>
              </a:rPr>
              <a:t>là</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a:solidFill>
                  <a:srgbClr val="FF0000"/>
                </a:solidFill>
                <a:effectLst/>
                <a:latin typeface="Cambria" panose="02040503050406030204" pitchFamily="18" charset="0"/>
                <a:ea typeface="Cambria" panose="02040503050406030204" pitchFamily="18" charset="0"/>
              </a:rPr>
              <a:t>7 × 5 = 35 (m</a:t>
            </a:r>
            <a:r>
              <a:rPr lang="en-US" sz="2800" b="1" i="0" baseline="30000" dirty="0">
                <a:solidFill>
                  <a:srgbClr val="FF0000"/>
                </a:solidFill>
                <a:effectLst/>
                <a:latin typeface="Cambria" panose="02040503050406030204" pitchFamily="18" charset="0"/>
                <a:ea typeface="Cambria" panose="02040503050406030204" pitchFamily="18" charset="0"/>
              </a:rPr>
              <a:t>2</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err="1">
                <a:solidFill>
                  <a:srgbClr val="FF0000"/>
                </a:solidFill>
                <a:effectLst/>
                <a:latin typeface="Cambria" panose="02040503050406030204" pitchFamily="18" charset="0"/>
                <a:ea typeface="Cambria" panose="02040503050406030204" pitchFamily="18" charset="0"/>
              </a:rPr>
              <a:t>Diện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tích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phòng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khách</a:t>
            </a:r>
            <a:r>
              <a:rPr lang="en-US" sz="2800" b="1" i="0" dirty="0">
                <a:solidFill>
                  <a:srgbClr val="FF0000"/>
                </a:solidFill>
                <a:effectLst/>
                <a:latin typeface="Cambria" panose="02040503050406030204" pitchFamily="18" charset="0"/>
                <a:ea typeface="Cambria" panose="02040503050406030204" pitchFamily="18" charset="0"/>
              </a:rPr>
              <a:t> B </a:t>
            </a:r>
            <a:r>
              <a:rPr lang="en-US" sz="2800" b="1" i="0" dirty="0" err="1">
                <a:solidFill>
                  <a:srgbClr val="FF0000"/>
                </a:solidFill>
                <a:effectLst/>
                <a:latin typeface="Cambria" panose="02040503050406030204" pitchFamily="18" charset="0"/>
                <a:ea typeface="Cambria" panose="02040503050406030204" pitchFamily="18" charset="0"/>
              </a:rPr>
              <a:t>là</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a:solidFill>
                  <a:srgbClr val="FF0000"/>
                </a:solidFill>
                <a:effectLst/>
                <a:latin typeface="Cambria" panose="02040503050406030204" pitchFamily="18" charset="0"/>
                <a:ea typeface="Cambria" panose="02040503050406030204" pitchFamily="18" charset="0"/>
              </a:rPr>
              <a:t>6 × 6 = 36 (m</a:t>
            </a:r>
            <a:r>
              <a:rPr lang="en-US" sz="2800" b="1" i="0" baseline="30000" dirty="0">
                <a:solidFill>
                  <a:srgbClr val="FF0000"/>
                </a:solidFill>
                <a:effectLst/>
                <a:latin typeface="Cambria" panose="02040503050406030204" pitchFamily="18" charset="0"/>
                <a:ea typeface="Cambria" panose="02040503050406030204" pitchFamily="18" charset="0"/>
              </a:rPr>
              <a:t>2</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err="1">
                <a:solidFill>
                  <a:srgbClr val="FF0000"/>
                </a:solidFill>
                <a:effectLst/>
                <a:latin typeface="Cambria" panose="02040503050406030204" pitchFamily="18" charset="0"/>
                <a:ea typeface="Cambria" panose="02040503050406030204" pitchFamily="18" charset="0"/>
              </a:rPr>
              <a:t>Diện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tích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phòng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khách</a:t>
            </a:r>
            <a:r>
              <a:rPr lang="en-US" sz="2800" b="1" i="0" dirty="0">
                <a:solidFill>
                  <a:srgbClr val="FF0000"/>
                </a:solidFill>
                <a:effectLst/>
                <a:latin typeface="Cambria" panose="02040503050406030204" pitchFamily="18" charset="0"/>
                <a:ea typeface="Cambria" panose="02040503050406030204" pitchFamily="18" charset="0"/>
              </a:rPr>
              <a:t> C </a:t>
            </a:r>
            <a:r>
              <a:rPr lang="en-US" sz="2800" b="1" i="0" dirty="0" err="1">
                <a:solidFill>
                  <a:srgbClr val="FF0000"/>
                </a:solidFill>
                <a:effectLst/>
                <a:latin typeface="Cambria" panose="02040503050406030204" pitchFamily="18" charset="0"/>
                <a:ea typeface="Cambria" panose="02040503050406030204" pitchFamily="18" charset="0"/>
              </a:rPr>
              <a:t>là</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a:solidFill>
                  <a:srgbClr val="FF0000"/>
                </a:solidFill>
                <a:effectLst/>
                <a:latin typeface="Cambria" panose="02040503050406030204" pitchFamily="18" charset="0"/>
                <a:ea typeface="Cambria" panose="02040503050406030204" pitchFamily="18" charset="0"/>
              </a:rPr>
              <a:t>9 × 4 = 36 (m</a:t>
            </a:r>
            <a:r>
              <a:rPr lang="en-US" sz="2800" b="1" i="0" baseline="30000" dirty="0">
                <a:solidFill>
                  <a:srgbClr val="FF0000"/>
                </a:solidFill>
                <a:effectLst/>
                <a:latin typeface="Cambria" panose="02040503050406030204" pitchFamily="18" charset="0"/>
                <a:ea typeface="Cambria" panose="02040503050406030204" pitchFamily="18" charset="0"/>
              </a:rPr>
              <a:t>2</a:t>
            </a:r>
            <a:r>
              <a:rPr lang="en-US" sz="2800" b="1" i="0" dirty="0">
                <a:solidFill>
                  <a:srgbClr val="FF0000"/>
                </a:solidFill>
                <a:effectLst/>
                <a:latin typeface="Cambria" panose="02040503050406030204" pitchFamily="18" charset="0"/>
                <a:ea typeface="Cambria" panose="02040503050406030204" pitchFamily="18" charset="0"/>
              </a:rPr>
              <a:t>)</a:t>
            </a:r>
          </a:p>
          <a:p>
            <a:pPr algn="just"/>
            <a:r>
              <a:rPr lang="en-US" sz="2800" b="1" i="0" dirty="0" err="1">
                <a:solidFill>
                  <a:srgbClr val="FF0000"/>
                </a:solidFill>
                <a:effectLst/>
                <a:latin typeface="Cambria" panose="02040503050406030204" pitchFamily="18" charset="0"/>
                <a:ea typeface="Cambria" panose="02040503050406030204" pitchFamily="18" charset="0"/>
              </a:rPr>
              <a:t>Vì</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diện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tích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phòng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khách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nhà</a:t>
            </a:r>
            <a:r>
              <a:rPr lang="en-US" sz="2800" b="1" i="0" dirty="0">
                <a:solidFill>
                  <a:srgbClr val="FF0000"/>
                </a:solidFill>
                <a:effectLst/>
                <a:latin typeface="Cambria" panose="02040503050406030204" pitchFamily="18" charset="0"/>
                <a:ea typeface="Cambria" panose="02040503050406030204" pitchFamily="18" charset="0"/>
              </a:rPr>
              <a:t> Mai </a:t>
            </a:r>
            <a:r>
              <a:rPr lang="en-US" sz="2800" b="1" i="0" dirty="0" err="1">
                <a:solidFill>
                  <a:srgbClr val="FF0000"/>
                </a:solidFill>
                <a:effectLst/>
                <a:latin typeface="Cambria" panose="02040503050406030204" pitchFamily="18" charset="0"/>
                <a:ea typeface="Cambria" panose="02040503050406030204" pitchFamily="18" charset="0"/>
              </a:rPr>
              <a:t>bằng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diện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tích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phòng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khách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nhà</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Việt</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nên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hình</a:t>
            </a:r>
            <a:r>
              <a:rPr lang="en-US" sz="2800" b="1" i="0" dirty="0">
                <a:solidFill>
                  <a:srgbClr val="FF0000"/>
                </a:solidFill>
                <a:effectLst/>
                <a:latin typeface="Cambria" panose="02040503050406030204" pitchFamily="18" charset="0"/>
                <a:ea typeface="Cambria" panose="02040503050406030204" pitchFamily="18" charset="0"/>
              </a:rPr>
              <a:t> B </a:t>
            </a:r>
            <a:r>
              <a:rPr lang="en-US" sz="2800" b="1" i="0" dirty="0" err="1">
                <a:solidFill>
                  <a:srgbClr val="FF0000"/>
                </a:solidFill>
                <a:effectLst/>
                <a:latin typeface="Cambria" panose="02040503050406030204" pitchFamily="18" charset="0"/>
                <a:ea typeface="Cambria" panose="02040503050406030204" pitchFamily="18" charset="0"/>
              </a:rPr>
              <a:t>và</a:t>
            </a:r>
            <a:r>
              <a:rPr lang="en-US" sz="2800" b="1" i="0" dirty="0">
                <a:solidFill>
                  <a:srgbClr val="FF0000"/>
                </a:solidFill>
                <a:effectLst/>
                <a:latin typeface="Cambria" panose="02040503050406030204" pitchFamily="18" charset="0"/>
                <a:ea typeface="Cambria" panose="02040503050406030204" pitchFamily="18" charset="0"/>
              </a:rPr>
              <a:t> C </a:t>
            </a:r>
            <a:r>
              <a:rPr lang="en-US" sz="2800" b="1" i="0" dirty="0" err="1">
                <a:solidFill>
                  <a:srgbClr val="FF0000"/>
                </a:solidFill>
                <a:effectLst/>
                <a:latin typeface="Cambria" panose="02040503050406030204" pitchFamily="18" charset="0"/>
                <a:ea typeface="Cambria" panose="02040503050406030204" pitchFamily="18" charset="0"/>
              </a:rPr>
              <a:t>là</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hình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vẽ</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phòng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khách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nhà</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Việt</a:t>
            </a:r>
            <a:endParaRPr lang="en-US" sz="2800" b="1"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051413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up)">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up)">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up)">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B113C98-A7DB-17C5-4707-BA7162A7516C}"/>
              </a:ext>
            </a:extLst>
          </p:cNvPr>
          <p:cNvSpPr txBox="1"/>
          <p:nvPr/>
        </p:nvSpPr>
        <p:spPr>
          <a:xfrm>
            <a:off x="2139621" y="878284"/>
            <a:ext cx="9237216" cy="1692771"/>
          </a:xfrm>
          <a:prstGeom prst="rect">
            <a:avLst/>
          </a:prstGeom>
          <a:noFill/>
        </p:spPr>
        <p:txBody>
          <a:bodyPr wrap="square" rtlCol="0">
            <a:spAutoFit/>
          </a:bodyPr>
          <a:lstStyle/>
          <a:p>
            <a:pPr lvl="0" algn="just"/>
            <a:r>
              <a:rPr lang="en-US" sz="2600" b="1" dirty="0" err="1">
                <a:solidFill>
                  <a:srgbClr val="5B9BD5">
                    <a:lumMod val="10000"/>
                  </a:srgbClr>
                </a:solidFill>
                <a:latin typeface="Cambria" panose="02040503050406030204" pitchFamily="18" charset="0"/>
              </a:rPr>
              <a:t>Mặt</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sàn</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căn</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phòng</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của</a:t>
            </a:r>
            <a:r>
              <a:rPr lang="en-US" sz="2600" b="1" dirty="0">
                <a:solidFill>
                  <a:srgbClr val="5B9BD5">
                    <a:lumMod val="10000"/>
                  </a:srgbClr>
                </a:solidFill>
                <a:latin typeface="Cambria" panose="02040503050406030204" pitchFamily="18" charset="0"/>
              </a:rPr>
              <a:t> Nam </a:t>
            </a:r>
            <a:r>
              <a:rPr lang="en-US" sz="2600" b="1" dirty="0" err="1">
                <a:solidFill>
                  <a:srgbClr val="5B9BD5">
                    <a:lumMod val="10000"/>
                  </a:srgbClr>
                </a:solidFill>
                <a:latin typeface="Cambria" panose="02040503050406030204" pitchFamily="18" charset="0"/>
              </a:rPr>
              <a:t>có</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dạng</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hình</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vuông</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cạnh</a:t>
            </a:r>
            <a:r>
              <a:rPr lang="en-US" sz="2600" b="1" dirty="0">
                <a:solidFill>
                  <a:srgbClr val="5B9BD5">
                    <a:lumMod val="10000"/>
                  </a:srgbClr>
                </a:solidFill>
                <a:latin typeface="Cambria" panose="02040503050406030204" pitchFamily="18" charset="0"/>
              </a:rPr>
              <a:t> 3 m. </a:t>
            </a:r>
            <a:r>
              <a:rPr lang="en-US" sz="2600" b="1" dirty="0" err="1">
                <a:solidFill>
                  <a:srgbClr val="5B9BD5">
                    <a:lumMod val="10000"/>
                  </a:srgbClr>
                </a:solidFill>
                <a:latin typeface="Cambria" panose="02040503050406030204" pitchFamily="18" charset="0"/>
              </a:rPr>
              <a:t>Bố</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của</a:t>
            </a:r>
            <a:r>
              <a:rPr lang="en-US" sz="2600" b="1" dirty="0">
                <a:solidFill>
                  <a:srgbClr val="5B9BD5">
                    <a:lumMod val="10000"/>
                  </a:srgbClr>
                </a:solidFill>
                <a:latin typeface="Cambria" panose="02040503050406030204" pitchFamily="18" charset="0"/>
              </a:rPr>
              <a:t> Nam </a:t>
            </a:r>
            <a:r>
              <a:rPr lang="en-US" sz="2600" b="1" dirty="0" err="1">
                <a:solidFill>
                  <a:srgbClr val="5B9BD5">
                    <a:lumMod val="10000"/>
                  </a:srgbClr>
                </a:solidFill>
                <a:latin typeface="Cambria" panose="02040503050406030204" pitchFamily="18" charset="0"/>
              </a:rPr>
              <a:t>dự</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định</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lát</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sàn</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căn</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phòng</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bằng</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các</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tấm</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gỗ</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hình</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chữ</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nhật</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có</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chiều</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dài</a:t>
            </a:r>
            <a:r>
              <a:rPr lang="en-US" sz="2600" b="1" dirty="0">
                <a:solidFill>
                  <a:srgbClr val="5B9BD5">
                    <a:lumMod val="10000"/>
                  </a:srgbClr>
                </a:solidFill>
                <a:latin typeface="Cambria" panose="02040503050406030204" pitchFamily="18" charset="0"/>
              </a:rPr>
              <a:t> 5 dm </a:t>
            </a:r>
            <a:r>
              <a:rPr lang="en-US" sz="2600" b="1" dirty="0" err="1">
                <a:solidFill>
                  <a:srgbClr val="5B9BD5">
                    <a:lumMod val="10000"/>
                  </a:srgbClr>
                </a:solidFill>
                <a:latin typeface="Cambria" panose="02040503050406030204" pitchFamily="18" charset="0"/>
              </a:rPr>
              <a:t>và</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chiều</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rộng</a:t>
            </a:r>
            <a:r>
              <a:rPr lang="en-US" sz="2600" b="1" dirty="0">
                <a:solidFill>
                  <a:srgbClr val="5B9BD5">
                    <a:lumMod val="10000"/>
                  </a:srgbClr>
                </a:solidFill>
                <a:latin typeface="Cambria" panose="02040503050406030204" pitchFamily="18" charset="0"/>
              </a:rPr>
              <a:t> 1 dm. </a:t>
            </a:r>
            <a:r>
              <a:rPr lang="en-US" sz="2600" b="1" dirty="0" err="1">
                <a:solidFill>
                  <a:srgbClr val="5B9BD5">
                    <a:lumMod val="10000"/>
                  </a:srgbClr>
                </a:solidFill>
                <a:latin typeface="Cambria" panose="02040503050406030204" pitchFamily="18" charset="0"/>
              </a:rPr>
              <a:t>Hỏi</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bố</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cần</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dùng</a:t>
            </a:r>
            <a:r>
              <a:rPr lang="en-US" sz="2600" b="1" dirty="0">
                <a:solidFill>
                  <a:srgbClr val="5B9BD5">
                    <a:lumMod val="10000"/>
                  </a:srgbClr>
                </a:solidFill>
                <a:latin typeface="Cambria" panose="02040503050406030204" pitchFamily="18" charset="0"/>
              </a:rPr>
              <a:t> bao </a:t>
            </a:r>
            <a:r>
              <a:rPr lang="en-US" sz="2600" b="1" dirty="0" err="1">
                <a:solidFill>
                  <a:srgbClr val="5B9BD5">
                    <a:lumMod val="10000"/>
                  </a:srgbClr>
                </a:solidFill>
                <a:latin typeface="Cambria" panose="02040503050406030204" pitchFamily="18" charset="0"/>
              </a:rPr>
              <a:t>nhiêu</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tấm</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gỗ</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để</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lát</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kín</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sàn</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căn</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phòng</a:t>
            </a:r>
            <a:r>
              <a:rPr lang="en-US" sz="2600" b="1" dirty="0">
                <a:solidFill>
                  <a:srgbClr val="5B9BD5">
                    <a:lumMod val="10000"/>
                  </a:srgbClr>
                </a:solidFill>
                <a:latin typeface="Cambria" panose="02040503050406030204" pitchFamily="18" charset="0"/>
              </a:rPr>
              <a:t> </a:t>
            </a:r>
            <a:r>
              <a:rPr lang="en-US" sz="2600" b="1" dirty="0" err="1">
                <a:solidFill>
                  <a:srgbClr val="5B9BD5">
                    <a:lumMod val="10000"/>
                  </a:srgbClr>
                </a:solidFill>
                <a:latin typeface="Cambria" panose="02040503050406030204" pitchFamily="18" charset="0"/>
              </a:rPr>
              <a:t>đó</a:t>
            </a:r>
            <a:r>
              <a:rPr lang="en-US" sz="2600" b="1" dirty="0">
                <a:solidFill>
                  <a:srgbClr val="5B9BD5">
                    <a:lumMod val="10000"/>
                  </a:srgbClr>
                </a:solidFill>
                <a:latin typeface="Cambria" panose="02040503050406030204" pitchFamily="18" charset="0"/>
              </a:rPr>
              <a:t>?</a:t>
            </a:r>
            <a:endParaRPr kumimoji="0" lang="en-US" sz="2600" b="1" i="0" u="none" strike="noStrike" kern="1200" cap="none" spc="0" normalizeH="0" baseline="0" noProof="0" dirty="0">
              <a:ln>
                <a:noFill/>
              </a:ln>
              <a:solidFill>
                <a:srgbClr val="5B9BD5">
                  <a:lumMod val="10000"/>
                </a:srgbClr>
              </a:solidFill>
              <a:effectLst/>
              <a:uLnTx/>
              <a:uFillTx/>
              <a:latin typeface="Cambria" panose="02040503050406030204" pitchFamily="18" charset="0"/>
            </a:endParaRPr>
          </a:p>
        </p:txBody>
      </p:sp>
      <p:pic>
        <p:nvPicPr>
          <p:cNvPr id="2" name="Picture 1">
            <a:extLst>
              <a:ext uri="{FF2B5EF4-FFF2-40B4-BE49-F238E27FC236}">
                <a16:creationId xmlns:a16="http://schemas.microsoft.com/office/drawing/2014/main" id="{8F6DC5A9-0DF0-5BC5-1610-DF232597DC29}"/>
              </a:ext>
            </a:extLst>
          </p:cNvPr>
          <p:cNvPicPr>
            <a:picLocks noChangeAspect="1"/>
          </p:cNvPicPr>
          <p:nvPr/>
        </p:nvPicPr>
        <p:blipFill>
          <a:blip r:embed="rId2"/>
          <a:stretch>
            <a:fillRect/>
          </a:stretch>
        </p:blipFill>
        <p:spPr>
          <a:xfrm>
            <a:off x="689026" y="498594"/>
            <a:ext cx="1493649" cy="1774090"/>
          </a:xfrm>
          <a:prstGeom prst="rect">
            <a:avLst/>
          </a:prstGeom>
        </p:spPr>
      </p:pic>
      <p:sp>
        <p:nvSpPr>
          <p:cNvPr id="4" name="Rectangle: Rounded Corners 3">
            <a:extLst>
              <a:ext uri="{FF2B5EF4-FFF2-40B4-BE49-F238E27FC236}">
                <a16:creationId xmlns:a16="http://schemas.microsoft.com/office/drawing/2014/main" id="{4DDCA2D8-A711-D593-5B86-72C1EF52C220}"/>
              </a:ext>
            </a:extLst>
          </p:cNvPr>
          <p:cNvSpPr/>
          <p:nvPr/>
        </p:nvSpPr>
        <p:spPr>
          <a:xfrm>
            <a:off x="1799725" y="2914683"/>
            <a:ext cx="8875364" cy="1051262"/>
          </a:xfrm>
          <a:prstGeom prst="roundRect">
            <a:avLst/>
          </a:prstGeom>
          <a:solidFill>
            <a:srgbClr val="EDF6FD"/>
          </a:solidFill>
          <a:ln w="19050">
            <a:solidFill>
              <a:srgbClr val="1C1D8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err="1">
                <a:solidFill>
                  <a:srgbClr val="FF0000"/>
                </a:solidFill>
                <a:latin typeface="Cambria" panose="02040503050406030204" pitchFamily="18" charset="0"/>
                <a:ea typeface="Cambria" panose="02040503050406030204" pitchFamily="18" charset="0"/>
              </a:rPr>
              <a:t>Muốn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biết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cần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dùng</a:t>
            </a:r>
            <a:r>
              <a:rPr lang="en-US" sz="3200" b="1" dirty="0">
                <a:solidFill>
                  <a:srgbClr val="FF0000"/>
                </a:solidFill>
                <a:latin typeface="Cambria" panose="02040503050406030204" pitchFamily="18" charset="0"/>
                <a:ea typeface="Cambria" panose="02040503050406030204" pitchFamily="18" charset="0"/>
              </a:rPr>
              <a:t> bao </a:t>
            </a:r>
            <a:r>
              <a:rPr lang="en-US" sz="3200" b="1" dirty="0" err="1">
                <a:solidFill>
                  <a:srgbClr val="FF0000"/>
                </a:solidFill>
                <a:latin typeface="Cambria" panose="02040503050406030204" pitchFamily="18" charset="0"/>
                <a:ea typeface="Cambria" panose="02040503050406030204" pitchFamily="18" charset="0"/>
              </a:rPr>
              <a:t>nhiêu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tấm</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gỗ</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để</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lát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kín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sàn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căn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phòng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đó</a:t>
            </a:r>
            <a:r>
              <a:rPr lang="en-US" sz="3200" b="1" dirty="0">
                <a:solidFill>
                  <a:srgbClr val="FF0000"/>
                </a:solidFill>
                <a:latin typeface="Cambria" panose="02040503050406030204" pitchFamily="18" charset="0"/>
                <a:ea typeface="Cambria" panose="02040503050406030204" pitchFamily="18" charset="0"/>
              </a:rPr>
              <a:t> ta </a:t>
            </a:r>
            <a:r>
              <a:rPr lang="en-US" sz="3200" b="1" dirty="0" err="1">
                <a:solidFill>
                  <a:srgbClr val="FF0000"/>
                </a:solidFill>
                <a:latin typeface="Cambria" panose="02040503050406030204" pitchFamily="18" charset="0"/>
                <a:ea typeface="Cambria" panose="02040503050406030204" pitchFamily="18" charset="0"/>
              </a:rPr>
              <a:t>làm</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thế</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nào</a:t>
            </a:r>
            <a:r>
              <a:rPr lang="en-US" sz="3200" b="1" dirty="0">
                <a:solidFill>
                  <a:srgbClr val="FF000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F220A5DD-FFB8-5028-618C-83B9D61A8670}"/>
              </a:ext>
            </a:extLst>
          </p:cNvPr>
          <p:cNvSpPr txBox="1"/>
          <p:nvPr/>
        </p:nvSpPr>
        <p:spPr>
          <a:xfrm>
            <a:off x="2030819" y="4263656"/>
            <a:ext cx="8112641"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=&gt; </a:t>
            </a:r>
            <a:r>
              <a:rPr lang="en-US" sz="3200" b="1" dirty="0" err="1">
                <a:solidFill>
                  <a:srgbClr val="002060"/>
                </a:solidFill>
                <a:effectLst/>
                <a:latin typeface="Cambria" panose="02040503050406030204" pitchFamily="18" charset="0"/>
                <a:ea typeface="Cambria" panose="02040503050406030204" pitchFamily="18" charset="0"/>
              </a:rPr>
              <a:t>Tính</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diện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tích</a:t>
            </a:r>
            <a:r>
              <a:rPr lang="en-US" sz="3200" b="1" dirty="0">
                <a:solidFill>
                  <a:srgbClr val="002060"/>
                </a:solidFill>
                <a:effectLst/>
                <a:latin typeface="Cambria" panose="02040503050406030204" pitchFamily="18" charset="0"/>
                <a:ea typeface="Cambria" panose="02040503050406030204" pitchFamily="18" charset="0"/>
              </a:rPr>
              <a:t> 1 </a:t>
            </a:r>
            <a:r>
              <a:rPr lang="en-US" sz="3200" b="1" dirty="0" err="1">
                <a:solidFill>
                  <a:srgbClr val="002060"/>
                </a:solidFill>
                <a:effectLst/>
                <a:latin typeface="Cambria" panose="02040503050406030204" pitchFamily="18" charset="0"/>
                <a:ea typeface="Cambria" panose="02040503050406030204" pitchFamily="18" charset="0"/>
              </a:rPr>
              <a:t>tấm</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gỗ</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rồi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tính</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diện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tích</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căn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phòng</a:t>
            </a:r>
            <a:r>
              <a:rPr lang="en-US" sz="3200" b="1" dirty="0">
                <a:solidFill>
                  <a:srgbClr val="002060"/>
                </a:solidFill>
                <a:effectLst/>
                <a:latin typeface="Cambria" panose="02040503050406030204" pitchFamily="18" charset="0"/>
                <a:ea typeface="Cambria" panose="02040503050406030204" pitchFamily="18" charset="0"/>
              </a:rPr>
              <a:t>, chia </a:t>
            </a:r>
            <a:r>
              <a:rPr lang="en-US" sz="3200" b="1" dirty="0" err="1">
                <a:solidFill>
                  <a:srgbClr val="002060"/>
                </a:solidFill>
                <a:effectLst/>
                <a:latin typeface="Cambria" panose="02040503050406030204" pitchFamily="18" charset="0"/>
                <a:ea typeface="Cambria" panose="02040503050406030204" pitchFamily="18" charset="0"/>
              </a:rPr>
              <a:t>cho</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diện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tích</a:t>
            </a:r>
            <a:r>
              <a:rPr lang="en-US" sz="3200" b="1" dirty="0">
                <a:solidFill>
                  <a:srgbClr val="002060"/>
                </a:solidFill>
                <a:effectLst/>
                <a:latin typeface="Cambria" panose="02040503050406030204" pitchFamily="18" charset="0"/>
                <a:ea typeface="Cambria" panose="02040503050406030204" pitchFamily="18" charset="0"/>
              </a:rPr>
              <a:t> 1 </a:t>
            </a:r>
            <a:r>
              <a:rPr lang="en-US" sz="3200" b="1" dirty="0" err="1">
                <a:solidFill>
                  <a:srgbClr val="002060"/>
                </a:solidFill>
                <a:effectLst/>
                <a:latin typeface="Cambria" panose="02040503050406030204" pitchFamily="18" charset="0"/>
                <a:ea typeface="Cambria" panose="02040503050406030204" pitchFamily="18" charset="0"/>
              </a:rPr>
              <a:t>tấm</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gỗ</a:t>
            </a:r>
            <a:endParaRPr lang="en-US" sz="3200" b="1" dirty="0">
              <a:solidFill>
                <a:srgbClr val="00206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12848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down)">
                                      <p:cBhvr>
                                        <p:cTn id="2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972F4A0E-EF39-1A23-68CD-2E4039F3CBE9}"/>
              </a:ext>
            </a:extLst>
          </p:cNvPr>
          <p:cNvSpPr/>
          <p:nvPr/>
        </p:nvSpPr>
        <p:spPr>
          <a:xfrm>
            <a:off x="1988288" y="744280"/>
            <a:ext cx="9644065" cy="5890436"/>
          </a:xfrm>
          <a:prstGeom prst="roundRect">
            <a:avLst/>
          </a:prstGeom>
          <a:solidFill>
            <a:srgbClr val="EDF6FD"/>
          </a:solidFill>
          <a:ln w="19050">
            <a:solidFill>
              <a:srgbClr val="1C1D8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9DC50F1E-4857-10E2-ACFD-6FACE0E4E5D3}"/>
              </a:ext>
            </a:extLst>
          </p:cNvPr>
          <p:cNvSpPr txBox="1"/>
          <p:nvPr/>
        </p:nvSpPr>
        <p:spPr>
          <a:xfrm>
            <a:off x="5519729" y="827923"/>
            <a:ext cx="216985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srgbClr val="A5A5A5">
                    <a:lumMod val="10000"/>
                  </a:srgbClr>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3600" b="1" i="0" u="sng" strike="noStrike" kern="1200" cap="none" spc="0" normalizeH="0" baseline="0" noProof="0" dirty="0">
                <a:ln>
                  <a:noFill/>
                </a:ln>
                <a:solidFill>
                  <a:srgbClr val="A5A5A5">
                    <a:lumMod val="10000"/>
                  </a:srgbClr>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1" i="0" u="sng" strike="noStrike" kern="1200" cap="none" spc="0" normalizeH="0" baseline="0" noProof="0" dirty="0" err="1">
                <a:ln>
                  <a:noFill/>
                </a:ln>
                <a:solidFill>
                  <a:srgbClr val="A5A5A5">
                    <a:lumMod val="10000"/>
                  </a:srgbClr>
                </a:solidFill>
                <a:effectLst/>
                <a:uLnTx/>
                <a:uFillTx/>
                <a:latin typeface="Cambria" panose="02040503050406030204" pitchFamily="18" charset="0"/>
                <a:ea typeface="Cambria" panose="02040503050406030204" pitchFamily="18" charset="0"/>
                <a:cs typeface="Arial" panose="020B0604020202020204" pitchFamily="34" charset="0"/>
              </a:rPr>
              <a:t>giải</a:t>
            </a:r>
            <a:r>
              <a:rPr kumimoji="0" lang="en-US" sz="3600" b="1" i="0" u="sng" strike="noStrike" kern="1200" cap="none" spc="0" normalizeH="0" baseline="0" noProof="0" dirty="0">
                <a:ln>
                  <a:noFill/>
                </a:ln>
                <a:solidFill>
                  <a:srgbClr val="A5A5A5">
                    <a:lumMod val="10000"/>
                  </a:srgbClr>
                </a:solidFill>
                <a:effectLst/>
                <a:uLnTx/>
                <a:uFillTx/>
                <a:latin typeface="Cambria" panose="02040503050406030204" pitchFamily="18" charset="0"/>
                <a:ea typeface="Cambria" panose="02040503050406030204" pitchFamily="18" charset="0"/>
                <a:cs typeface="Arial" panose="020B0604020202020204" pitchFamily="34" charset="0"/>
              </a:rPr>
              <a:t>:</a:t>
            </a:r>
          </a:p>
        </p:txBody>
      </p:sp>
      <p:sp>
        <p:nvSpPr>
          <p:cNvPr id="14" name="TextBox 13">
            <a:extLst>
              <a:ext uri="{FF2B5EF4-FFF2-40B4-BE49-F238E27FC236}">
                <a16:creationId xmlns:a16="http://schemas.microsoft.com/office/drawing/2014/main" id="{E9C1EC72-3268-0E0F-7368-BBFB4B5336F6}"/>
              </a:ext>
            </a:extLst>
          </p:cNvPr>
          <p:cNvSpPr txBox="1"/>
          <p:nvPr/>
        </p:nvSpPr>
        <p:spPr>
          <a:xfrm>
            <a:off x="2179675" y="1474254"/>
            <a:ext cx="8973879" cy="646331"/>
          </a:xfrm>
          <a:prstGeom prst="rect">
            <a:avLst/>
          </a:prstGeom>
          <a:noFill/>
        </p:spPr>
        <p:txBody>
          <a:bodyPr wrap="square" rtlCol="0">
            <a:spAutoFit/>
          </a:bodyPr>
          <a:lstStyle/>
          <a:p>
            <a:pPr lvl="0" algn="ctr"/>
            <a:r>
              <a:rPr lang="en-US" sz="3600" b="1">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Diện tích một tấm gỗ hình chữ nhật là:</a:t>
            </a:r>
            <a:endParaRPr kumimoji="0" lang="en-US" sz="3600" b="1" i="0" u="none" strike="noStrike" kern="1200" cap="none" spc="0" normalizeH="0" baseline="0" noProof="0" dirty="0">
              <a:ln>
                <a:noFill/>
              </a:ln>
              <a:solidFill>
                <a:srgbClr val="A5A5A5">
                  <a:lumMod val="10000"/>
                </a:srgbClr>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5" name="TextBox 14">
            <a:extLst>
              <a:ext uri="{FF2B5EF4-FFF2-40B4-BE49-F238E27FC236}">
                <a16:creationId xmlns:a16="http://schemas.microsoft.com/office/drawing/2014/main" id="{9B2ACFF4-E8EC-4B24-EDC8-B2E91DE38DBA}"/>
              </a:ext>
            </a:extLst>
          </p:cNvPr>
          <p:cNvSpPr txBox="1"/>
          <p:nvPr/>
        </p:nvSpPr>
        <p:spPr>
          <a:xfrm>
            <a:off x="3959442" y="2120585"/>
            <a:ext cx="4899192" cy="646331"/>
          </a:xfrm>
          <a:prstGeom prst="rect">
            <a:avLst/>
          </a:prstGeom>
          <a:noFill/>
        </p:spPr>
        <p:txBody>
          <a:bodyPr wrap="square" rtlCol="0">
            <a:spAutoFit/>
          </a:bodyPr>
          <a:lstStyle/>
          <a:p>
            <a:pPr lvl="0" algn="ctr"/>
            <a:r>
              <a:rPr lang="en-US" sz="3600" b="1" dirty="0">
                <a:solidFill>
                  <a:srgbClr val="000000"/>
                </a:solidFill>
                <a:latin typeface="Cambria" panose="02040503050406030204" pitchFamily="18" charset="0"/>
                <a:ea typeface="Cambria" panose="02040503050406030204" pitchFamily="18" charset="0"/>
              </a:rPr>
              <a:t>5 × 1 = 5 (dm</a:t>
            </a:r>
            <a:r>
              <a:rPr lang="en-US" sz="3600" b="1" baseline="30000" dirty="0">
                <a:solidFill>
                  <a:srgbClr val="000000"/>
                </a:solidFill>
                <a:latin typeface="Cambria" panose="02040503050406030204" pitchFamily="18" charset="0"/>
                <a:ea typeface="Cambria" panose="02040503050406030204" pitchFamily="18" charset="0"/>
              </a:rPr>
              <a:t>2</a:t>
            </a:r>
            <a:r>
              <a:rPr lang="en-US" sz="3600" b="1" dirty="0">
                <a:solidFill>
                  <a:srgbClr val="00000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A5A5A5">
                  <a:lumMod val="10000"/>
                </a:srgbClr>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6" name="TextBox 15">
            <a:extLst>
              <a:ext uri="{FF2B5EF4-FFF2-40B4-BE49-F238E27FC236}">
                <a16:creationId xmlns:a16="http://schemas.microsoft.com/office/drawing/2014/main" id="{4DC742D4-1536-C35C-7056-B0702627CE00}"/>
              </a:ext>
            </a:extLst>
          </p:cNvPr>
          <p:cNvSpPr txBox="1"/>
          <p:nvPr/>
        </p:nvSpPr>
        <p:spPr>
          <a:xfrm>
            <a:off x="2381692" y="2777548"/>
            <a:ext cx="9186531" cy="646331"/>
          </a:xfrm>
          <a:prstGeom prst="rect">
            <a:avLst/>
          </a:prstGeom>
          <a:noFill/>
        </p:spPr>
        <p:txBody>
          <a:bodyPr wrap="square" rtlCol="0">
            <a:spAutoFit/>
          </a:bodyPr>
          <a:lstStyle/>
          <a:p>
            <a:pPr lvl="0" algn="ctr"/>
            <a:r>
              <a:rPr lang="en-US" sz="3600" b="1" dirty="0" err="1">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Diện</a:t>
            </a:r>
            <a:r>
              <a:rPr lang="en-US" sz="3600" b="1" dirty="0">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tích</a:t>
            </a:r>
            <a:r>
              <a:rPr lang="en-US" sz="3600" b="1" dirty="0">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mặt</a:t>
            </a:r>
            <a:r>
              <a:rPr lang="en-US" sz="3600" b="1" dirty="0">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sàn</a:t>
            </a:r>
            <a:r>
              <a:rPr lang="en-US" sz="3600" b="1" dirty="0">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căn</a:t>
            </a:r>
            <a:r>
              <a:rPr lang="en-US" sz="3600" b="1" dirty="0">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phòng</a:t>
            </a:r>
            <a:r>
              <a:rPr lang="en-US" sz="3600" b="1" dirty="0">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của</a:t>
            </a:r>
            <a:r>
              <a:rPr lang="en-US" sz="3600" b="1" dirty="0">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 Nam </a:t>
            </a:r>
            <a:r>
              <a:rPr lang="en-US" sz="3600" b="1" dirty="0" err="1">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là</a:t>
            </a:r>
            <a:r>
              <a:rPr lang="en-US" sz="3600" b="1" dirty="0">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a:t>
            </a:r>
            <a:endParaRPr kumimoji="0" lang="en-US" sz="3600" b="1" i="0" strike="noStrike" kern="1200" cap="none" spc="0" normalizeH="0" baseline="0" noProof="0" dirty="0">
              <a:ln>
                <a:noFill/>
              </a:ln>
              <a:solidFill>
                <a:srgbClr val="A5A5A5">
                  <a:lumMod val="10000"/>
                </a:srgbClr>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nvGrpSpPr>
          <p:cNvPr id="18" name="Group 17">
            <a:extLst>
              <a:ext uri="{FF2B5EF4-FFF2-40B4-BE49-F238E27FC236}">
                <a16:creationId xmlns:a16="http://schemas.microsoft.com/office/drawing/2014/main" id="{ED50C293-4F2F-0B4E-CD86-41C7E325BB87}"/>
              </a:ext>
            </a:extLst>
          </p:cNvPr>
          <p:cNvGrpSpPr/>
          <p:nvPr/>
        </p:nvGrpSpPr>
        <p:grpSpPr>
          <a:xfrm>
            <a:off x="9711159" y="-75927"/>
            <a:ext cx="2480841" cy="1392466"/>
            <a:chOff x="9041702" y="52390"/>
            <a:chExt cx="3241053" cy="1762716"/>
          </a:xfrm>
        </p:grpSpPr>
        <p:pic>
          <p:nvPicPr>
            <p:cNvPr id="19" name="Picture 18">
              <a:extLst>
                <a:ext uri="{FF2B5EF4-FFF2-40B4-BE49-F238E27FC236}">
                  <a16:creationId xmlns:a16="http://schemas.microsoft.com/office/drawing/2014/main" id="{A1CC4D91-9EF7-8386-9E5D-4F75C9697815}"/>
                </a:ext>
              </a:extLst>
            </p:cNvPr>
            <p:cNvPicPr>
              <a:picLocks noChangeAspect="1"/>
            </p:cNvPicPr>
            <p:nvPr/>
          </p:nvPicPr>
          <p:blipFill rotWithShape="1">
            <a:blip r:embed="rId2">
              <a:extLst>
                <a:ext uri="{28A0092B-C50C-407E-A947-70E740481C1C}">
                  <a14:useLocalDpi xmlns:a14="http://schemas.microsoft.com/office/drawing/2010/main" val="0"/>
                </a:ext>
              </a:extLst>
            </a:blip>
            <a:srcRect l="61265" t="-1976" r="5635" b="78498"/>
            <a:stretch/>
          </p:blipFill>
          <p:spPr>
            <a:xfrm>
              <a:off x="9937361" y="285068"/>
              <a:ext cx="2345394" cy="1362605"/>
            </a:xfrm>
            <a:prstGeom prst="rect">
              <a:avLst/>
            </a:prstGeom>
          </p:spPr>
        </p:pic>
        <p:pic>
          <p:nvPicPr>
            <p:cNvPr id="20" name="Picture 19">
              <a:extLst>
                <a:ext uri="{FF2B5EF4-FFF2-40B4-BE49-F238E27FC236}">
                  <a16:creationId xmlns:a16="http://schemas.microsoft.com/office/drawing/2014/main" id="{1028FB81-2C90-50FA-09AA-D833CF1439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9041702" y="52390"/>
              <a:ext cx="1809435" cy="1762716"/>
            </a:xfrm>
            <a:prstGeom prst="rect">
              <a:avLst/>
            </a:prstGeom>
          </p:spPr>
        </p:pic>
      </p:grpSp>
      <p:pic>
        <p:nvPicPr>
          <p:cNvPr id="2" name="Picture 1">
            <a:extLst>
              <a:ext uri="{FF2B5EF4-FFF2-40B4-BE49-F238E27FC236}">
                <a16:creationId xmlns:a16="http://schemas.microsoft.com/office/drawing/2014/main" id="{A352258C-56F6-EFC6-7285-4D42A6152F09}"/>
              </a:ext>
            </a:extLst>
          </p:cNvPr>
          <p:cNvPicPr>
            <a:picLocks noChangeAspect="1"/>
          </p:cNvPicPr>
          <p:nvPr/>
        </p:nvPicPr>
        <p:blipFill>
          <a:blip r:embed="rId4"/>
          <a:stretch>
            <a:fillRect/>
          </a:stretch>
        </p:blipFill>
        <p:spPr>
          <a:xfrm>
            <a:off x="348997" y="436171"/>
            <a:ext cx="1493649" cy="1774090"/>
          </a:xfrm>
          <a:prstGeom prst="rect">
            <a:avLst/>
          </a:prstGeom>
        </p:spPr>
      </p:pic>
      <p:sp>
        <p:nvSpPr>
          <p:cNvPr id="4" name="TextBox 3">
            <a:extLst>
              <a:ext uri="{FF2B5EF4-FFF2-40B4-BE49-F238E27FC236}">
                <a16:creationId xmlns:a16="http://schemas.microsoft.com/office/drawing/2014/main" id="{81DD00DF-0D73-6E4D-5C00-B84A8B865BBA}"/>
              </a:ext>
            </a:extLst>
          </p:cNvPr>
          <p:cNvSpPr txBox="1"/>
          <p:nvPr/>
        </p:nvSpPr>
        <p:spPr>
          <a:xfrm>
            <a:off x="4023238" y="3545347"/>
            <a:ext cx="4899192" cy="646331"/>
          </a:xfrm>
          <a:prstGeom prst="rect">
            <a:avLst/>
          </a:prstGeom>
          <a:noFill/>
        </p:spPr>
        <p:txBody>
          <a:bodyPr wrap="square" rtlCol="0">
            <a:spAutoFit/>
          </a:bodyPr>
          <a:lstStyle/>
          <a:p>
            <a:pPr lvl="0" algn="ctr"/>
            <a:r>
              <a:rPr lang="en-US" sz="3600" b="1" dirty="0">
                <a:solidFill>
                  <a:srgbClr val="000000"/>
                </a:solidFill>
                <a:latin typeface="Cambria" panose="02040503050406030204" pitchFamily="18" charset="0"/>
                <a:ea typeface="Cambria" panose="02040503050406030204" pitchFamily="18" charset="0"/>
              </a:rPr>
              <a:t>3 × 3 = 9 (m</a:t>
            </a:r>
            <a:r>
              <a:rPr lang="en-US" sz="3600" b="1" baseline="30000" dirty="0">
                <a:solidFill>
                  <a:srgbClr val="000000"/>
                </a:solidFill>
                <a:latin typeface="Cambria" panose="02040503050406030204" pitchFamily="18" charset="0"/>
                <a:ea typeface="Cambria" panose="02040503050406030204" pitchFamily="18" charset="0"/>
              </a:rPr>
              <a:t>2</a:t>
            </a:r>
            <a:r>
              <a:rPr lang="en-US" sz="3600" b="1" dirty="0">
                <a:solidFill>
                  <a:srgbClr val="00000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A5A5A5">
                  <a:lumMod val="10000"/>
                </a:srgbClr>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5" name="TextBox 4">
            <a:extLst>
              <a:ext uri="{FF2B5EF4-FFF2-40B4-BE49-F238E27FC236}">
                <a16:creationId xmlns:a16="http://schemas.microsoft.com/office/drawing/2014/main" id="{1BF2B6F6-4027-EDEB-751B-A6F0A505142D}"/>
              </a:ext>
            </a:extLst>
          </p:cNvPr>
          <p:cNvSpPr txBox="1"/>
          <p:nvPr/>
        </p:nvSpPr>
        <p:spPr>
          <a:xfrm>
            <a:off x="4001973" y="4172668"/>
            <a:ext cx="4899192" cy="646331"/>
          </a:xfrm>
          <a:prstGeom prst="rect">
            <a:avLst/>
          </a:prstGeom>
          <a:noFill/>
        </p:spPr>
        <p:txBody>
          <a:bodyPr wrap="square" rtlCol="0">
            <a:spAutoFit/>
          </a:bodyPr>
          <a:lstStyle/>
          <a:p>
            <a:pPr lvl="0" algn="ctr"/>
            <a:r>
              <a:rPr lang="en-US" sz="3600" b="1" dirty="0" err="1">
                <a:solidFill>
                  <a:srgbClr val="000000"/>
                </a:solidFill>
                <a:latin typeface="Cambria" panose="02040503050406030204" pitchFamily="18" charset="0"/>
                <a:ea typeface="Cambria" panose="02040503050406030204" pitchFamily="18" charset="0"/>
              </a:rPr>
              <a:t>Đổi</a:t>
            </a:r>
            <a:r>
              <a:rPr lang="en-US" sz="3600" b="1" dirty="0">
                <a:solidFill>
                  <a:srgbClr val="000000"/>
                </a:solidFill>
                <a:latin typeface="Cambria" panose="02040503050406030204" pitchFamily="18" charset="0"/>
                <a:ea typeface="Cambria" panose="02040503050406030204" pitchFamily="18" charset="0"/>
              </a:rPr>
              <a:t>: 9 m</a:t>
            </a:r>
            <a:r>
              <a:rPr lang="en-US" sz="3600" b="1" baseline="30000" dirty="0">
                <a:solidFill>
                  <a:srgbClr val="000000"/>
                </a:solidFill>
                <a:latin typeface="Cambria" panose="02040503050406030204" pitchFamily="18" charset="0"/>
                <a:ea typeface="Cambria" panose="02040503050406030204" pitchFamily="18" charset="0"/>
              </a:rPr>
              <a:t>2</a:t>
            </a:r>
            <a:r>
              <a:rPr lang="en-US" sz="3600" b="1" dirty="0">
                <a:solidFill>
                  <a:srgbClr val="000000"/>
                </a:solidFill>
                <a:latin typeface="Cambria" panose="02040503050406030204" pitchFamily="18" charset="0"/>
                <a:ea typeface="Cambria" panose="02040503050406030204" pitchFamily="18" charset="0"/>
              </a:rPr>
              <a:t> = 900 dm</a:t>
            </a:r>
            <a:r>
              <a:rPr lang="en-US" sz="3600" b="1" baseline="30000" dirty="0">
                <a:solidFill>
                  <a:srgbClr val="000000"/>
                </a:solidFill>
                <a:latin typeface="Cambria" panose="02040503050406030204" pitchFamily="18" charset="0"/>
                <a:ea typeface="Cambria" panose="02040503050406030204" pitchFamily="18" charset="0"/>
              </a:rPr>
              <a:t>2</a:t>
            </a:r>
            <a:endParaRPr kumimoji="0" lang="en-US" sz="3600" b="1" i="0" u="none" strike="noStrike" kern="1200" cap="none" spc="0" normalizeH="0" baseline="0" noProof="0" dirty="0">
              <a:ln>
                <a:noFill/>
              </a:ln>
              <a:solidFill>
                <a:srgbClr val="A5A5A5">
                  <a:lumMod val="10000"/>
                </a:srgbClr>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id="{382AED01-4D40-15A6-A701-906443F506FE}"/>
              </a:ext>
            </a:extLst>
          </p:cNvPr>
          <p:cNvSpPr txBox="1"/>
          <p:nvPr/>
        </p:nvSpPr>
        <p:spPr>
          <a:xfrm>
            <a:off x="2413590" y="4659510"/>
            <a:ext cx="9186531" cy="523220"/>
          </a:xfrm>
          <a:prstGeom prst="rect">
            <a:avLst/>
          </a:prstGeom>
          <a:noFill/>
        </p:spPr>
        <p:txBody>
          <a:bodyPr wrap="square" rtlCol="0">
            <a:spAutoFit/>
          </a:bodyPr>
          <a:lstStyle/>
          <a:p>
            <a:pPr lvl="0" algn="ctr"/>
            <a:r>
              <a:rPr lang="en-US" sz="2800" b="1" dirty="0" err="1">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Bố</a:t>
            </a:r>
            <a:r>
              <a:rPr lang="en-US" sz="2800" b="1" dirty="0">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 </a:t>
            </a:r>
            <a:r>
              <a:rPr lang="en-US" sz="2800" b="1" dirty="0" err="1">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cần</a:t>
            </a:r>
            <a:r>
              <a:rPr lang="en-US" sz="2800" b="1" dirty="0">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 </a:t>
            </a:r>
            <a:r>
              <a:rPr lang="en-US" sz="2800" b="1" dirty="0" err="1">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dùng</a:t>
            </a:r>
            <a:r>
              <a:rPr lang="en-US" sz="2800" b="1" dirty="0">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 </a:t>
            </a:r>
            <a:r>
              <a:rPr lang="en-US" sz="2800" b="1" dirty="0" err="1">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số</a:t>
            </a:r>
            <a:r>
              <a:rPr lang="en-US" sz="2800" b="1" dirty="0">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 </a:t>
            </a:r>
            <a:r>
              <a:rPr lang="en-US" sz="2800" b="1" dirty="0" err="1">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tấm</a:t>
            </a:r>
            <a:r>
              <a:rPr lang="en-US" sz="2800" b="1" dirty="0">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 </a:t>
            </a:r>
            <a:r>
              <a:rPr lang="en-US" sz="2800" b="1" dirty="0" err="1">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gỗ</a:t>
            </a:r>
            <a:r>
              <a:rPr lang="en-US" sz="2800" b="1" dirty="0">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 </a:t>
            </a:r>
            <a:r>
              <a:rPr lang="en-US" sz="2800" b="1" dirty="0" err="1">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để</a:t>
            </a:r>
            <a:r>
              <a:rPr lang="en-US" sz="2800" b="1" dirty="0">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 </a:t>
            </a:r>
            <a:r>
              <a:rPr lang="en-US" sz="2800" b="1" dirty="0" err="1">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lát</a:t>
            </a:r>
            <a:r>
              <a:rPr lang="en-US" sz="2800" b="1" dirty="0">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 </a:t>
            </a:r>
            <a:r>
              <a:rPr lang="en-US" sz="2800" b="1" dirty="0" err="1">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kín</a:t>
            </a:r>
            <a:r>
              <a:rPr lang="en-US" sz="2800" b="1" dirty="0">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 </a:t>
            </a:r>
            <a:r>
              <a:rPr lang="en-US" sz="2800" b="1" dirty="0" err="1">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sàn</a:t>
            </a:r>
            <a:r>
              <a:rPr lang="en-US" sz="2800" b="1" dirty="0">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 </a:t>
            </a:r>
            <a:r>
              <a:rPr lang="en-US" sz="2800" b="1" dirty="0" err="1">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căn</a:t>
            </a:r>
            <a:r>
              <a:rPr lang="en-US" sz="2800" b="1" dirty="0">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 </a:t>
            </a:r>
            <a:r>
              <a:rPr lang="en-US" sz="2800" b="1" dirty="0" err="1">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phòng</a:t>
            </a:r>
            <a:r>
              <a:rPr lang="en-US" sz="2800" b="1" dirty="0">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 </a:t>
            </a:r>
            <a:r>
              <a:rPr lang="en-US" sz="2800" b="1" dirty="0" err="1">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đó</a:t>
            </a:r>
            <a:r>
              <a:rPr lang="en-US" sz="2800" b="1" dirty="0">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 </a:t>
            </a:r>
            <a:r>
              <a:rPr lang="en-US" sz="2800" b="1" dirty="0" err="1">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là</a:t>
            </a:r>
            <a:r>
              <a:rPr lang="en-US" sz="2800" b="1" dirty="0">
                <a:solidFill>
                  <a:srgbClr val="A5A5A5">
                    <a:lumMod val="10000"/>
                  </a:srgbClr>
                </a:solidFill>
                <a:latin typeface="Cambria" panose="02040503050406030204" pitchFamily="18" charset="0"/>
                <a:ea typeface="Cambria" panose="02040503050406030204" pitchFamily="18" charset="0"/>
                <a:cs typeface="Arial" panose="020B0604020202020204" pitchFamily="34" charset="0"/>
              </a:rPr>
              <a:t>:</a:t>
            </a:r>
            <a:endParaRPr kumimoji="0" lang="en-US" sz="2800" b="1" i="0" strike="noStrike" kern="1200" cap="none" spc="0" normalizeH="0" baseline="0" noProof="0" dirty="0">
              <a:ln>
                <a:noFill/>
              </a:ln>
              <a:solidFill>
                <a:srgbClr val="A5A5A5">
                  <a:lumMod val="10000"/>
                </a:srgbClr>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7" name="TextBox 16">
            <a:extLst>
              <a:ext uri="{FF2B5EF4-FFF2-40B4-BE49-F238E27FC236}">
                <a16:creationId xmlns:a16="http://schemas.microsoft.com/office/drawing/2014/main" id="{F44051E2-D228-16EF-CEC0-369A29403011}"/>
              </a:ext>
            </a:extLst>
          </p:cNvPr>
          <p:cNvSpPr txBox="1"/>
          <p:nvPr/>
        </p:nvSpPr>
        <p:spPr>
          <a:xfrm>
            <a:off x="4352847" y="5193394"/>
            <a:ext cx="4899192" cy="646331"/>
          </a:xfrm>
          <a:prstGeom prst="rect">
            <a:avLst/>
          </a:prstGeom>
          <a:noFill/>
        </p:spPr>
        <p:txBody>
          <a:bodyPr wrap="square" rtlCol="0">
            <a:spAutoFit/>
          </a:bodyPr>
          <a:lstStyle/>
          <a:p>
            <a:pPr lvl="0" algn="ctr"/>
            <a:r>
              <a:rPr lang="en-US" sz="3600" b="1" dirty="0">
                <a:solidFill>
                  <a:srgbClr val="000000"/>
                </a:solidFill>
                <a:latin typeface="Cambria" panose="02040503050406030204" pitchFamily="18" charset="0"/>
                <a:ea typeface="Cambria" panose="02040503050406030204" pitchFamily="18" charset="0"/>
              </a:rPr>
              <a:t>900 : 5 = 180 (</a:t>
            </a:r>
            <a:r>
              <a:rPr lang="en-US" sz="3600" b="1" dirty="0" err="1">
                <a:solidFill>
                  <a:srgbClr val="000000"/>
                </a:solidFill>
                <a:latin typeface="Cambria" panose="02040503050406030204" pitchFamily="18" charset="0"/>
                <a:ea typeface="Cambria" panose="02040503050406030204" pitchFamily="18" charset="0"/>
              </a:rPr>
              <a:t>tấm</a:t>
            </a:r>
            <a:r>
              <a:rPr lang="en-US" sz="3600" b="1" dirty="0">
                <a:solidFill>
                  <a:srgbClr val="00000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A5A5A5">
                  <a:lumMod val="10000"/>
                </a:srgbClr>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4" name="TextBox 23">
            <a:extLst>
              <a:ext uri="{FF2B5EF4-FFF2-40B4-BE49-F238E27FC236}">
                <a16:creationId xmlns:a16="http://schemas.microsoft.com/office/drawing/2014/main" id="{EBBD31C5-AEC3-C56F-4D8A-E5C89FACE597}"/>
              </a:ext>
            </a:extLst>
          </p:cNvPr>
          <p:cNvSpPr txBox="1"/>
          <p:nvPr/>
        </p:nvSpPr>
        <p:spPr>
          <a:xfrm>
            <a:off x="5724447" y="5810082"/>
            <a:ext cx="4899192" cy="646331"/>
          </a:xfrm>
          <a:prstGeom prst="rect">
            <a:avLst/>
          </a:prstGeom>
          <a:noFill/>
        </p:spPr>
        <p:txBody>
          <a:bodyPr wrap="square" rtlCol="0">
            <a:spAutoFit/>
          </a:bodyPr>
          <a:lstStyle/>
          <a:p>
            <a:pPr lvl="0" algn="ctr"/>
            <a:r>
              <a:rPr lang="en-US" sz="3600" b="1" dirty="0" err="1">
                <a:solidFill>
                  <a:srgbClr val="000000"/>
                </a:solidFill>
                <a:latin typeface="Cambria" panose="02040503050406030204" pitchFamily="18" charset="0"/>
                <a:ea typeface="Cambria" panose="02040503050406030204" pitchFamily="18" charset="0"/>
              </a:rPr>
              <a:t>Đáp</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số</a:t>
            </a:r>
            <a:r>
              <a:rPr lang="en-US" sz="3600" b="1" dirty="0">
                <a:solidFill>
                  <a:srgbClr val="000000"/>
                </a:solidFill>
                <a:latin typeface="Cambria" panose="02040503050406030204" pitchFamily="18" charset="0"/>
                <a:ea typeface="Cambria" panose="02040503050406030204" pitchFamily="18" charset="0"/>
              </a:rPr>
              <a:t>: 180 </a:t>
            </a:r>
            <a:r>
              <a:rPr lang="en-US" sz="3600" b="1" dirty="0" err="1">
                <a:solidFill>
                  <a:srgbClr val="000000"/>
                </a:solidFill>
                <a:latin typeface="Cambria" panose="02040503050406030204" pitchFamily="18" charset="0"/>
                <a:ea typeface="Cambria" panose="02040503050406030204" pitchFamily="18" charset="0"/>
              </a:rPr>
              <a:t>tấm</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gỗ</a:t>
            </a:r>
            <a:r>
              <a:rPr lang="en-US" sz="3600" b="1" dirty="0">
                <a:solidFill>
                  <a:srgbClr val="00000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A5A5A5">
                  <a:lumMod val="10000"/>
                </a:srgbClr>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022714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0-#ppt_w/2"/>
                                          </p:val>
                                        </p:tav>
                                        <p:tav tm="100000">
                                          <p:val>
                                            <p:strVal val="#ppt_x"/>
                                          </p:val>
                                        </p:tav>
                                      </p:tavLst>
                                    </p:anim>
                                    <p:anim calcmode="lin" valueType="num">
                                      <p:cBhvr additive="base">
                                        <p:cTn id="4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0-#ppt_w/2"/>
                                          </p:val>
                                        </p:tav>
                                        <p:tav tm="100000">
                                          <p:val>
                                            <p:strVal val="#ppt_x"/>
                                          </p:val>
                                        </p:tav>
                                      </p:tavLst>
                                    </p:anim>
                                    <p:anim calcmode="lin" valueType="num">
                                      <p:cBhvr additive="base">
                                        <p:cTn id="5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0-#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0-#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0-#ppt_w/2"/>
                                          </p:val>
                                        </p:tav>
                                        <p:tav tm="100000">
                                          <p:val>
                                            <p:strVal val="#ppt_x"/>
                                          </p:val>
                                        </p:tav>
                                      </p:tavLst>
                                    </p:anim>
                                    <p:anim calcmode="lin" valueType="num">
                                      <p:cBhvr additive="base">
                                        <p:cTn id="6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P spid="16" grpId="0"/>
      <p:bldP spid="4" grpId="0"/>
      <p:bldP spid="5" grpId="0"/>
      <p:bldP spid="6" grpId="0"/>
      <p:bldP spid="17"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6734"/>
          <a:stretch/>
        </p:blipFill>
        <p:spPr>
          <a:xfrm>
            <a:off x="2796781" y="798752"/>
            <a:ext cx="7413674" cy="4947982"/>
          </a:xfrm>
          <a:prstGeom prst="rect">
            <a:avLst/>
          </a:prstGeom>
        </p:spPr>
      </p:pic>
      <p:pic>
        <p:nvPicPr>
          <p:cNvPr id="6" name="Picture 5">
            <a:extLst>
              <a:ext uri="{FF2B5EF4-FFF2-40B4-BE49-F238E27FC236}">
                <a16:creationId xmlns:a16="http://schemas.microsoft.com/office/drawing/2014/main" id="{BA493004-136B-1685-B010-84C92E3F3D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8282" y="-512674"/>
            <a:ext cx="6607860" cy="2942671"/>
          </a:xfrm>
          <a:prstGeom prst="rect">
            <a:avLst/>
          </a:prstGeom>
        </p:spPr>
      </p:pic>
      <p:sp>
        <p:nvSpPr>
          <p:cNvPr id="13" name="TextBox 12">
            <a:extLst>
              <a:ext uri="{FF2B5EF4-FFF2-40B4-BE49-F238E27FC236}">
                <a16:creationId xmlns:a16="http://schemas.microsoft.com/office/drawing/2014/main" id="{0D5F5FDB-FDE5-C1A1-55A2-BB7714AC6068}"/>
              </a:ext>
            </a:extLst>
          </p:cNvPr>
          <p:cNvSpPr txBox="1"/>
          <p:nvPr/>
        </p:nvSpPr>
        <p:spPr>
          <a:xfrm>
            <a:off x="3284222" y="3167566"/>
            <a:ext cx="5844065"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Ôn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tập</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4" name="TextBox 13">
            <a:extLst>
              <a:ext uri="{FF2B5EF4-FFF2-40B4-BE49-F238E27FC236}">
                <a16:creationId xmlns:a16="http://schemas.microsoft.com/office/drawing/2014/main" id="{B5946B2E-EABA-3911-4EE4-7C619F02C19F}"/>
              </a:ext>
            </a:extLst>
          </p:cNvPr>
          <p:cNvSpPr txBox="1"/>
          <p:nvPr/>
        </p:nvSpPr>
        <p:spPr>
          <a:xfrm>
            <a:off x="3448080" y="4092261"/>
            <a:ext cx="570749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tiếp</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theo</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 name="Picture 1">
            <a:extLst>
              <a:ext uri="{FF2B5EF4-FFF2-40B4-BE49-F238E27FC236}">
                <a16:creationId xmlns:a16="http://schemas.microsoft.com/office/drawing/2014/main" id="{9E85899A-5EDE-FC30-3940-F5910A71E382}"/>
              </a:ext>
            </a:extLst>
          </p:cNvPr>
          <p:cNvPicPr>
            <a:picLocks noChangeAspect="1"/>
          </p:cNvPicPr>
          <p:nvPr/>
        </p:nvPicPr>
        <p:blipFill>
          <a:blip r:embed="rId5"/>
          <a:stretch>
            <a:fillRect/>
          </a:stretch>
        </p:blipFill>
        <p:spPr>
          <a:xfrm>
            <a:off x="3158984" y="582758"/>
            <a:ext cx="5938019" cy="2255716"/>
          </a:xfrm>
          <a:prstGeom prst="rect">
            <a:avLst/>
          </a:prstGeom>
        </p:spPr>
      </p:pic>
    </p:spTree>
    <p:extLst>
      <p:ext uri="{BB962C8B-B14F-4D97-AF65-F5344CB8AC3E}">
        <p14:creationId xmlns:p14="http://schemas.microsoft.com/office/powerpoint/2010/main" val="3115470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6F6D6-35DE-8E56-7AEA-B2F52B644E13}"/>
              </a:ext>
            </a:extLst>
          </p:cNvPr>
          <p:cNvPicPr>
            <a:picLocks noChangeAspect="1"/>
          </p:cNvPicPr>
          <p:nvPr/>
        </p:nvPicPr>
        <p:blipFill>
          <a:blip r:embed="rId2"/>
          <a:stretch>
            <a:fillRect/>
          </a:stretch>
        </p:blipFill>
        <p:spPr>
          <a:xfrm>
            <a:off x="773850" y="807299"/>
            <a:ext cx="2733675" cy="1266825"/>
          </a:xfrm>
          <a:prstGeom prst="rect">
            <a:avLst/>
          </a:prstGeom>
        </p:spPr>
      </p:pic>
      <p:pic>
        <p:nvPicPr>
          <p:cNvPr id="7" name="Picture 6">
            <a:extLst>
              <a:ext uri="{FF2B5EF4-FFF2-40B4-BE49-F238E27FC236}">
                <a16:creationId xmlns:a16="http://schemas.microsoft.com/office/drawing/2014/main" id="{D59C2964-029F-A993-09F6-570D8398BFC1}"/>
              </a:ext>
            </a:extLst>
          </p:cNvPr>
          <p:cNvPicPr>
            <a:picLocks noChangeAspect="1"/>
          </p:cNvPicPr>
          <p:nvPr/>
        </p:nvPicPr>
        <p:blipFill>
          <a:blip r:embed="rId3"/>
          <a:stretch>
            <a:fillRect/>
          </a:stretch>
        </p:blipFill>
        <p:spPr>
          <a:xfrm>
            <a:off x="10083431" y="798217"/>
            <a:ext cx="1466850" cy="1476375"/>
          </a:xfrm>
          <a:prstGeom prst="rect">
            <a:avLst/>
          </a:prstGeom>
        </p:spPr>
      </p:pic>
      <p:sp>
        <p:nvSpPr>
          <p:cNvPr id="8" name="TextBox 7">
            <a:extLst>
              <a:ext uri="{FF2B5EF4-FFF2-40B4-BE49-F238E27FC236}">
                <a16:creationId xmlns:a16="http://schemas.microsoft.com/office/drawing/2014/main" id="{D4273B60-7EFE-1BA7-F54B-A92B2D9C7C66}"/>
              </a:ext>
            </a:extLst>
          </p:cNvPr>
          <p:cNvSpPr txBox="1"/>
          <p:nvPr/>
        </p:nvSpPr>
        <p:spPr>
          <a:xfrm>
            <a:off x="946298" y="2169042"/>
            <a:ext cx="10653823" cy="3970318"/>
          </a:xfrm>
          <a:prstGeom prst="rect">
            <a:avLst/>
          </a:prstGeom>
          <a:noFill/>
        </p:spPr>
        <p:txBody>
          <a:bodyPr wrap="square" rtlCol="0">
            <a:spAutoFit/>
          </a:bodyPr>
          <a:lstStyle/>
          <a:p>
            <a:r>
              <a:rPr lang="vi-VN" sz="2800" b="1" dirty="0">
                <a:latin typeface="Cambria" panose="02040503050406030204" pitchFamily="18" charset="0"/>
                <a:ea typeface="Cambria" panose="02040503050406030204" pitchFamily="18" charset="0"/>
              </a:rPr>
              <a:t>Chuẩn bị: </a:t>
            </a:r>
            <a:r>
              <a:rPr lang="vi-VN" sz="2800" dirty="0">
                <a:latin typeface="Cambria" panose="02040503050406030204" pitchFamily="18" charset="0"/>
                <a:ea typeface="Cambria" panose="02040503050406030204" pitchFamily="18" charset="0"/>
              </a:rPr>
              <a:t>1 xúc xắc, 1 quân cờ.</a:t>
            </a:r>
          </a:p>
          <a:p>
            <a:r>
              <a:rPr lang="vi-VN" sz="2800" b="1" dirty="0">
                <a:latin typeface="Cambria" panose="02040503050406030204" pitchFamily="18" charset="0"/>
                <a:ea typeface="Cambria" panose="02040503050406030204" pitchFamily="18" charset="0"/>
              </a:rPr>
              <a:t>Cách chơi:</a:t>
            </a:r>
          </a:p>
          <a:p>
            <a:pPr marL="457200" indent="-457200">
              <a:buFont typeface="Arial" panose="020B0604020202020204" pitchFamily="34" charset="0"/>
              <a:buChar char="•"/>
            </a:pPr>
            <a:r>
              <a:rPr lang="vi-VN" sz="2800" dirty="0">
                <a:latin typeface="Cambria" panose="02040503050406030204" pitchFamily="18" charset="0"/>
                <a:ea typeface="Cambria" panose="02040503050406030204" pitchFamily="18" charset="0"/>
              </a:rPr>
              <a:t>Chơi theo nhóm.</a:t>
            </a:r>
          </a:p>
          <a:p>
            <a:pPr marL="457200" indent="-457200">
              <a:buFont typeface="Arial" panose="020B0604020202020204" pitchFamily="34" charset="0"/>
              <a:buChar char="•"/>
            </a:pPr>
            <a:r>
              <a:rPr lang="vi-VN" sz="2800" dirty="0">
                <a:latin typeface="Cambria" panose="02040503050406030204" pitchFamily="18" charset="0"/>
                <a:ea typeface="Cambria" panose="02040503050406030204" pitchFamily="18" charset="0"/>
              </a:rPr>
              <a:t>Người chơi bắt đầu từ ô XUẤT PHÁT. Khi đến lượt, người chơi gieo xúc xắc rồi di chuyển số ô bằng số chấm nhận được. Nêu số thích hợp để điền vào ô đi đến, nếu nếu sai số thì phải quay về ô xuất phát trước đó. Nếu đến ô có hướng dẫn di chuyển thì người chơi thực hiện theo hướng dẫn.</a:t>
            </a:r>
          </a:p>
          <a:p>
            <a:pPr marL="457200" indent="-457200">
              <a:buFont typeface="Arial" panose="020B0604020202020204" pitchFamily="34" charset="0"/>
              <a:buChar char="•"/>
            </a:pPr>
            <a:r>
              <a:rPr lang="vi-VN" sz="2800" dirty="0">
                <a:latin typeface="Cambria" panose="02040503050406030204" pitchFamily="18" charset="0"/>
                <a:ea typeface="Cambria" panose="02040503050406030204" pitchFamily="18" charset="0"/>
              </a:rPr>
              <a:t>Trò chơi kết thúc khi có người đến được ô ĐÍCH.</a:t>
            </a:r>
          </a:p>
        </p:txBody>
      </p:sp>
    </p:spTree>
    <p:extLst>
      <p:ext uri="{BB962C8B-B14F-4D97-AF65-F5344CB8AC3E}">
        <p14:creationId xmlns:p14="http://schemas.microsoft.com/office/powerpoint/2010/main" val="35750136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35</TotalTime>
  <Words>541</Words>
  <Application>Microsoft Office PowerPoint</Application>
  <PresentationFormat>Widescreen</PresentationFormat>
  <Paragraphs>51</Paragraphs>
  <Slides>13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Cambria</vt:lpstr>
      <vt:lpstr>Times New Roman</vt:lpstr>
      <vt:lpstr>字魂105号-简雅黑</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Pham Dung</cp:lastModifiedBy>
  <cp:revision>25</cp:revision>
  <dcterms:created xsi:type="dcterms:W3CDTF">2023-08-13T14:26:06Z</dcterms:created>
  <dcterms:modified xsi:type="dcterms:W3CDTF">2025-04-07T00:26:34Z</dcterms:modified>
  <cp:category>9Slide.vn</cp:category>
</cp:coreProperties>
</file>