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6"/>
  </p:notesMasterIdLst>
  <p:sldIdLst>
    <p:sldId id="2007577531" r:id="rId4"/>
    <p:sldId id="257" r:id="rId5"/>
    <p:sldId id="2007577526" r:id="rId6"/>
    <p:sldId id="2007577276" r:id="rId7"/>
    <p:sldId id="2007577529" r:id="rId8"/>
    <p:sldId id="262" r:id="rId9"/>
    <p:sldId id="297" r:id="rId10"/>
    <p:sldId id="317" r:id="rId11"/>
    <p:sldId id="298" r:id="rId12"/>
    <p:sldId id="2007577523" r:id="rId13"/>
    <p:sldId id="301" r:id="rId14"/>
    <p:sldId id="305" r:id="rId15"/>
    <p:sldId id="270" r:id="rId16"/>
    <p:sldId id="306" r:id="rId17"/>
    <p:sldId id="2007577522" r:id="rId18"/>
    <p:sldId id="307" r:id="rId19"/>
    <p:sldId id="2007577524" r:id="rId20"/>
    <p:sldId id="2007577527" r:id="rId21"/>
    <p:sldId id="264" r:id="rId22"/>
    <p:sldId id="2007577533" r:id="rId23"/>
    <p:sldId id="2007577534" r:id="rId24"/>
    <p:sldId id="20075775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DA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503" autoAdjust="0"/>
  </p:normalViewPr>
  <p:slideViewPr>
    <p:cSldViewPr snapToGrid="0">
      <p:cViewPr varScale="1">
        <p:scale>
          <a:sx n="76" d="100"/>
          <a:sy n="76" d="100"/>
        </p:scale>
        <p:origin x="94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92-4DAB-B301-D321F6834B6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92-4DAB-B301-D321F6834B6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92-4DAB-B301-D321F6834B68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92-4DAB-B301-D321F6834B68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92-4DAB-B301-D321F6834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0D5E4-DD92-47CF-AB1F-67684825D859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83FC1-2169-4172-BFA4-796402F1D4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60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83FC1-2169-4172-BFA4-796402F1D40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9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8999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0867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2278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01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57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48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02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8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2081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186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9E178-D84D-4BA1-95FA-34EAAE9608A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33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629F-6332-D92B-BBCA-541C5063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D1273-79CC-85F6-EAD7-B61DCEA733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26F10-0666-D00B-E95F-E860C901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1B63A-1B80-4DA7-29FF-3EDA2D22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5A721-5179-339E-70AD-9350F3E35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021393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05E2B-0B2E-DEF8-CF65-3C5419C1B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EC169-0E0D-E6BA-83E2-9DA653F6B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2A274-EDAB-082C-E242-3016C5DE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C7642-9853-5ECD-8CC2-3E0D38095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3F8E9F-F2E9-851F-9F03-43E127A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0012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60970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399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3390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74164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36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53EB5-EB15-B00A-4875-BCF9EEC69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54582-0DD3-A650-37FB-BAC36A04B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A3DB4-F0F8-ADD1-8AF0-B77F33DE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E71C3-3A25-C325-5267-6E06E837A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D487-222C-573A-3B41-E47ABF5FE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05884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82312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7922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2928-D33C-497A-4BDD-5F8067982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CDC6F-4D18-6967-E197-0D2872F60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76F2-BC14-356A-6C5F-DAD67FABFC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788F2-1881-3EEE-67D6-436002F3E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8DC33-4416-9B41-57DC-25FCE00B0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88127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51940C-59EB-CD4B-185E-ECF9A537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F1490E-CD2E-7375-0950-327F1AFFC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60214-1174-A36D-431C-66010D78D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D53E0-444C-CD93-C652-C6BED846F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430A-3812-2E67-761B-8BA69C56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42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1C9D-9616-F303-A0E1-9ABFD7B6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A2F59-F2DD-884D-A213-CFB18E4E2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3073-796A-DD5F-BE6C-DD525257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8427B-243D-0363-DC30-CF7B6D73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305E4-C1B4-7EF4-A801-00508475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BB17F5-50BF-5F5E-C28D-65126723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685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47D60-A7F1-CEE8-ED0D-9B738E5C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B29DB-9298-3F01-4017-160809E96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B30E6A-3BEA-37CC-0FF8-E282BE8C8B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D361E-A2EF-5585-60C1-B5A8392D01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F3B3C-E442-61BB-298A-7D89F2E53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FDA367-59ED-1CEB-AD69-1833D718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E85B2A-3DA9-BBB5-7F9E-FE4C5B7F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8AF4A-90A2-C423-CA4D-E9642F445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794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D36C-D47F-5BB5-15FC-215C6634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655B0-CAB6-0DEC-84C0-3DE5A87A74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102B0-4607-1DA3-C9A8-6583F8C44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812E39-25E7-218B-0849-E1FE23552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27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6B8982-3891-8DBC-8C14-CE9210AE03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19FF2-F61B-2418-1D60-A649C9A23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EB288-FF66-C14E-9184-9520B751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7925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921B9-AB0F-8E98-A2AF-3F8A8203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A87FC-45C9-EFE5-B282-61A3482B7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AAD82-35FB-7D36-185E-64BC1474F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A0F34-653B-6F57-FE7F-67BB1175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CDC84-A76A-2D19-D18F-C1E9B0141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577B1-DF90-9AB5-751E-51A9F550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826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27D40-74D6-14FE-A726-F27BC2EEF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2CE1D7-6EB8-391A-4193-1CC9086D0D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707BC7-834B-B63A-F608-1C7C49839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4EAB9-0C6D-621B-EE81-82614B96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BDBB1B0-0841-45A2-8F0C-34934E9416D7}" type="datetimeFigureOut">
              <a:rPr lang="vi-VN" smtClean="0"/>
              <a:t>16/03/2025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A9A2C-197D-42EE-20BA-ACAFBF435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0C9F78-08D3-97E1-E4A9-073DC7DCE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00E692-9553-4FBD-935A-5B8CB70CDD1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5188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82BAFB5-BC91-F607-9589-8DAB60CDFB4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0064" y="180484"/>
            <a:ext cx="1645228" cy="1645228"/>
          </a:xfrm>
          <a:prstGeom prst="rect">
            <a:avLst/>
          </a:prstGeom>
        </p:spPr>
      </p:pic>
      <p:pic>
        <p:nvPicPr>
          <p:cNvPr id="16" name="Picture 15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A1DEF4A3-032F-5537-E19B-9056B210AA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88" y="-3944949"/>
            <a:ext cx="1327805" cy="13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6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9E178-D84D-4BA1-95FA-34EAAE9608AF}" type="datetimeFigureOut">
              <a:rPr lang="en-US" smtClean="0"/>
              <a:t>3/16/2025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04F89-424A-4CAC-814E-BFF0FA9AA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36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322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019C31-EDB2-4555-79EB-A4B0EF77D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34629"/>
          </a:xfrm>
          <a:prstGeom prst="rect">
            <a:avLst/>
          </a:prstGeom>
        </p:spPr>
      </p:pic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96ABDCE1-BB8A-53AB-F790-48A06F165814}"/>
              </a:ext>
            </a:extLst>
          </p:cNvPr>
          <p:cNvSpPr/>
          <p:nvPr/>
        </p:nvSpPr>
        <p:spPr>
          <a:xfrm>
            <a:off x="806527" y="394113"/>
            <a:ext cx="10856683" cy="6340516"/>
          </a:xfrm>
          <a:custGeom>
            <a:avLst/>
            <a:gdLst>
              <a:gd name="connsiteX0" fmla="*/ 0 w 10856683"/>
              <a:gd name="connsiteY0" fmla="*/ 632274 h 6340516"/>
              <a:gd name="connsiteX1" fmla="*/ 584080 w 10856683"/>
              <a:gd name="connsiteY1" fmla="*/ 0 h 6340516"/>
              <a:gd name="connsiteX2" fmla="*/ 10272601 w 10856683"/>
              <a:gd name="connsiteY2" fmla="*/ 0 h 6340516"/>
              <a:gd name="connsiteX3" fmla="*/ 10856683 w 10856683"/>
              <a:gd name="connsiteY3" fmla="*/ 632274 h 6340516"/>
              <a:gd name="connsiteX4" fmla="*/ 10856683 w 10856683"/>
              <a:gd name="connsiteY4" fmla="*/ 5708239 h 6340516"/>
              <a:gd name="connsiteX5" fmla="*/ 10272601 w 10856683"/>
              <a:gd name="connsiteY5" fmla="*/ 6340516 h 6340516"/>
              <a:gd name="connsiteX6" fmla="*/ 584080 w 10856683"/>
              <a:gd name="connsiteY6" fmla="*/ 6340516 h 6340516"/>
              <a:gd name="connsiteX7" fmla="*/ 0 w 10856683"/>
              <a:gd name="connsiteY7" fmla="*/ 5708239 h 6340516"/>
              <a:gd name="connsiteX8" fmla="*/ 0 w 10856683"/>
              <a:gd name="connsiteY8" fmla="*/ 632274 h 6340516"/>
              <a:gd name="connsiteX0" fmla="*/ 0 w 10856683"/>
              <a:gd name="connsiteY0" fmla="*/ 632274 h 6340516"/>
              <a:gd name="connsiteX1" fmla="*/ 584080 w 10856683"/>
              <a:gd name="connsiteY1" fmla="*/ 0 h 6340516"/>
              <a:gd name="connsiteX2" fmla="*/ 10272601 w 10856683"/>
              <a:gd name="connsiteY2" fmla="*/ 0 h 6340516"/>
              <a:gd name="connsiteX3" fmla="*/ 10856683 w 10856683"/>
              <a:gd name="connsiteY3" fmla="*/ 632274 h 6340516"/>
              <a:gd name="connsiteX4" fmla="*/ 10856683 w 10856683"/>
              <a:gd name="connsiteY4" fmla="*/ 5708239 h 6340516"/>
              <a:gd name="connsiteX5" fmla="*/ 10272601 w 10856683"/>
              <a:gd name="connsiteY5" fmla="*/ 6340516 h 6340516"/>
              <a:gd name="connsiteX6" fmla="*/ 584080 w 10856683"/>
              <a:gd name="connsiteY6" fmla="*/ 6340516 h 6340516"/>
              <a:gd name="connsiteX7" fmla="*/ 0 w 10856683"/>
              <a:gd name="connsiteY7" fmla="*/ 5708239 h 6340516"/>
              <a:gd name="connsiteX8" fmla="*/ 0 w 10856683"/>
              <a:gd name="connsiteY8" fmla="*/ 632274 h 6340516"/>
              <a:gd name="connsiteX0" fmla="*/ 0 w 10856683"/>
              <a:gd name="connsiteY0" fmla="*/ 632274 h 6340516"/>
              <a:gd name="connsiteX1" fmla="*/ 584080 w 10856683"/>
              <a:gd name="connsiteY1" fmla="*/ 0 h 6340516"/>
              <a:gd name="connsiteX2" fmla="*/ 10272601 w 10856683"/>
              <a:gd name="connsiteY2" fmla="*/ 0 h 6340516"/>
              <a:gd name="connsiteX3" fmla="*/ 10856683 w 10856683"/>
              <a:gd name="connsiteY3" fmla="*/ 632274 h 6340516"/>
              <a:gd name="connsiteX4" fmla="*/ 10856683 w 10856683"/>
              <a:gd name="connsiteY4" fmla="*/ 5708239 h 6340516"/>
              <a:gd name="connsiteX5" fmla="*/ 10272601 w 10856683"/>
              <a:gd name="connsiteY5" fmla="*/ 6340516 h 6340516"/>
              <a:gd name="connsiteX6" fmla="*/ 584080 w 10856683"/>
              <a:gd name="connsiteY6" fmla="*/ 6340516 h 6340516"/>
              <a:gd name="connsiteX7" fmla="*/ 0 w 10856683"/>
              <a:gd name="connsiteY7" fmla="*/ 5708239 h 6340516"/>
              <a:gd name="connsiteX8" fmla="*/ 0 w 10856683"/>
              <a:gd name="connsiteY8" fmla="*/ 632274 h 6340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56683" h="6340516" fill="none" extrusionOk="0">
                <a:moveTo>
                  <a:pt x="0" y="632274"/>
                </a:moveTo>
                <a:cubicBezTo>
                  <a:pt x="3525" y="376899"/>
                  <a:pt x="290251" y="48788"/>
                  <a:pt x="584080" y="0"/>
                </a:cubicBezTo>
                <a:cubicBezTo>
                  <a:pt x="4419520" y="112762"/>
                  <a:pt x="7477529" y="295791"/>
                  <a:pt x="10272601" y="0"/>
                </a:cubicBezTo>
                <a:cubicBezTo>
                  <a:pt x="10586863" y="-56489"/>
                  <a:pt x="10736610" y="246136"/>
                  <a:pt x="10856683" y="632274"/>
                </a:cubicBezTo>
                <a:cubicBezTo>
                  <a:pt x="11096308" y="2842637"/>
                  <a:pt x="10689520" y="5111481"/>
                  <a:pt x="10856683" y="5708239"/>
                </a:cubicBezTo>
                <a:cubicBezTo>
                  <a:pt x="10875411" y="5961659"/>
                  <a:pt x="10546703" y="6283315"/>
                  <a:pt x="10272601" y="6340516"/>
                </a:cubicBezTo>
                <a:cubicBezTo>
                  <a:pt x="5962895" y="6446255"/>
                  <a:pt x="4290975" y="6747870"/>
                  <a:pt x="584080" y="6340516"/>
                </a:cubicBezTo>
                <a:cubicBezTo>
                  <a:pt x="349580" y="6330682"/>
                  <a:pt x="-137746" y="6085596"/>
                  <a:pt x="0" y="5708239"/>
                </a:cubicBezTo>
                <a:cubicBezTo>
                  <a:pt x="143519" y="3148740"/>
                  <a:pt x="-59869" y="1336534"/>
                  <a:pt x="0" y="632274"/>
                </a:cubicBezTo>
                <a:close/>
              </a:path>
              <a:path w="10856683" h="6340516" stroke="0" extrusionOk="0">
                <a:moveTo>
                  <a:pt x="0" y="632274"/>
                </a:moveTo>
                <a:cubicBezTo>
                  <a:pt x="13076" y="321159"/>
                  <a:pt x="279238" y="3558"/>
                  <a:pt x="584080" y="0"/>
                </a:cubicBezTo>
                <a:cubicBezTo>
                  <a:pt x="3669314" y="-752293"/>
                  <a:pt x="8220123" y="541107"/>
                  <a:pt x="10272601" y="0"/>
                </a:cubicBezTo>
                <a:cubicBezTo>
                  <a:pt x="10471703" y="-4542"/>
                  <a:pt x="10960736" y="284043"/>
                  <a:pt x="10856683" y="632274"/>
                </a:cubicBezTo>
                <a:cubicBezTo>
                  <a:pt x="11222127" y="1795509"/>
                  <a:pt x="11153328" y="4132046"/>
                  <a:pt x="10856683" y="5708239"/>
                </a:cubicBezTo>
                <a:cubicBezTo>
                  <a:pt x="10857602" y="6033653"/>
                  <a:pt x="10506651" y="6309923"/>
                  <a:pt x="10272601" y="6340516"/>
                </a:cubicBezTo>
                <a:cubicBezTo>
                  <a:pt x="7049974" y="5457937"/>
                  <a:pt x="3245125" y="7027624"/>
                  <a:pt x="584080" y="6340516"/>
                </a:cubicBezTo>
                <a:cubicBezTo>
                  <a:pt x="266018" y="6366546"/>
                  <a:pt x="-31844" y="5984323"/>
                  <a:pt x="0" y="5708239"/>
                </a:cubicBezTo>
                <a:cubicBezTo>
                  <a:pt x="42813" y="3248086"/>
                  <a:pt x="62183" y="1440629"/>
                  <a:pt x="0" y="632274"/>
                </a:cubicBezTo>
                <a:close/>
              </a:path>
              <a:path w="10856683" h="6340516" fill="none" stroke="0" extrusionOk="0">
                <a:moveTo>
                  <a:pt x="0" y="632274"/>
                </a:moveTo>
                <a:cubicBezTo>
                  <a:pt x="82282" y="293188"/>
                  <a:pt x="291091" y="26366"/>
                  <a:pt x="584080" y="0"/>
                </a:cubicBezTo>
                <a:cubicBezTo>
                  <a:pt x="5413899" y="314063"/>
                  <a:pt x="7128300" y="317060"/>
                  <a:pt x="10272601" y="0"/>
                </a:cubicBezTo>
                <a:cubicBezTo>
                  <a:pt x="10578223" y="-89788"/>
                  <a:pt x="10812003" y="231165"/>
                  <a:pt x="10856683" y="632274"/>
                </a:cubicBezTo>
                <a:cubicBezTo>
                  <a:pt x="10952568" y="2755461"/>
                  <a:pt x="10874614" y="4929745"/>
                  <a:pt x="10856683" y="5708239"/>
                </a:cubicBezTo>
                <a:cubicBezTo>
                  <a:pt x="10867101" y="6050080"/>
                  <a:pt x="10487426" y="6265872"/>
                  <a:pt x="10272601" y="6340516"/>
                </a:cubicBezTo>
                <a:cubicBezTo>
                  <a:pt x="6851210" y="6433139"/>
                  <a:pt x="4976745" y="6201152"/>
                  <a:pt x="584080" y="6340516"/>
                </a:cubicBezTo>
                <a:cubicBezTo>
                  <a:pt x="186119" y="6297948"/>
                  <a:pt x="-140778" y="5979377"/>
                  <a:pt x="0" y="5708239"/>
                </a:cubicBezTo>
                <a:cubicBezTo>
                  <a:pt x="-21674" y="3380640"/>
                  <a:pt x="-47989" y="1397522"/>
                  <a:pt x="0" y="632274"/>
                </a:cubicBezTo>
                <a:close/>
              </a:path>
              <a:path w="10856683" h="6340516" fill="none" stroke="0" extrusionOk="0">
                <a:moveTo>
                  <a:pt x="0" y="632274"/>
                </a:moveTo>
                <a:cubicBezTo>
                  <a:pt x="60264" y="356443"/>
                  <a:pt x="286288" y="46039"/>
                  <a:pt x="584080" y="0"/>
                </a:cubicBezTo>
                <a:cubicBezTo>
                  <a:pt x="4817633" y="134368"/>
                  <a:pt x="7137857" y="643974"/>
                  <a:pt x="10272601" y="0"/>
                </a:cubicBezTo>
                <a:cubicBezTo>
                  <a:pt x="10546270" y="-66769"/>
                  <a:pt x="10749790" y="244601"/>
                  <a:pt x="10856683" y="632274"/>
                </a:cubicBezTo>
                <a:cubicBezTo>
                  <a:pt x="11109911" y="2785645"/>
                  <a:pt x="10809373" y="4952820"/>
                  <a:pt x="10856683" y="5708239"/>
                </a:cubicBezTo>
                <a:cubicBezTo>
                  <a:pt x="10845673" y="6008038"/>
                  <a:pt x="10501822" y="6285954"/>
                  <a:pt x="10272601" y="6340516"/>
                </a:cubicBezTo>
                <a:cubicBezTo>
                  <a:pt x="5757114" y="6108960"/>
                  <a:pt x="4197242" y="6513465"/>
                  <a:pt x="584080" y="6340516"/>
                </a:cubicBezTo>
                <a:cubicBezTo>
                  <a:pt x="265144" y="6320091"/>
                  <a:pt x="-137274" y="6041622"/>
                  <a:pt x="0" y="5708239"/>
                </a:cubicBezTo>
                <a:cubicBezTo>
                  <a:pt x="37781" y="3401152"/>
                  <a:pt x="-102958" y="1466978"/>
                  <a:pt x="0" y="632274"/>
                </a:cubicBezTo>
                <a:close/>
              </a:path>
            </a:pathLst>
          </a:custGeom>
          <a:ln w="38100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7463244"/>
                      <a:gd name="connsiteY0" fmla="*/ 453263 h 4545367"/>
                      <a:gd name="connsiteX1" fmla="*/ 401516 w 7463244"/>
                      <a:gd name="connsiteY1" fmla="*/ 0 h 4545367"/>
                      <a:gd name="connsiteX2" fmla="*/ 7061727 w 7463244"/>
                      <a:gd name="connsiteY2" fmla="*/ 0 h 4545367"/>
                      <a:gd name="connsiteX3" fmla="*/ 7463244 w 7463244"/>
                      <a:gd name="connsiteY3" fmla="*/ 453263 h 4545367"/>
                      <a:gd name="connsiteX4" fmla="*/ 7463244 w 7463244"/>
                      <a:gd name="connsiteY4" fmla="*/ 4092103 h 4545367"/>
                      <a:gd name="connsiteX5" fmla="*/ 7061727 w 7463244"/>
                      <a:gd name="connsiteY5" fmla="*/ 4545367 h 4545367"/>
                      <a:gd name="connsiteX6" fmla="*/ 401516 w 7463244"/>
                      <a:gd name="connsiteY6" fmla="*/ 4545367 h 4545367"/>
                      <a:gd name="connsiteX7" fmla="*/ 0 w 7463244"/>
                      <a:gd name="connsiteY7" fmla="*/ 4092103 h 4545367"/>
                      <a:gd name="connsiteX8" fmla="*/ 0 w 7463244"/>
                      <a:gd name="connsiteY8" fmla="*/ 453263 h 4545367"/>
                      <a:gd name="connsiteX0" fmla="*/ 0 w 7463244"/>
                      <a:gd name="connsiteY0" fmla="*/ 453263 h 4545367"/>
                      <a:gd name="connsiteX1" fmla="*/ 401516 w 7463244"/>
                      <a:gd name="connsiteY1" fmla="*/ 0 h 4545367"/>
                      <a:gd name="connsiteX2" fmla="*/ 7061727 w 7463244"/>
                      <a:gd name="connsiteY2" fmla="*/ 0 h 4545367"/>
                      <a:gd name="connsiteX3" fmla="*/ 7463244 w 7463244"/>
                      <a:gd name="connsiteY3" fmla="*/ 453263 h 4545367"/>
                      <a:gd name="connsiteX4" fmla="*/ 7463244 w 7463244"/>
                      <a:gd name="connsiteY4" fmla="*/ 4092103 h 4545367"/>
                      <a:gd name="connsiteX5" fmla="*/ 7061727 w 7463244"/>
                      <a:gd name="connsiteY5" fmla="*/ 4545367 h 4545367"/>
                      <a:gd name="connsiteX6" fmla="*/ 401516 w 7463244"/>
                      <a:gd name="connsiteY6" fmla="*/ 4545367 h 4545367"/>
                      <a:gd name="connsiteX7" fmla="*/ 0 w 7463244"/>
                      <a:gd name="connsiteY7" fmla="*/ 4092103 h 4545367"/>
                      <a:gd name="connsiteX8" fmla="*/ 0 w 7463244"/>
                      <a:gd name="connsiteY8" fmla="*/ 453263 h 45453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463244" h="4545367" fill="none" extrusionOk="0">
                        <a:moveTo>
                          <a:pt x="0" y="453263"/>
                        </a:moveTo>
                        <a:cubicBezTo>
                          <a:pt x="1502" y="244177"/>
                          <a:pt x="190185" y="18623"/>
                          <a:pt x="401516" y="0"/>
                        </a:cubicBezTo>
                        <a:cubicBezTo>
                          <a:pt x="3269266" y="66531"/>
                          <a:pt x="5129932" y="187947"/>
                          <a:pt x="7061727" y="0"/>
                        </a:cubicBezTo>
                        <a:cubicBezTo>
                          <a:pt x="7280081" y="-23842"/>
                          <a:pt x="7388125" y="178791"/>
                          <a:pt x="7463244" y="453263"/>
                        </a:cubicBezTo>
                        <a:cubicBezTo>
                          <a:pt x="7607417" y="2023479"/>
                          <a:pt x="7388021" y="3582640"/>
                          <a:pt x="7463244" y="4092103"/>
                        </a:cubicBezTo>
                        <a:cubicBezTo>
                          <a:pt x="7470925" y="4301260"/>
                          <a:pt x="7257323" y="4512742"/>
                          <a:pt x="7061727" y="4545367"/>
                        </a:cubicBezTo>
                        <a:cubicBezTo>
                          <a:pt x="4006605" y="4586753"/>
                          <a:pt x="2934928" y="4642524"/>
                          <a:pt x="401516" y="4545367"/>
                        </a:cubicBezTo>
                        <a:cubicBezTo>
                          <a:pt x="226211" y="4539980"/>
                          <a:pt x="-48014" y="4352996"/>
                          <a:pt x="0" y="4092103"/>
                        </a:cubicBezTo>
                        <a:cubicBezTo>
                          <a:pt x="47801" y="2355997"/>
                          <a:pt x="-14488" y="1029867"/>
                          <a:pt x="0" y="453263"/>
                        </a:cubicBezTo>
                        <a:close/>
                      </a:path>
                      <a:path w="7463244" h="4545367" stroke="0" extrusionOk="0">
                        <a:moveTo>
                          <a:pt x="0" y="453263"/>
                        </a:moveTo>
                        <a:cubicBezTo>
                          <a:pt x="12657" y="221072"/>
                          <a:pt x="194167" y="25805"/>
                          <a:pt x="401516" y="0"/>
                        </a:cubicBezTo>
                        <a:cubicBezTo>
                          <a:pt x="2496463" y="-238157"/>
                          <a:pt x="5506662" y="183025"/>
                          <a:pt x="7061727" y="0"/>
                        </a:cubicBezTo>
                        <a:cubicBezTo>
                          <a:pt x="7229979" y="-6557"/>
                          <a:pt x="7505433" y="197019"/>
                          <a:pt x="7463244" y="453263"/>
                        </a:cubicBezTo>
                        <a:cubicBezTo>
                          <a:pt x="7579000" y="1304167"/>
                          <a:pt x="7619713" y="2951682"/>
                          <a:pt x="7463244" y="4092103"/>
                        </a:cubicBezTo>
                        <a:cubicBezTo>
                          <a:pt x="7462527" y="4330379"/>
                          <a:pt x="7247576" y="4537848"/>
                          <a:pt x="7061727" y="4545367"/>
                        </a:cubicBezTo>
                        <a:cubicBezTo>
                          <a:pt x="4822663" y="4168890"/>
                          <a:pt x="2259079" y="4835151"/>
                          <a:pt x="401516" y="4545367"/>
                        </a:cubicBezTo>
                        <a:cubicBezTo>
                          <a:pt x="181806" y="4560832"/>
                          <a:pt x="-17458" y="4312325"/>
                          <a:pt x="0" y="4092103"/>
                        </a:cubicBezTo>
                        <a:cubicBezTo>
                          <a:pt x="21862" y="2438461"/>
                          <a:pt x="38533" y="1102264"/>
                          <a:pt x="0" y="453263"/>
                        </a:cubicBezTo>
                        <a:close/>
                      </a:path>
                      <a:path w="7463244" h="4545367" fill="none" stroke="0" extrusionOk="0">
                        <a:moveTo>
                          <a:pt x="0" y="453263"/>
                        </a:moveTo>
                        <a:cubicBezTo>
                          <a:pt x="40714" y="218870"/>
                          <a:pt x="192546" y="25640"/>
                          <a:pt x="401516" y="0"/>
                        </a:cubicBezTo>
                        <a:cubicBezTo>
                          <a:pt x="3665188" y="153119"/>
                          <a:pt x="4924262" y="210050"/>
                          <a:pt x="7061727" y="0"/>
                        </a:cubicBezTo>
                        <a:cubicBezTo>
                          <a:pt x="7260660" y="-21000"/>
                          <a:pt x="7428230" y="187686"/>
                          <a:pt x="7463244" y="453263"/>
                        </a:cubicBezTo>
                        <a:cubicBezTo>
                          <a:pt x="7544487" y="1955359"/>
                          <a:pt x="7459319" y="3522494"/>
                          <a:pt x="7463244" y="4092103"/>
                        </a:cubicBezTo>
                        <a:cubicBezTo>
                          <a:pt x="7441739" y="4332273"/>
                          <a:pt x="7222961" y="4510263"/>
                          <a:pt x="7061727" y="4545367"/>
                        </a:cubicBezTo>
                        <a:cubicBezTo>
                          <a:pt x="3939656" y="4522319"/>
                          <a:pt x="2798444" y="4552899"/>
                          <a:pt x="401516" y="4545367"/>
                        </a:cubicBezTo>
                        <a:cubicBezTo>
                          <a:pt x="156186" y="4537525"/>
                          <a:pt x="-87075" y="4331338"/>
                          <a:pt x="0" y="4092103"/>
                        </a:cubicBezTo>
                        <a:cubicBezTo>
                          <a:pt x="25854" y="2407267"/>
                          <a:pt x="-11911" y="1073102"/>
                          <a:pt x="0" y="45326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endParaRPr lang="en-US" dirty="0">
              <a:ln w="0"/>
              <a:solidFill>
                <a:srgbClr val="C00000"/>
              </a:solidFill>
              <a:latin typeface="HP001 5 hàng 1 ô ly" panose="020B0603050302020204" pitchFamily="34" charset="0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76B74-A659-5B5F-C6CA-E6A107053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591" y="1806091"/>
            <a:ext cx="3258102" cy="10222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38091" y="2879848"/>
            <a:ext cx="111935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7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7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7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7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7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7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7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sz="7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7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7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7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7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7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7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988E81-70EB-FB3B-0A14-D4F4013F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045" y="706298"/>
            <a:ext cx="10515600" cy="1323470"/>
          </a:xfrm>
        </p:spPr>
        <p:txBody>
          <a:bodyPr>
            <a:norm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  <a:b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707B357-A3F0-5722-F100-10B2BC18B41A}"/>
              </a:ext>
            </a:extLst>
          </p:cNvPr>
          <p:cNvCxnSpPr/>
          <p:nvPr/>
        </p:nvCxnSpPr>
        <p:spPr>
          <a:xfrm>
            <a:off x="5627077" y="1565454"/>
            <a:ext cx="23976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7282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774262" y="1951590"/>
            <a:ext cx="111058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bước thực hiện kiểm đếm số lần xuất hiện của một sự kiện: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348EF-9454-BC5F-313C-CE6764A5E0C3}"/>
              </a:ext>
            </a:extLst>
          </p:cNvPr>
          <p:cNvSpPr txBox="1"/>
          <p:nvPr/>
        </p:nvSpPr>
        <p:spPr>
          <a:xfrm>
            <a:off x="352567" y="3421374"/>
            <a:ext cx="111058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Nêu các sự kiện có thể xảy ra khi ta thực hiện trò chơi.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Thực hành, tham gia trò chơi và ghi lại kết quả vào bảng kiểm đếm.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Nêu kết quả và nhận xét.</a:t>
            </a:r>
          </a:p>
        </p:txBody>
      </p:sp>
      <p:sp>
        <p:nvSpPr>
          <p:cNvPr id="2" name="Rectangle 1"/>
          <p:cNvSpPr/>
          <p:nvPr/>
        </p:nvSpPr>
        <p:spPr>
          <a:xfrm>
            <a:off x="1383422" y="266185"/>
            <a:ext cx="9044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3600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262" y="1396118"/>
            <a:ext cx="10455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</p:txBody>
      </p:sp>
    </p:spTree>
    <p:extLst>
      <p:ext uri="{BB962C8B-B14F-4D97-AF65-F5344CB8AC3E}">
        <p14:creationId xmlns:p14="http://schemas.microsoft.com/office/powerpoint/2010/main" val="1223601488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5FD5DF-3544-745D-7556-F34B5838959D}"/>
              </a:ext>
            </a:extLst>
          </p:cNvPr>
          <p:cNvSpPr txBox="1"/>
          <p:nvPr/>
        </p:nvSpPr>
        <p:spPr>
          <a:xfrm>
            <a:off x="1447800" y="970836"/>
            <a:ext cx="7482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77714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61863" y="2100780"/>
            <a:ext cx="721360" cy="727766"/>
            <a:chOff x="979058" y="779023"/>
            <a:chExt cx="721360" cy="727766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79058" y="779023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21844" y="860458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6" y="2072843"/>
            <a:ext cx="1019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Trong hộp có 3 quả bóng xanh và 1 quả bóng vàng.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C842E-A7BB-89CB-B1D2-78CE34F5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5165" y="3792247"/>
            <a:ext cx="2876129" cy="2866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6D914-1FFE-2C13-314F-3858850C701D}"/>
              </a:ext>
            </a:extLst>
          </p:cNvPr>
          <p:cNvSpPr txBox="1"/>
          <p:nvPr/>
        </p:nvSpPr>
        <p:spPr>
          <a:xfrm>
            <a:off x="744886" y="2808048"/>
            <a:ext cx="10063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a) Rô-bốt lấy 1 quả bóng từ trong chiếc hộp và quan sát màu bóng lấy được. Nêu các sự kiện có thể xảy ra.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ACF1C76-9F64-C98B-0929-8AD383745234}"/>
              </a:ext>
            </a:extLst>
          </p:cNvPr>
          <p:cNvSpPr/>
          <p:nvPr/>
        </p:nvSpPr>
        <p:spPr>
          <a:xfrm>
            <a:off x="537845" y="4350817"/>
            <a:ext cx="7357560" cy="2018282"/>
          </a:xfrm>
          <a:prstGeom prst="roundRect">
            <a:avLst/>
          </a:prstGeom>
          <a:solidFill>
            <a:srgbClr val="FFFFCC"/>
          </a:solidFill>
          <a:ln w="38100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Các sự kiện có thể xảy ra là: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Rô-bốt lấy được 1 quả bóng màu xanh</a:t>
            </a: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Rô-bốt lấy được 1 quả bóng màu vàng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542445" y="2657618"/>
            <a:ext cx="79132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7" idx="3"/>
          </p:cNvCxnSpPr>
          <p:nvPr/>
        </p:nvCxnSpPr>
        <p:spPr>
          <a:xfrm>
            <a:off x="1340980" y="3316333"/>
            <a:ext cx="9467386" cy="30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98818" y="3784131"/>
            <a:ext cx="3194684" cy="81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478694" y="3784131"/>
            <a:ext cx="4721290" cy="81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44886" y="1385454"/>
            <a:ext cx="104551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63913" y="177182"/>
            <a:ext cx="9270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3600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496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546272" y="1545114"/>
            <a:ext cx="721360" cy="730984"/>
            <a:chOff x="955040" y="508000"/>
            <a:chExt cx="721360" cy="73098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59265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6" y="1641544"/>
            <a:ext cx="1019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Trong hộp có 3 quả bóng xanh và 1 quả bóng vàng.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C842E-A7BB-89CB-B1D2-78CE34F5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572" y="3994737"/>
            <a:ext cx="2876129" cy="2866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6D914-1FFE-2C13-314F-3858850C701D}"/>
              </a:ext>
            </a:extLst>
          </p:cNvPr>
          <p:cNvSpPr txBox="1"/>
          <p:nvPr/>
        </p:nvSpPr>
        <p:spPr>
          <a:xfrm>
            <a:off x="693592" y="2425077"/>
            <a:ext cx="10614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b) Lấy 1 quả bóng ra khỏi hộp, quan sát màu, ghi lại kết quả vào bảng kiểm đếm rồi trả lại bóng vào hộp. Thực hiện 10 lần như vậy.</a:t>
            </a:r>
            <a:endParaRPr lang="vi-VN" sz="3200" b="1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" name="Hộp Văn bản 1">
            <a:extLst>
              <a:ext uri="{FF2B5EF4-FFF2-40B4-BE49-F238E27FC236}">
                <a16:creationId xmlns:a16="http://schemas.microsoft.com/office/drawing/2014/main" id="{F4AB67F7-4E3E-8B7B-D897-65C397F777AC}"/>
              </a:ext>
            </a:extLst>
          </p:cNvPr>
          <p:cNvSpPr txBox="1"/>
          <p:nvPr/>
        </p:nvSpPr>
        <p:spPr>
          <a:xfrm>
            <a:off x="1173855" y="93795"/>
            <a:ext cx="92633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3600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A23AC-55F3-8465-B242-70AA0DDE3C0A}"/>
              </a:ext>
            </a:extLst>
          </p:cNvPr>
          <p:cNvSpPr txBox="1"/>
          <p:nvPr/>
        </p:nvSpPr>
        <p:spPr>
          <a:xfrm>
            <a:off x="1498432" y="1135146"/>
            <a:ext cx="9460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914BCC27-CCA5-8D99-51AA-370D0AA36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377655"/>
              </p:ext>
            </p:extLst>
          </p:nvPr>
        </p:nvGraphicFramePr>
        <p:xfrm>
          <a:off x="833958" y="4425593"/>
          <a:ext cx="8128000" cy="1158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50562">
                  <a:extLst>
                    <a:ext uri="{9D8B030D-6E8A-4147-A177-3AD203B41FA5}">
                      <a16:colId xmlns:a16="http://schemas.microsoft.com/office/drawing/2014/main" val="1145116242"/>
                    </a:ext>
                  </a:extLst>
                </a:gridCol>
                <a:gridCol w="3277438">
                  <a:extLst>
                    <a:ext uri="{9D8B030D-6E8A-4147-A177-3AD203B41FA5}">
                      <a16:colId xmlns:a16="http://schemas.microsoft.com/office/drawing/2014/main" val="2853743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4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7495696"/>
                  </a:ext>
                </a:extLst>
              </a:tr>
            </a:tbl>
          </a:graphicData>
        </a:graphic>
      </p:graphicFrame>
      <p:cxnSp>
        <p:nvCxnSpPr>
          <p:cNvPr id="15" name="Straight Connector 14"/>
          <p:cNvCxnSpPr/>
          <p:nvPr/>
        </p:nvCxnSpPr>
        <p:spPr>
          <a:xfrm flipV="1">
            <a:off x="1295768" y="2965212"/>
            <a:ext cx="5089102" cy="159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57599" y="2953489"/>
            <a:ext cx="2561046" cy="47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4415" y="3994737"/>
            <a:ext cx="10717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5440" y="3464645"/>
            <a:ext cx="8433205" cy="10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328120" y="2953489"/>
            <a:ext cx="1785357" cy="117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672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446191" y="1783155"/>
            <a:ext cx="721360" cy="730984"/>
            <a:chOff x="955040" y="508000"/>
            <a:chExt cx="721360" cy="73098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59265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74586" y="1867808"/>
            <a:ext cx="1019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Trong hộp có 3 quả bóng xanh và 1 quả bóng vàng.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C842E-A7BB-89CB-B1D2-78CE34F5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751" y="3991927"/>
            <a:ext cx="2876129" cy="2866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6D914-1FFE-2C13-314F-3858850C701D}"/>
              </a:ext>
            </a:extLst>
          </p:cNvPr>
          <p:cNvSpPr txBox="1"/>
          <p:nvPr/>
        </p:nvSpPr>
        <p:spPr>
          <a:xfrm>
            <a:off x="623991" y="2714664"/>
            <a:ext cx="9523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c) Dựa vào bảng kiểm đếm, trả lời câu hỏi.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Có bao nhiêu lần lấy được bóng xanh? </a:t>
            </a:r>
            <a:endParaRPr lang="en-US" sz="36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lvl="0" algn="just"/>
            <a:r>
              <a:rPr lang="en-US" sz="3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   </a:t>
            </a:r>
            <a:r>
              <a:rPr lang="vi-VN" sz="3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Có bao nhiêu lần lấy được bóng vàng?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Sự kiện nào xuất hiện nhiều lần hơn?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5D817-8A74-469A-8ED4-F50CAC9D4223}"/>
              </a:ext>
            </a:extLst>
          </p:cNvPr>
          <p:cNvSpPr txBox="1"/>
          <p:nvPr/>
        </p:nvSpPr>
        <p:spPr>
          <a:xfrm>
            <a:off x="1167551" y="94000"/>
            <a:ext cx="101928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3600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  <a:p>
            <a:pPr algn="ctr"/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3A7FB-B993-637D-EC42-7504A3DC8FE2}"/>
              </a:ext>
            </a:extLst>
          </p:cNvPr>
          <p:cNvSpPr txBox="1"/>
          <p:nvPr/>
        </p:nvSpPr>
        <p:spPr>
          <a:xfrm>
            <a:off x="1542446" y="1165307"/>
            <a:ext cx="9460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274586" y="3225040"/>
            <a:ext cx="4766718" cy="186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272863" y="3225040"/>
            <a:ext cx="2844888" cy="186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100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446191" y="1783155"/>
            <a:ext cx="721360" cy="730984"/>
            <a:chOff x="955040" y="508000"/>
            <a:chExt cx="721360" cy="73098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59265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74586" y="1867808"/>
            <a:ext cx="1019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Trong hộp có 3 quả bóng xanh và 1 quả bóng vàng.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C842E-A7BB-89CB-B1D2-78CE34F50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7751" y="3991927"/>
            <a:ext cx="2876129" cy="2866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B6D914-1FFE-2C13-314F-3858850C701D}"/>
              </a:ext>
            </a:extLst>
          </p:cNvPr>
          <p:cNvSpPr txBox="1"/>
          <p:nvPr/>
        </p:nvSpPr>
        <p:spPr>
          <a:xfrm>
            <a:off x="446191" y="4243996"/>
            <a:ext cx="95238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c) Dựa vào bảng kiểm đếm, trả lời câu hỏi.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Có bao nhiêu lần lấy được bóng xanh? </a:t>
            </a:r>
            <a:endParaRPr lang="en-US" sz="3600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  <a:p>
            <a:pPr lvl="0" algn="just"/>
            <a:r>
              <a:rPr lang="vi-VN" sz="3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    Có bao nhiêu lần lấy được bóng vàng?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Sự kiện nào xuất hiện nhiều lần hơn?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85D817-8A74-469A-8ED4-F50CAC9D4223}"/>
              </a:ext>
            </a:extLst>
          </p:cNvPr>
          <p:cNvSpPr txBox="1"/>
          <p:nvPr/>
        </p:nvSpPr>
        <p:spPr>
          <a:xfrm>
            <a:off x="1687435" y="92091"/>
            <a:ext cx="8591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3600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  <a:p>
            <a:pPr algn="ctr"/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73A7FB-B993-637D-EC42-7504A3DC8FE2}"/>
              </a:ext>
            </a:extLst>
          </p:cNvPr>
          <p:cNvSpPr txBox="1"/>
          <p:nvPr/>
        </p:nvSpPr>
        <p:spPr>
          <a:xfrm>
            <a:off x="1526680" y="1261642"/>
            <a:ext cx="9460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192" y="2489670"/>
            <a:ext cx="10097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rPr>
              <a:t>b) Lấy 1 quả bóng ra khỏi hộp, quan sát màu, ghi lại kết quả vào bảng kiểm đếm rồi trả lại bóng vào hộp. Thực hiện 10 lần như vậy.</a:t>
            </a:r>
          </a:p>
        </p:txBody>
      </p:sp>
    </p:spTree>
    <p:extLst>
      <p:ext uri="{BB962C8B-B14F-4D97-AF65-F5344CB8AC3E}">
        <p14:creationId xmlns:p14="http://schemas.microsoft.com/office/powerpoint/2010/main" val="167643126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350520" y="1706532"/>
            <a:ext cx="721360" cy="730984"/>
            <a:chOff x="955040" y="508000"/>
            <a:chExt cx="721360" cy="73098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59265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288446" y="1554631"/>
            <a:ext cx="1019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+mj-lt"/>
              </a:rPr>
              <a:t>Hãy giúp thỏ di chuyển bằng cách gieo hai xúc xắc và tính tích số chấm ở các mặt trên của xúc xắc.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3EF4E3-9AA8-D94B-942E-E53A8707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3438"/>
            <a:ext cx="12075160" cy="315344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FA7ADC-4FC9-D9EA-6BB4-27DD75BF595B}"/>
              </a:ext>
            </a:extLst>
          </p:cNvPr>
          <p:cNvSpPr txBox="1"/>
          <p:nvPr/>
        </p:nvSpPr>
        <p:spPr>
          <a:xfrm>
            <a:off x="711200" y="2517043"/>
            <a:ext cx="11699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Nếu kết quả nhận được là số chẵn thì thỏ Chẵn được tiến thêm 1 ô.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Nếu kết quả nhận được là số lẻ thì thỏ Lẻ được tiến thêm 1 ô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.</a:t>
            </a:r>
            <a:endParaRPr lang="vi-VN" sz="3200" b="0" i="0" dirty="0">
              <a:solidFill>
                <a:srgbClr val="000000"/>
              </a:solidFill>
              <a:effectLst/>
              <a:latin typeface="+mj-lt"/>
              <a:cs typeface="Calibri" panose="020F0502020204030204" pitchFamily="34" charset="0"/>
            </a:endParaRPr>
          </a:p>
          <a:p>
            <a:pPr algn="just" latinLnBrk="0"/>
            <a:r>
              <a:rPr lang="vi-VN" sz="32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Thực hiện như vậy, hỏi chú thỏ nào đến đích trước?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E5C7DF-902C-3F89-C2CD-825E5EC5675D}"/>
              </a:ext>
            </a:extLst>
          </p:cNvPr>
          <p:cNvSpPr txBox="1"/>
          <p:nvPr/>
        </p:nvSpPr>
        <p:spPr>
          <a:xfrm>
            <a:off x="1761729" y="47302"/>
            <a:ext cx="96322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3600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  <a:p>
            <a:pPr algn="ctr"/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59526-C60F-C0C3-011E-B3E661CCCF0D}"/>
              </a:ext>
            </a:extLst>
          </p:cNvPr>
          <p:cNvSpPr txBox="1"/>
          <p:nvPr/>
        </p:nvSpPr>
        <p:spPr>
          <a:xfrm>
            <a:off x="1542446" y="960339"/>
            <a:ext cx="9460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725748" y="2093240"/>
            <a:ext cx="31842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54430" y="2115013"/>
            <a:ext cx="31842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46729" y="2562878"/>
            <a:ext cx="31842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324679" y="2562878"/>
            <a:ext cx="3576725" cy="31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95678" y="3042825"/>
            <a:ext cx="10568692" cy="279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93486" y="3570071"/>
            <a:ext cx="10568692" cy="279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7312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8" b="18614"/>
          <a:stretch/>
        </p:blipFill>
        <p:spPr>
          <a:xfrm>
            <a:off x="3573332" y="3769821"/>
            <a:ext cx="4965895" cy="2982352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4289078" y="1972260"/>
            <a:ext cx="667845" cy="8255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Down Arrow 6"/>
          <p:cNvSpPr/>
          <p:nvPr/>
        </p:nvSpPr>
        <p:spPr>
          <a:xfrm>
            <a:off x="7212947" y="1972260"/>
            <a:ext cx="675835" cy="82553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972556" y="2846626"/>
            <a:ext cx="13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latin typeface="+mj-lt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97040" y="2846626"/>
            <a:ext cx="13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latin typeface="+mj-lt"/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2104" y="2783255"/>
            <a:ext cx="13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latin typeface="+mj-lt"/>
              </a:rPr>
              <a:t>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7245" y="2892509"/>
            <a:ext cx="13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latin typeface="+mj-lt"/>
              </a:rPr>
              <a:t>=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23272" y="2846626"/>
            <a:ext cx="130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latin typeface="+mj-lt"/>
              </a:rPr>
              <a:t>30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5C7DF-902C-3F89-C2CD-825E5EC5675D}"/>
              </a:ext>
            </a:extLst>
          </p:cNvPr>
          <p:cNvSpPr txBox="1"/>
          <p:nvPr/>
        </p:nvSpPr>
        <p:spPr>
          <a:xfrm>
            <a:off x="1688303" y="113461"/>
            <a:ext cx="8735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3600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  <a:p>
            <a:pPr algn="ctr"/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759526-C60F-C0C3-011E-B3E661CCCF0D}"/>
              </a:ext>
            </a:extLst>
          </p:cNvPr>
          <p:cNvSpPr txBox="1"/>
          <p:nvPr/>
        </p:nvSpPr>
        <p:spPr>
          <a:xfrm>
            <a:off x="474523" y="1269197"/>
            <a:ext cx="115860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9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8A4C675-5315-310D-DF7B-334FCF2F29EF}"/>
              </a:ext>
            </a:extLst>
          </p:cNvPr>
          <p:cNvGrpSpPr/>
          <p:nvPr/>
        </p:nvGrpSpPr>
        <p:grpSpPr>
          <a:xfrm>
            <a:off x="350520" y="1706532"/>
            <a:ext cx="721360" cy="730984"/>
            <a:chOff x="955040" y="508000"/>
            <a:chExt cx="721360" cy="73098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8A9FFB03-B140-203A-19C2-44EFC38E96FC}"/>
                </a:ext>
              </a:extLst>
            </p:cNvPr>
            <p:cNvSpPr/>
            <p:nvPr/>
          </p:nvSpPr>
          <p:spPr>
            <a:xfrm>
              <a:off x="955040" y="508000"/>
              <a:ext cx="721360" cy="621862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ED741-350F-5491-A6B4-1AAF17F29281}"/>
                </a:ext>
              </a:extLst>
            </p:cNvPr>
            <p:cNvSpPr txBox="1"/>
            <p:nvPr/>
          </p:nvSpPr>
          <p:spPr>
            <a:xfrm>
              <a:off x="1132840" y="592653"/>
              <a:ext cx="487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BB8C804-7539-A8E0-6191-CFA8F27397E6}"/>
              </a:ext>
            </a:extLst>
          </p:cNvPr>
          <p:cNvSpPr txBox="1"/>
          <p:nvPr/>
        </p:nvSpPr>
        <p:spPr>
          <a:xfrm>
            <a:off x="1395126" y="1661364"/>
            <a:ext cx="1019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+mj-lt"/>
              </a:rPr>
              <a:t>Hãy giúp thỏ di chuyển bằng cách gieo hai xúc xắc và tính tích số chấm ở các mặt trên của xúc xắc.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73EF4E3-9AA8-D94B-942E-E53A87074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" y="2947883"/>
            <a:ext cx="12075160" cy="39101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E5C7DF-902C-3F89-C2CD-825E5EC5675D}"/>
              </a:ext>
            </a:extLst>
          </p:cNvPr>
          <p:cNvSpPr txBox="1"/>
          <p:nvPr/>
        </p:nvSpPr>
        <p:spPr>
          <a:xfrm>
            <a:off x="1542446" y="81128"/>
            <a:ext cx="89069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28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28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28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8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sz="28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28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2800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  <a:p>
            <a:pPr algn="ctr"/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759526-C60F-C0C3-011E-B3E661CCCF0D}"/>
              </a:ext>
            </a:extLst>
          </p:cNvPr>
          <p:cNvSpPr txBox="1"/>
          <p:nvPr/>
        </p:nvSpPr>
        <p:spPr>
          <a:xfrm>
            <a:off x="1542446" y="960339"/>
            <a:ext cx="9460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904588" y="4280970"/>
            <a:ext cx="787790" cy="66118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  <a:latin typeface="+mj-lt"/>
              </a:rPr>
              <a:t>30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73EF4E3-9AA8-D94B-942E-E53A87074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6" t="29833" r="54564"/>
          <a:stretch/>
        </p:blipFill>
        <p:spPr>
          <a:xfrm>
            <a:off x="711200" y="3888831"/>
            <a:ext cx="1777529" cy="15671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3EF4E3-9AA8-D94B-942E-E53A870742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0" r="79496" b="47862"/>
          <a:stretch/>
        </p:blipFill>
        <p:spPr>
          <a:xfrm>
            <a:off x="772160" y="3226141"/>
            <a:ext cx="1871003" cy="164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34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03373 -0.02523 C 0.04076 -0.03079 0.05144 -0.0338 0.0625 -0.0338 C 0.07526 -0.0338 0.08542 -0.03079 0.09245 -0.02523 L 0.12644 2.22222E-6 " pathEditMode="relative" rAng="0" ptsTypes="AAA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20FBC3-8038-323D-8995-E7671CE65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48C4D5-4A49-CE8A-5D22-A7491830517D}"/>
              </a:ext>
            </a:extLst>
          </p:cNvPr>
          <p:cNvSpPr txBox="1"/>
          <p:nvPr/>
        </p:nvSpPr>
        <p:spPr>
          <a:xfrm>
            <a:off x="1546071" y="832100"/>
            <a:ext cx="75191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925720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30B3F04-3E55-F3BE-98CF-41065672F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2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DA9A976-E125-7515-E6A0-BCD76D97051B}"/>
              </a:ext>
            </a:extLst>
          </p:cNvPr>
          <p:cNvSpPr txBox="1"/>
          <p:nvPr/>
        </p:nvSpPr>
        <p:spPr>
          <a:xfrm>
            <a:off x="1722120" y="986076"/>
            <a:ext cx="7528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56451606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44065" cy="6887287"/>
          </a:xfrm>
          <a:prstGeom prst="rect">
            <a:avLst/>
          </a:prstGeom>
        </p:spPr>
      </p:pic>
      <p:grpSp>
        <p:nvGrpSpPr>
          <p:cNvPr id="13" name="Nhóm 2">
            <a:extLst>
              <a:ext uri="{FF2B5EF4-FFF2-40B4-BE49-F238E27FC236}">
                <a16:creationId xmlns:a16="http://schemas.microsoft.com/office/drawing/2014/main" id="{F58F85D0-3FC6-679C-B09F-4574A6D87515}"/>
              </a:ext>
            </a:extLst>
          </p:cNvPr>
          <p:cNvGrpSpPr/>
          <p:nvPr/>
        </p:nvGrpSpPr>
        <p:grpSpPr>
          <a:xfrm flipH="1">
            <a:off x="344756" y="245615"/>
            <a:ext cx="11319411" cy="1570433"/>
            <a:chOff x="1533315" y="-2284765"/>
            <a:chExt cx="6490756" cy="2988535"/>
          </a:xfrm>
        </p:grpSpPr>
        <p:sp>
          <p:nvSpPr>
            <p:cNvPr id="14" name="Bong bóng Lời nói: Hình chữ nhật với Góc Tròn 3">
              <a:extLst>
                <a:ext uri="{FF2B5EF4-FFF2-40B4-BE49-F238E27FC236}">
                  <a16:creationId xmlns:a16="http://schemas.microsoft.com/office/drawing/2014/main" id="{9BDBF1D1-E430-3236-B4D6-59EC1E986D00}"/>
                </a:ext>
              </a:extLst>
            </p:cNvPr>
            <p:cNvSpPr/>
            <p:nvPr/>
          </p:nvSpPr>
          <p:spPr>
            <a:xfrm flipH="1">
              <a:off x="1827443" y="-2284765"/>
              <a:ext cx="5902498" cy="2053717"/>
            </a:xfrm>
            <a:prstGeom prst="wedgeRoundRectCallout">
              <a:avLst>
                <a:gd name="adj1" fmla="val -49540"/>
                <a:gd name="adj2" fmla="val 21060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9" name="Text Placeholder 7">
              <a:extLst>
                <a:ext uri="{FF2B5EF4-FFF2-40B4-BE49-F238E27FC236}">
                  <a16:creationId xmlns:a16="http://schemas.microsoft.com/office/drawing/2014/main" id="{E5964B3C-8D91-6BC0-A655-FB65D469D7A8}"/>
                </a:ext>
              </a:extLst>
            </p:cNvPr>
            <p:cNvSpPr txBox="1">
              <a:spLocks/>
            </p:cNvSpPr>
            <p:nvPr/>
          </p:nvSpPr>
          <p:spPr>
            <a:xfrm>
              <a:off x="1533315" y="-2284765"/>
              <a:ext cx="6490756" cy="2988535"/>
            </a:xfrm>
            <a:prstGeom prst="round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>
                  <a:latin typeface="+mn-lt"/>
                </a:rPr>
                <a:t> Bạn nào bốc được thẻ số 10 nhiều nhất</a:t>
              </a:r>
              <a:endParaRPr lang="en-US" sz="4400" dirty="0">
                <a:latin typeface="+mn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382824" y="5169745"/>
            <a:ext cx="5243274" cy="10385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dirty="0" err="1"/>
              <a:t>Bạn</a:t>
            </a:r>
            <a:r>
              <a:rPr lang="en-US" sz="5500" dirty="0"/>
              <a:t> Loan </a:t>
            </a:r>
            <a:r>
              <a:rPr lang="en-US" sz="5500" dirty="0" err="1"/>
              <a:t>Anh</a:t>
            </a:r>
            <a:endParaRPr lang="en-US" sz="5500" dirty="0"/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C9D06509-1D65-49AF-81CA-9276DCC86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164478"/>
              </p:ext>
            </p:extLst>
          </p:nvPr>
        </p:nvGraphicFramePr>
        <p:xfrm>
          <a:off x="1249940" y="1838474"/>
          <a:ext cx="9692120" cy="291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060">
                  <a:extLst>
                    <a:ext uri="{9D8B030D-6E8A-4147-A177-3AD203B41FA5}">
                      <a16:colId xmlns:a16="http://schemas.microsoft.com/office/drawing/2014/main" val="2476750840"/>
                    </a:ext>
                  </a:extLst>
                </a:gridCol>
                <a:gridCol w="4846060">
                  <a:extLst>
                    <a:ext uri="{9D8B030D-6E8A-4147-A177-3AD203B41FA5}">
                      <a16:colId xmlns:a16="http://schemas.microsoft.com/office/drawing/2014/main" val="607799869"/>
                    </a:ext>
                  </a:extLst>
                </a:gridCol>
              </a:tblGrid>
              <a:tr h="277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lần bốc được thẻ số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202923"/>
                  </a:ext>
                </a:extLst>
              </a:tr>
              <a:tr h="5992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Khánh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Đăng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43068"/>
                  </a:ext>
                </a:extLst>
              </a:tr>
              <a:tr h="5992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302114"/>
                  </a:ext>
                </a:extLst>
              </a:tr>
              <a:tr h="5992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Kim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76750"/>
                  </a:ext>
                </a:extLst>
              </a:tr>
              <a:tr h="5992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881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5928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44065" cy="68872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3492361" y="5041953"/>
            <a:ext cx="5531717" cy="10385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dirty="0" err="1"/>
              <a:t>Bạn</a:t>
            </a:r>
            <a:r>
              <a:rPr lang="en-US" sz="5500" dirty="0"/>
              <a:t> </a:t>
            </a:r>
            <a:r>
              <a:rPr lang="en-US" sz="5500" dirty="0" err="1"/>
              <a:t>Bảo</a:t>
            </a:r>
            <a:r>
              <a:rPr lang="en-US" sz="5500" dirty="0"/>
              <a:t> Kim</a:t>
            </a:r>
          </a:p>
        </p:txBody>
      </p:sp>
      <p:grpSp>
        <p:nvGrpSpPr>
          <p:cNvPr id="9" name="Nhóm 2">
            <a:extLst>
              <a:ext uri="{FF2B5EF4-FFF2-40B4-BE49-F238E27FC236}">
                <a16:creationId xmlns:a16="http://schemas.microsoft.com/office/drawing/2014/main" id="{41781BFF-26B4-4E83-9ABD-9E8A2ED6A0D1}"/>
              </a:ext>
            </a:extLst>
          </p:cNvPr>
          <p:cNvGrpSpPr/>
          <p:nvPr/>
        </p:nvGrpSpPr>
        <p:grpSpPr>
          <a:xfrm flipH="1">
            <a:off x="344756" y="245615"/>
            <a:ext cx="11319411" cy="1570433"/>
            <a:chOff x="1533315" y="-2284765"/>
            <a:chExt cx="6490756" cy="2988535"/>
          </a:xfrm>
        </p:grpSpPr>
        <p:sp>
          <p:nvSpPr>
            <p:cNvPr id="10" name="Bong bóng Lời nói: Hình chữ nhật với Góc Tròn 3">
              <a:extLst>
                <a:ext uri="{FF2B5EF4-FFF2-40B4-BE49-F238E27FC236}">
                  <a16:creationId xmlns:a16="http://schemas.microsoft.com/office/drawing/2014/main" id="{1DE9EE1A-0248-4268-8AAB-38FD504E3E0E}"/>
                </a:ext>
              </a:extLst>
            </p:cNvPr>
            <p:cNvSpPr/>
            <p:nvPr/>
          </p:nvSpPr>
          <p:spPr>
            <a:xfrm flipH="1">
              <a:off x="1827443" y="-2284765"/>
              <a:ext cx="5902498" cy="2053717"/>
            </a:xfrm>
            <a:prstGeom prst="wedgeRoundRectCallout">
              <a:avLst>
                <a:gd name="adj1" fmla="val -49540"/>
                <a:gd name="adj2" fmla="val 21060"/>
                <a:gd name="adj3" fmla="val 16667"/>
              </a:avLst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n>
                  <a:solidFill>
                    <a:schemeClr val="bg1"/>
                  </a:solidFill>
                </a:ln>
              </a:endParaRPr>
            </a:p>
          </p:txBody>
        </p:sp>
        <p:sp>
          <p:nvSpPr>
            <p:cNvPr id="11" name="Text Placeholder 7">
              <a:extLst>
                <a:ext uri="{FF2B5EF4-FFF2-40B4-BE49-F238E27FC236}">
                  <a16:creationId xmlns:a16="http://schemas.microsoft.com/office/drawing/2014/main" id="{91D9318D-3C7B-4008-82E9-6C5C9622F9B1}"/>
                </a:ext>
              </a:extLst>
            </p:cNvPr>
            <p:cNvSpPr txBox="1">
              <a:spLocks/>
            </p:cNvSpPr>
            <p:nvPr/>
          </p:nvSpPr>
          <p:spPr>
            <a:xfrm>
              <a:off x="1533315" y="-2284765"/>
              <a:ext cx="6490756" cy="2988535"/>
            </a:xfrm>
            <a:prstGeom prst="roundRect">
              <a:avLst/>
            </a:prstGeom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6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4963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0838" indent="-319088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603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258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911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567" indent="-321327" algn="l" defTabSz="1285309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400">
                  <a:latin typeface="+mn-lt"/>
                </a:rPr>
                <a:t> Bạn nào bốc được thẻ số 10 ít nhất</a:t>
              </a:r>
              <a:endParaRPr lang="en-US" sz="4400" dirty="0">
                <a:latin typeface="+mn-lt"/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453715"/>
              </p:ext>
            </p:extLst>
          </p:nvPr>
        </p:nvGraphicFramePr>
        <p:xfrm>
          <a:off x="838198" y="1825625"/>
          <a:ext cx="10954408" cy="291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7204">
                  <a:extLst>
                    <a:ext uri="{9D8B030D-6E8A-4147-A177-3AD203B41FA5}">
                      <a16:colId xmlns:a16="http://schemas.microsoft.com/office/drawing/2014/main" val="3677919764"/>
                    </a:ext>
                  </a:extLst>
                </a:gridCol>
                <a:gridCol w="5477204">
                  <a:extLst>
                    <a:ext uri="{9D8B030D-6E8A-4147-A177-3AD203B41FA5}">
                      <a16:colId xmlns:a16="http://schemas.microsoft.com/office/drawing/2014/main" val="4254962578"/>
                    </a:ext>
                  </a:extLst>
                </a:gridCol>
              </a:tblGrid>
              <a:tr h="27755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sinh</a:t>
                      </a:r>
                      <a:endParaRPr lang="en-US" sz="28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 lần bốc được thẻ số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878279"/>
                  </a:ext>
                </a:extLst>
              </a:tr>
              <a:tr h="5992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Khánh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Đăng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558235"/>
                  </a:ext>
                </a:extLst>
              </a:tr>
              <a:tr h="5992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Ngọc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Yến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322963"/>
                  </a:ext>
                </a:extLst>
              </a:tr>
              <a:tr h="5992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Kim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588914"/>
                  </a:ext>
                </a:extLst>
              </a:tr>
              <a:tr h="5992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Anh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883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8910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78AFDA-EFB3-0F72-2488-BBA8F5AE3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6" b="108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6472E7-0BC6-FFDE-E038-8B7135946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73" y="554735"/>
            <a:ext cx="11516704" cy="51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91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1E8F3-274E-3695-4F1C-69A6ECBA5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E2932E-94E2-C34B-8E80-A60A3DDC16D3}"/>
              </a:ext>
            </a:extLst>
          </p:cNvPr>
          <p:cNvSpPr/>
          <p:nvPr/>
        </p:nvSpPr>
        <p:spPr>
          <a:xfrm>
            <a:off x="9005667" y="5566117"/>
            <a:ext cx="2346961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A7CE5B-075B-3ED3-0B3E-039F86804F85}"/>
              </a:ext>
            </a:extLst>
          </p:cNvPr>
          <p:cNvSpPr/>
          <p:nvPr/>
        </p:nvSpPr>
        <p:spPr>
          <a:xfrm>
            <a:off x="9245600" y="5993841"/>
            <a:ext cx="2107026" cy="86415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152D190-FCFD-CFEF-E82B-E94D286C49C1}"/>
              </a:ext>
            </a:extLst>
          </p:cNvPr>
          <p:cNvSpPr/>
          <p:nvPr/>
        </p:nvSpPr>
        <p:spPr>
          <a:xfrm>
            <a:off x="9005666" y="5562605"/>
            <a:ext cx="2346961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710C354-3B25-453F-71C9-B4D14321A9AF}"/>
              </a:ext>
            </a:extLst>
          </p:cNvPr>
          <p:cNvSpPr/>
          <p:nvPr/>
        </p:nvSpPr>
        <p:spPr>
          <a:xfrm>
            <a:off x="9005666" y="5547528"/>
            <a:ext cx="2586111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Rounded Rectangle 247">
            <a:extLst>
              <a:ext uri="{FF2B5EF4-FFF2-40B4-BE49-F238E27FC236}">
                <a16:creationId xmlns:a16="http://schemas.microsoft.com/office/drawing/2014/main" id="{4A9575E0-151B-9C90-4872-B05F5E24D86B}"/>
              </a:ext>
            </a:extLst>
          </p:cNvPr>
          <p:cNvSpPr/>
          <p:nvPr/>
        </p:nvSpPr>
        <p:spPr>
          <a:xfrm>
            <a:off x="9692639" y="5993841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249" name="Rounded Rectangle 248">
            <a:extLst>
              <a:ext uri="{FF2B5EF4-FFF2-40B4-BE49-F238E27FC236}">
                <a16:creationId xmlns:a16="http://schemas.microsoft.com/office/drawing/2014/main" id="{A47F8508-F9C3-8E05-CC2E-2DD6D846DFE9}"/>
              </a:ext>
            </a:extLst>
          </p:cNvPr>
          <p:cNvSpPr/>
          <p:nvPr/>
        </p:nvSpPr>
        <p:spPr>
          <a:xfrm>
            <a:off x="9711395" y="598195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250" name="Rounded Rectangle 249">
            <a:extLst>
              <a:ext uri="{FF2B5EF4-FFF2-40B4-BE49-F238E27FC236}">
                <a16:creationId xmlns:a16="http://schemas.microsoft.com/office/drawing/2014/main" id="{0EF73F45-0A43-36F3-E984-784BA5AD9FEE}"/>
              </a:ext>
            </a:extLst>
          </p:cNvPr>
          <p:cNvSpPr/>
          <p:nvPr/>
        </p:nvSpPr>
        <p:spPr>
          <a:xfrm>
            <a:off x="9702017" y="597223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251" name="Rounded Rectangle 250">
            <a:extLst>
              <a:ext uri="{FF2B5EF4-FFF2-40B4-BE49-F238E27FC236}">
                <a16:creationId xmlns:a16="http://schemas.microsoft.com/office/drawing/2014/main" id="{37C53D85-7FD6-AB00-FB2E-5BDFF95226D7}"/>
              </a:ext>
            </a:extLst>
          </p:cNvPr>
          <p:cNvSpPr/>
          <p:nvPr/>
        </p:nvSpPr>
        <p:spPr>
          <a:xfrm>
            <a:off x="9738358" y="5997777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252" name="Rounded Rectangle 251">
            <a:extLst>
              <a:ext uri="{FF2B5EF4-FFF2-40B4-BE49-F238E27FC236}">
                <a16:creationId xmlns:a16="http://schemas.microsoft.com/office/drawing/2014/main" id="{85B3BFB9-5BBB-15B7-7961-AB776E5E0134}"/>
              </a:ext>
            </a:extLst>
          </p:cNvPr>
          <p:cNvSpPr/>
          <p:nvPr/>
        </p:nvSpPr>
        <p:spPr>
          <a:xfrm>
            <a:off x="9723119" y="600878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253" name="Rounded Rectangle 252">
            <a:extLst>
              <a:ext uri="{FF2B5EF4-FFF2-40B4-BE49-F238E27FC236}">
                <a16:creationId xmlns:a16="http://schemas.microsoft.com/office/drawing/2014/main" id="{0CE2C21B-53DE-526E-6763-C515B56C362F}"/>
              </a:ext>
            </a:extLst>
          </p:cNvPr>
          <p:cNvSpPr/>
          <p:nvPr/>
        </p:nvSpPr>
        <p:spPr>
          <a:xfrm>
            <a:off x="9723119" y="597408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254" name="Rounded Rectangle 253">
            <a:extLst>
              <a:ext uri="{FF2B5EF4-FFF2-40B4-BE49-F238E27FC236}">
                <a16:creationId xmlns:a16="http://schemas.microsoft.com/office/drawing/2014/main" id="{AA4811B4-0448-3548-FD63-40B306CEE9F0}"/>
              </a:ext>
            </a:extLst>
          </p:cNvPr>
          <p:cNvSpPr/>
          <p:nvPr/>
        </p:nvSpPr>
        <p:spPr>
          <a:xfrm>
            <a:off x="9738356" y="5959012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255" name="Rounded Rectangle 254">
            <a:extLst>
              <a:ext uri="{FF2B5EF4-FFF2-40B4-BE49-F238E27FC236}">
                <a16:creationId xmlns:a16="http://schemas.microsoft.com/office/drawing/2014/main" id="{4ECF4F5C-62AB-523A-8F18-536D655AAAB7}"/>
              </a:ext>
            </a:extLst>
          </p:cNvPr>
          <p:cNvSpPr/>
          <p:nvPr/>
        </p:nvSpPr>
        <p:spPr>
          <a:xfrm>
            <a:off x="9737187" y="5917072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256" name="Rounded Rectangle 255">
            <a:extLst>
              <a:ext uri="{FF2B5EF4-FFF2-40B4-BE49-F238E27FC236}">
                <a16:creationId xmlns:a16="http://schemas.microsoft.com/office/drawing/2014/main" id="{BE3456F1-D6A1-37EA-E884-5B5DC43B20B3}"/>
              </a:ext>
            </a:extLst>
          </p:cNvPr>
          <p:cNvSpPr/>
          <p:nvPr/>
        </p:nvSpPr>
        <p:spPr>
          <a:xfrm>
            <a:off x="9730153" y="596002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257" name="Rounded Rectangle 256">
            <a:extLst>
              <a:ext uri="{FF2B5EF4-FFF2-40B4-BE49-F238E27FC236}">
                <a16:creationId xmlns:a16="http://schemas.microsoft.com/office/drawing/2014/main" id="{E7C3AE8E-373B-CFD4-4A89-7D739EF3FE72}"/>
              </a:ext>
            </a:extLst>
          </p:cNvPr>
          <p:cNvSpPr/>
          <p:nvPr/>
        </p:nvSpPr>
        <p:spPr>
          <a:xfrm>
            <a:off x="9707880" y="5935951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258" name="Rounded Rectangle 257">
            <a:extLst>
              <a:ext uri="{FF2B5EF4-FFF2-40B4-BE49-F238E27FC236}">
                <a16:creationId xmlns:a16="http://schemas.microsoft.com/office/drawing/2014/main" id="{23452CAE-C0C7-3627-4EB0-1D1A16F4DC1D}"/>
              </a:ext>
            </a:extLst>
          </p:cNvPr>
          <p:cNvSpPr/>
          <p:nvPr/>
        </p:nvSpPr>
        <p:spPr>
          <a:xfrm>
            <a:off x="9692639" y="595716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2" name="Google Shape;252;p35">
            <a:extLst>
              <a:ext uri="{FF2B5EF4-FFF2-40B4-BE49-F238E27FC236}">
                <a16:creationId xmlns:a16="http://schemas.microsoft.com/office/drawing/2014/main" id="{CDE2BF1B-EC38-B9CF-B2F7-C21D9DED89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0674" y="266282"/>
            <a:ext cx="10701728" cy="10302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algn="just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góp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13">
            <a:extLst>
              <a:ext uri="{FF2B5EF4-FFF2-40B4-BE49-F238E27FC236}">
                <a16:creationId xmlns:a16="http://schemas.microsoft.com/office/drawing/2014/main" id="{497E54CB-6047-57F5-E9EE-72F99CA407AB}"/>
              </a:ext>
            </a:extLst>
          </p:cNvPr>
          <p:cNvSpPr/>
          <p:nvPr/>
        </p:nvSpPr>
        <p:spPr>
          <a:xfrm>
            <a:off x="1663193" y="5473610"/>
            <a:ext cx="2678780" cy="101576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4D</a:t>
            </a:r>
          </a:p>
        </p:txBody>
      </p:sp>
      <p:sp>
        <p:nvSpPr>
          <p:cNvPr id="6" name="Rounded Rectangle 14">
            <a:extLst>
              <a:ext uri="{FF2B5EF4-FFF2-40B4-BE49-F238E27FC236}">
                <a16:creationId xmlns:a16="http://schemas.microsoft.com/office/drawing/2014/main" id="{74674F46-AD3E-9DAF-BC3D-08C53DEF4BBC}"/>
              </a:ext>
            </a:extLst>
          </p:cNvPr>
          <p:cNvSpPr/>
          <p:nvPr/>
        </p:nvSpPr>
        <p:spPr>
          <a:xfrm>
            <a:off x="1613988" y="4261353"/>
            <a:ext cx="2838446" cy="9144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4C</a:t>
            </a: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286D65FC-9E2C-87D6-1D6D-8C83C45E56ED}"/>
              </a:ext>
            </a:extLst>
          </p:cNvPr>
          <p:cNvSpPr/>
          <p:nvPr/>
        </p:nvSpPr>
        <p:spPr>
          <a:xfrm>
            <a:off x="1728655" y="2963185"/>
            <a:ext cx="2678780" cy="94905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4B</a:t>
            </a:r>
          </a:p>
        </p:txBody>
      </p:sp>
      <p:sp>
        <p:nvSpPr>
          <p:cNvPr id="8" name="Rounded Rectangle 16">
            <a:extLst>
              <a:ext uri="{FF2B5EF4-FFF2-40B4-BE49-F238E27FC236}">
                <a16:creationId xmlns:a16="http://schemas.microsoft.com/office/drawing/2014/main" id="{EB630C30-DFAA-9A2A-D344-CA43299B8049}"/>
              </a:ext>
            </a:extLst>
          </p:cNvPr>
          <p:cNvSpPr/>
          <p:nvPr/>
        </p:nvSpPr>
        <p:spPr>
          <a:xfrm>
            <a:off x="1780609" y="1564450"/>
            <a:ext cx="2678780" cy="103029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oogle Shape;6759;p63">
            <a:extLst>
              <a:ext uri="{FF2B5EF4-FFF2-40B4-BE49-F238E27FC236}">
                <a16:creationId xmlns:a16="http://schemas.microsoft.com/office/drawing/2014/main" id="{FB3D9508-364E-BC27-FC97-3403E756EEC5}"/>
              </a:ext>
            </a:extLst>
          </p:cNvPr>
          <p:cNvGrpSpPr/>
          <p:nvPr/>
        </p:nvGrpSpPr>
        <p:grpSpPr>
          <a:xfrm>
            <a:off x="428712" y="1450461"/>
            <a:ext cx="1210258" cy="1187340"/>
            <a:chOff x="6897400" y="3081200"/>
            <a:chExt cx="653225" cy="702100"/>
          </a:xfrm>
        </p:grpSpPr>
        <p:sp>
          <p:nvSpPr>
            <p:cNvPr id="10" name="Google Shape;6760;p63">
              <a:extLst>
                <a:ext uri="{FF2B5EF4-FFF2-40B4-BE49-F238E27FC236}">
                  <a16:creationId xmlns:a16="http://schemas.microsoft.com/office/drawing/2014/main" id="{E567CF30-8F5B-7391-E9AE-0D3F9A90CFF6}"/>
                </a:ext>
              </a:extLst>
            </p:cNvPr>
            <p:cNvSpPr/>
            <p:nvPr/>
          </p:nvSpPr>
          <p:spPr>
            <a:xfrm>
              <a:off x="7054775" y="3444005"/>
              <a:ext cx="279725" cy="178775"/>
            </a:xfrm>
            <a:custGeom>
              <a:avLst/>
              <a:gdLst/>
              <a:ahLst/>
              <a:cxnLst/>
              <a:rect l="l" t="t" r="r" b="b"/>
              <a:pathLst>
                <a:path w="11189" h="7151" extrusionOk="0">
                  <a:moveTo>
                    <a:pt x="1" y="0"/>
                  </a:moveTo>
                  <a:lnTo>
                    <a:pt x="1" y="7150"/>
                  </a:lnTo>
                  <a:lnTo>
                    <a:pt x="11188" y="7150"/>
                  </a:lnTo>
                  <a:lnTo>
                    <a:pt x="11188" y="0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6761;p63">
              <a:extLst>
                <a:ext uri="{FF2B5EF4-FFF2-40B4-BE49-F238E27FC236}">
                  <a16:creationId xmlns:a16="http://schemas.microsoft.com/office/drawing/2014/main" id="{BF18ED48-979B-2237-AABF-7D1AF7DA8BF6}"/>
                </a:ext>
              </a:extLst>
            </p:cNvPr>
            <p:cNvSpPr/>
            <p:nvPr/>
          </p:nvSpPr>
          <p:spPr>
            <a:xfrm>
              <a:off x="7162050" y="3139250"/>
              <a:ext cx="329850" cy="644050"/>
            </a:xfrm>
            <a:custGeom>
              <a:avLst/>
              <a:gdLst/>
              <a:ahLst/>
              <a:cxnLst/>
              <a:rect l="l" t="t" r="r" b="b"/>
              <a:pathLst>
                <a:path w="13194" h="25762" extrusionOk="0">
                  <a:moveTo>
                    <a:pt x="0" y="1"/>
                  </a:moveTo>
                  <a:lnTo>
                    <a:pt x="0" y="10134"/>
                  </a:lnTo>
                  <a:lnTo>
                    <a:pt x="1306" y="11438"/>
                  </a:lnTo>
                  <a:lnTo>
                    <a:pt x="5807" y="23441"/>
                  </a:lnTo>
                  <a:cubicBezTo>
                    <a:pt x="6346" y="24874"/>
                    <a:pt x="7707" y="25762"/>
                    <a:pt x="9155" y="25762"/>
                  </a:cubicBezTo>
                  <a:cubicBezTo>
                    <a:pt x="9572" y="25762"/>
                    <a:pt x="9997" y="25689"/>
                    <a:pt x="10410" y="25533"/>
                  </a:cubicBezTo>
                  <a:cubicBezTo>
                    <a:pt x="12257" y="24837"/>
                    <a:pt x="13194" y="22776"/>
                    <a:pt x="12502" y="20929"/>
                  </a:cubicBezTo>
                  <a:lnTo>
                    <a:pt x="4652" y="1"/>
                  </a:ln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6762;p63">
              <a:extLst>
                <a:ext uri="{FF2B5EF4-FFF2-40B4-BE49-F238E27FC236}">
                  <a16:creationId xmlns:a16="http://schemas.microsoft.com/office/drawing/2014/main" id="{EE124787-B1B1-A935-8F8E-4020BF613C9F}"/>
                </a:ext>
              </a:extLst>
            </p:cNvPr>
            <p:cNvSpPr/>
            <p:nvPr/>
          </p:nvSpPr>
          <p:spPr>
            <a:xfrm>
              <a:off x="6897400" y="3081200"/>
              <a:ext cx="380975" cy="702075"/>
            </a:xfrm>
            <a:custGeom>
              <a:avLst/>
              <a:gdLst/>
              <a:ahLst/>
              <a:cxnLst/>
              <a:rect l="l" t="t" r="r" b="b"/>
              <a:pathLst>
                <a:path w="15239" h="28083" extrusionOk="0">
                  <a:moveTo>
                    <a:pt x="11890" y="0"/>
                  </a:moveTo>
                  <a:cubicBezTo>
                    <a:pt x="10398" y="0"/>
                    <a:pt x="9065" y="925"/>
                    <a:pt x="8541" y="2320"/>
                  </a:cubicBezTo>
                  <a:lnTo>
                    <a:pt x="694" y="23251"/>
                  </a:lnTo>
                  <a:cubicBezTo>
                    <a:pt x="1" y="25099"/>
                    <a:pt x="938" y="27160"/>
                    <a:pt x="2785" y="27854"/>
                  </a:cubicBezTo>
                  <a:cubicBezTo>
                    <a:pt x="3199" y="28009"/>
                    <a:pt x="3623" y="28082"/>
                    <a:pt x="4039" y="28082"/>
                  </a:cubicBezTo>
                  <a:cubicBezTo>
                    <a:pt x="5487" y="28082"/>
                    <a:pt x="6850" y="27197"/>
                    <a:pt x="7389" y="25763"/>
                  </a:cubicBezTo>
                  <a:lnTo>
                    <a:pt x="11890" y="13758"/>
                  </a:lnTo>
                  <a:lnTo>
                    <a:pt x="11890" y="10475"/>
                  </a:lnTo>
                  <a:cubicBezTo>
                    <a:pt x="11890" y="7423"/>
                    <a:pt x="13092" y="4493"/>
                    <a:pt x="15238" y="2323"/>
                  </a:cubicBezTo>
                  <a:cubicBezTo>
                    <a:pt x="14715" y="925"/>
                    <a:pt x="13381" y="0"/>
                    <a:pt x="11890" y="0"/>
                  </a:cubicBezTo>
                  <a:close/>
                </a:path>
              </a:pathLst>
            </a:custGeom>
            <a:solidFill>
              <a:srgbClr val="FF9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6763;p63">
              <a:extLst>
                <a:ext uri="{FF2B5EF4-FFF2-40B4-BE49-F238E27FC236}">
                  <a16:creationId xmlns:a16="http://schemas.microsoft.com/office/drawing/2014/main" id="{E21640E9-5E2A-F7F9-0987-37868439A0DB}"/>
                </a:ext>
              </a:extLst>
            </p:cNvPr>
            <p:cNvSpPr/>
            <p:nvPr/>
          </p:nvSpPr>
          <p:spPr>
            <a:xfrm>
              <a:off x="7040825" y="3358075"/>
              <a:ext cx="82950" cy="66100"/>
            </a:xfrm>
            <a:custGeom>
              <a:avLst/>
              <a:gdLst/>
              <a:ahLst/>
              <a:cxnLst/>
              <a:rect l="l" t="t" r="r" b="b"/>
              <a:pathLst>
                <a:path w="3318" h="2644" extrusionOk="0">
                  <a:moveTo>
                    <a:pt x="1659" y="0"/>
                  </a:moveTo>
                  <a:cubicBezTo>
                    <a:pt x="743" y="0"/>
                    <a:pt x="0" y="592"/>
                    <a:pt x="0" y="1322"/>
                  </a:cubicBezTo>
                  <a:cubicBezTo>
                    <a:pt x="0" y="2053"/>
                    <a:pt x="743" y="2643"/>
                    <a:pt x="1659" y="2643"/>
                  </a:cubicBezTo>
                  <a:cubicBezTo>
                    <a:pt x="2575" y="2643"/>
                    <a:pt x="3318" y="2053"/>
                    <a:pt x="3318" y="1322"/>
                  </a:cubicBezTo>
                  <a:cubicBezTo>
                    <a:pt x="3318" y="592"/>
                    <a:pt x="2575" y="0"/>
                    <a:pt x="1659" y="0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6764;p63">
              <a:extLst>
                <a:ext uri="{FF2B5EF4-FFF2-40B4-BE49-F238E27FC236}">
                  <a16:creationId xmlns:a16="http://schemas.microsoft.com/office/drawing/2014/main" id="{F9AD802C-8988-C37D-60F7-F90D7285275F}"/>
                </a:ext>
              </a:extLst>
            </p:cNvPr>
            <p:cNvSpPr/>
            <p:nvPr/>
          </p:nvSpPr>
          <p:spPr>
            <a:xfrm>
              <a:off x="7265550" y="3358075"/>
              <a:ext cx="82975" cy="66100"/>
            </a:xfrm>
            <a:custGeom>
              <a:avLst/>
              <a:gdLst/>
              <a:ahLst/>
              <a:cxnLst/>
              <a:rect l="l" t="t" r="r" b="b"/>
              <a:pathLst>
                <a:path w="3319" h="2644" extrusionOk="0">
                  <a:moveTo>
                    <a:pt x="1660" y="0"/>
                  </a:moveTo>
                  <a:cubicBezTo>
                    <a:pt x="743" y="0"/>
                    <a:pt x="1" y="592"/>
                    <a:pt x="1" y="1322"/>
                  </a:cubicBezTo>
                  <a:cubicBezTo>
                    <a:pt x="1" y="2053"/>
                    <a:pt x="743" y="2643"/>
                    <a:pt x="1660" y="2643"/>
                  </a:cubicBezTo>
                  <a:cubicBezTo>
                    <a:pt x="2575" y="2643"/>
                    <a:pt x="3319" y="2053"/>
                    <a:pt x="3319" y="1322"/>
                  </a:cubicBezTo>
                  <a:cubicBezTo>
                    <a:pt x="3319" y="592"/>
                    <a:pt x="2575" y="0"/>
                    <a:pt x="1660" y="0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6765;p63">
              <a:extLst>
                <a:ext uri="{FF2B5EF4-FFF2-40B4-BE49-F238E27FC236}">
                  <a16:creationId xmlns:a16="http://schemas.microsoft.com/office/drawing/2014/main" id="{1208060C-C1A6-E63D-76AB-416CAE953F28}"/>
                </a:ext>
              </a:extLst>
            </p:cNvPr>
            <p:cNvSpPr/>
            <p:nvPr/>
          </p:nvSpPr>
          <p:spPr>
            <a:xfrm>
              <a:off x="7095825" y="3331825"/>
              <a:ext cx="21200" cy="38200"/>
            </a:xfrm>
            <a:custGeom>
              <a:avLst/>
              <a:gdLst/>
              <a:ahLst/>
              <a:cxnLst/>
              <a:rect l="l" t="t" r="r" b="b"/>
              <a:pathLst>
                <a:path w="848" h="1528" extrusionOk="0">
                  <a:moveTo>
                    <a:pt x="424" y="0"/>
                  </a:moveTo>
                  <a:cubicBezTo>
                    <a:pt x="192" y="0"/>
                    <a:pt x="0" y="191"/>
                    <a:pt x="0" y="424"/>
                  </a:cubicBezTo>
                  <a:lnTo>
                    <a:pt x="0" y="1103"/>
                  </a:lnTo>
                  <a:cubicBezTo>
                    <a:pt x="0" y="1336"/>
                    <a:pt x="192" y="1527"/>
                    <a:pt x="424" y="1527"/>
                  </a:cubicBezTo>
                  <a:cubicBezTo>
                    <a:pt x="658" y="1527"/>
                    <a:pt x="848" y="1336"/>
                    <a:pt x="848" y="1103"/>
                  </a:cubicBezTo>
                  <a:lnTo>
                    <a:pt x="848" y="424"/>
                  </a:lnTo>
                  <a:cubicBezTo>
                    <a:pt x="848" y="190"/>
                    <a:pt x="660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6766;p63">
              <a:extLst>
                <a:ext uri="{FF2B5EF4-FFF2-40B4-BE49-F238E27FC236}">
                  <a16:creationId xmlns:a16="http://schemas.microsoft.com/office/drawing/2014/main" id="{D1E403AF-8CD6-4A15-82E3-6F024853D48D}"/>
                </a:ext>
              </a:extLst>
            </p:cNvPr>
            <p:cNvSpPr/>
            <p:nvPr/>
          </p:nvSpPr>
          <p:spPr>
            <a:xfrm>
              <a:off x="7272275" y="3331825"/>
              <a:ext cx="21200" cy="38200"/>
            </a:xfrm>
            <a:custGeom>
              <a:avLst/>
              <a:gdLst/>
              <a:ahLst/>
              <a:cxnLst/>
              <a:rect l="l" t="t" r="r" b="b"/>
              <a:pathLst>
                <a:path w="848" h="1528" extrusionOk="0">
                  <a:moveTo>
                    <a:pt x="424" y="0"/>
                  </a:moveTo>
                  <a:cubicBezTo>
                    <a:pt x="191" y="0"/>
                    <a:pt x="0" y="191"/>
                    <a:pt x="0" y="424"/>
                  </a:cubicBezTo>
                  <a:lnTo>
                    <a:pt x="0" y="1103"/>
                  </a:lnTo>
                  <a:cubicBezTo>
                    <a:pt x="0" y="1336"/>
                    <a:pt x="191" y="1527"/>
                    <a:pt x="424" y="1527"/>
                  </a:cubicBezTo>
                  <a:cubicBezTo>
                    <a:pt x="658" y="1527"/>
                    <a:pt x="848" y="1336"/>
                    <a:pt x="848" y="1103"/>
                  </a:cubicBezTo>
                  <a:lnTo>
                    <a:pt x="848" y="424"/>
                  </a:lnTo>
                  <a:cubicBezTo>
                    <a:pt x="848" y="190"/>
                    <a:pt x="658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6767;p63">
              <a:extLst>
                <a:ext uri="{FF2B5EF4-FFF2-40B4-BE49-F238E27FC236}">
                  <a16:creationId xmlns:a16="http://schemas.microsoft.com/office/drawing/2014/main" id="{9B3B4313-2394-87CD-B976-61C128B57D2F}"/>
                </a:ext>
              </a:extLst>
            </p:cNvPr>
            <p:cNvSpPr/>
            <p:nvPr/>
          </p:nvSpPr>
          <p:spPr>
            <a:xfrm>
              <a:off x="7159550" y="3348250"/>
              <a:ext cx="70200" cy="31825"/>
            </a:xfrm>
            <a:custGeom>
              <a:avLst/>
              <a:gdLst/>
              <a:ahLst/>
              <a:cxnLst/>
              <a:rect l="l" t="t" r="r" b="b"/>
              <a:pathLst>
                <a:path w="2808" h="1273" extrusionOk="0">
                  <a:moveTo>
                    <a:pt x="2337" y="1"/>
                  </a:moveTo>
                  <a:cubicBezTo>
                    <a:pt x="2218" y="1"/>
                    <a:pt x="2100" y="50"/>
                    <a:pt x="2016" y="146"/>
                  </a:cubicBezTo>
                  <a:cubicBezTo>
                    <a:pt x="1861" y="324"/>
                    <a:pt x="1638" y="425"/>
                    <a:pt x="1406" y="425"/>
                  </a:cubicBezTo>
                  <a:cubicBezTo>
                    <a:pt x="1172" y="425"/>
                    <a:pt x="949" y="323"/>
                    <a:pt x="795" y="146"/>
                  </a:cubicBezTo>
                  <a:cubicBezTo>
                    <a:pt x="711" y="51"/>
                    <a:pt x="592" y="2"/>
                    <a:pt x="474" y="2"/>
                  </a:cubicBezTo>
                  <a:cubicBezTo>
                    <a:pt x="376" y="2"/>
                    <a:pt x="277" y="35"/>
                    <a:pt x="198" y="105"/>
                  </a:cubicBezTo>
                  <a:cubicBezTo>
                    <a:pt x="21" y="260"/>
                    <a:pt x="1" y="527"/>
                    <a:pt x="156" y="704"/>
                  </a:cubicBezTo>
                  <a:cubicBezTo>
                    <a:pt x="472" y="1064"/>
                    <a:pt x="926" y="1272"/>
                    <a:pt x="1406" y="1272"/>
                  </a:cubicBezTo>
                  <a:cubicBezTo>
                    <a:pt x="1885" y="1272"/>
                    <a:pt x="2341" y="1064"/>
                    <a:pt x="2655" y="704"/>
                  </a:cubicBezTo>
                  <a:cubicBezTo>
                    <a:pt x="2807" y="527"/>
                    <a:pt x="2790" y="260"/>
                    <a:pt x="2614" y="105"/>
                  </a:cubicBezTo>
                  <a:cubicBezTo>
                    <a:pt x="2534" y="35"/>
                    <a:pt x="2436" y="1"/>
                    <a:pt x="233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6768;p63">
              <a:extLst>
                <a:ext uri="{FF2B5EF4-FFF2-40B4-BE49-F238E27FC236}">
                  <a16:creationId xmlns:a16="http://schemas.microsoft.com/office/drawing/2014/main" id="{91D542D8-AC2F-0CC4-F76A-F3D6EA829850}"/>
                </a:ext>
              </a:extLst>
            </p:cNvPr>
            <p:cNvSpPr/>
            <p:nvPr/>
          </p:nvSpPr>
          <p:spPr>
            <a:xfrm>
              <a:off x="7416525" y="3320150"/>
              <a:ext cx="66200" cy="334675"/>
            </a:xfrm>
            <a:custGeom>
              <a:avLst/>
              <a:gdLst/>
              <a:ahLst/>
              <a:cxnLst/>
              <a:rect l="l" t="t" r="r" b="b"/>
              <a:pathLst>
                <a:path w="2648" h="13387" extrusionOk="0">
                  <a:moveTo>
                    <a:pt x="794" y="1"/>
                  </a:moveTo>
                  <a:cubicBezTo>
                    <a:pt x="356" y="1"/>
                    <a:pt x="0" y="357"/>
                    <a:pt x="0" y="795"/>
                  </a:cubicBezTo>
                  <a:lnTo>
                    <a:pt x="0" y="12463"/>
                  </a:lnTo>
                  <a:cubicBezTo>
                    <a:pt x="0" y="12706"/>
                    <a:pt x="98" y="12942"/>
                    <a:pt x="272" y="13117"/>
                  </a:cubicBezTo>
                  <a:cubicBezTo>
                    <a:pt x="445" y="13291"/>
                    <a:pt x="679" y="13387"/>
                    <a:pt x="925" y="13387"/>
                  </a:cubicBezTo>
                  <a:lnTo>
                    <a:pt x="1725" y="13387"/>
                  </a:lnTo>
                  <a:cubicBezTo>
                    <a:pt x="2235" y="13387"/>
                    <a:pt x="2647" y="12975"/>
                    <a:pt x="2647" y="12465"/>
                  </a:cubicBezTo>
                  <a:lnTo>
                    <a:pt x="2647" y="796"/>
                  </a:lnTo>
                  <a:cubicBezTo>
                    <a:pt x="2647" y="357"/>
                    <a:pt x="2292" y="1"/>
                    <a:pt x="1854" y="1"/>
                  </a:cubicBezTo>
                  <a:close/>
                </a:path>
              </a:pathLst>
            </a:custGeom>
            <a:solidFill>
              <a:srgbClr val="A77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6769;p63">
              <a:extLst>
                <a:ext uri="{FF2B5EF4-FFF2-40B4-BE49-F238E27FC236}">
                  <a16:creationId xmlns:a16="http://schemas.microsoft.com/office/drawing/2014/main" id="{54950F40-754F-177C-F563-CB9802A951DD}"/>
                </a:ext>
              </a:extLst>
            </p:cNvPr>
            <p:cNvSpPr/>
            <p:nvPr/>
          </p:nvSpPr>
          <p:spPr>
            <a:xfrm>
              <a:off x="7336825" y="3354875"/>
              <a:ext cx="213800" cy="163575"/>
            </a:xfrm>
            <a:custGeom>
              <a:avLst/>
              <a:gdLst/>
              <a:ahLst/>
              <a:cxnLst/>
              <a:rect l="l" t="t" r="r" b="b"/>
              <a:pathLst>
                <a:path w="8552" h="6543" extrusionOk="0">
                  <a:moveTo>
                    <a:pt x="7577" y="0"/>
                  </a:moveTo>
                  <a:cubicBezTo>
                    <a:pt x="6130" y="391"/>
                    <a:pt x="4802" y="536"/>
                    <a:pt x="3194" y="536"/>
                  </a:cubicBezTo>
                  <a:lnTo>
                    <a:pt x="795" y="536"/>
                  </a:lnTo>
                  <a:cubicBezTo>
                    <a:pt x="267" y="536"/>
                    <a:pt x="1" y="1178"/>
                    <a:pt x="376" y="1553"/>
                  </a:cubicBezTo>
                  <a:lnTo>
                    <a:pt x="2006" y="3183"/>
                  </a:lnTo>
                  <a:lnTo>
                    <a:pt x="2006" y="4903"/>
                  </a:lnTo>
                  <a:cubicBezTo>
                    <a:pt x="2006" y="5560"/>
                    <a:pt x="2539" y="6093"/>
                    <a:pt x="3197" y="6093"/>
                  </a:cubicBezTo>
                  <a:lnTo>
                    <a:pt x="3408" y="6093"/>
                  </a:lnTo>
                  <a:cubicBezTo>
                    <a:pt x="4988" y="6093"/>
                    <a:pt x="6295" y="6263"/>
                    <a:pt x="7576" y="6543"/>
                  </a:cubicBezTo>
                  <a:cubicBezTo>
                    <a:pt x="7967" y="5958"/>
                    <a:pt x="8238" y="5316"/>
                    <a:pt x="8392" y="4637"/>
                  </a:cubicBezTo>
                  <a:cubicBezTo>
                    <a:pt x="8500" y="4167"/>
                    <a:pt x="8551" y="3680"/>
                    <a:pt x="8551" y="3183"/>
                  </a:cubicBezTo>
                  <a:cubicBezTo>
                    <a:pt x="8551" y="2923"/>
                    <a:pt x="8533" y="2669"/>
                    <a:pt x="8498" y="2422"/>
                  </a:cubicBezTo>
                  <a:cubicBezTo>
                    <a:pt x="8376" y="1553"/>
                    <a:pt x="8051" y="744"/>
                    <a:pt x="7577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6770;p63">
              <a:extLst>
                <a:ext uri="{FF2B5EF4-FFF2-40B4-BE49-F238E27FC236}">
                  <a16:creationId xmlns:a16="http://schemas.microsoft.com/office/drawing/2014/main" id="{DFDA5363-CD1A-8C3E-E7F6-43F19FFE1821}"/>
                </a:ext>
              </a:extLst>
            </p:cNvPr>
            <p:cNvSpPr/>
            <p:nvPr/>
          </p:nvSpPr>
          <p:spPr>
            <a:xfrm>
              <a:off x="7336825" y="3354900"/>
              <a:ext cx="212475" cy="152350"/>
            </a:xfrm>
            <a:custGeom>
              <a:avLst/>
              <a:gdLst/>
              <a:ahLst/>
              <a:cxnLst/>
              <a:rect l="l" t="t" r="r" b="b"/>
              <a:pathLst>
                <a:path w="8499" h="6094" extrusionOk="0">
                  <a:moveTo>
                    <a:pt x="7577" y="1"/>
                  </a:moveTo>
                  <a:cubicBezTo>
                    <a:pt x="6130" y="392"/>
                    <a:pt x="4802" y="538"/>
                    <a:pt x="3194" y="538"/>
                  </a:cubicBezTo>
                  <a:lnTo>
                    <a:pt x="795" y="538"/>
                  </a:lnTo>
                  <a:cubicBezTo>
                    <a:pt x="267" y="538"/>
                    <a:pt x="1" y="1179"/>
                    <a:pt x="376" y="1554"/>
                  </a:cubicBezTo>
                  <a:lnTo>
                    <a:pt x="2006" y="3184"/>
                  </a:lnTo>
                  <a:lnTo>
                    <a:pt x="2006" y="4904"/>
                  </a:lnTo>
                  <a:cubicBezTo>
                    <a:pt x="2006" y="5561"/>
                    <a:pt x="2539" y="6094"/>
                    <a:pt x="3197" y="6094"/>
                  </a:cubicBezTo>
                  <a:cubicBezTo>
                    <a:pt x="3675" y="4550"/>
                    <a:pt x="4841" y="3317"/>
                    <a:pt x="6354" y="2747"/>
                  </a:cubicBezTo>
                  <a:cubicBezTo>
                    <a:pt x="6949" y="2523"/>
                    <a:pt x="7570" y="2413"/>
                    <a:pt x="8188" y="2413"/>
                  </a:cubicBezTo>
                  <a:cubicBezTo>
                    <a:pt x="8291" y="2413"/>
                    <a:pt x="8395" y="2416"/>
                    <a:pt x="8498" y="2422"/>
                  </a:cubicBezTo>
                  <a:cubicBezTo>
                    <a:pt x="8376" y="1554"/>
                    <a:pt x="8051" y="746"/>
                    <a:pt x="7577" y="1"/>
                  </a:cubicBezTo>
                  <a:close/>
                </a:path>
              </a:pathLst>
            </a:custGeom>
            <a:solidFill>
              <a:schemeClr val="bg2">
                <a:lumMod val="50000"/>
                <a:alpha val="2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" name="Google Shape;6339;p63">
            <a:extLst>
              <a:ext uri="{FF2B5EF4-FFF2-40B4-BE49-F238E27FC236}">
                <a16:creationId xmlns:a16="http://schemas.microsoft.com/office/drawing/2014/main" id="{0DF3B221-6DC6-248B-B967-3B73CFF2C977}"/>
              </a:ext>
            </a:extLst>
          </p:cNvPr>
          <p:cNvGrpSpPr/>
          <p:nvPr/>
        </p:nvGrpSpPr>
        <p:grpSpPr>
          <a:xfrm>
            <a:off x="500119" y="2841262"/>
            <a:ext cx="1324835" cy="1142180"/>
            <a:chOff x="6852538" y="1353400"/>
            <a:chExt cx="711800" cy="702050"/>
          </a:xfrm>
        </p:grpSpPr>
        <p:sp>
          <p:nvSpPr>
            <p:cNvPr id="22" name="Google Shape;6340;p63">
              <a:extLst>
                <a:ext uri="{FF2B5EF4-FFF2-40B4-BE49-F238E27FC236}">
                  <a16:creationId xmlns:a16="http://schemas.microsoft.com/office/drawing/2014/main" id="{A027B207-4829-1C60-C95C-981E208313A9}"/>
                </a:ext>
              </a:extLst>
            </p:cNvPr>
            <p:cNvSpPr/>
            <p:nvPr/>
          </p:nvSpPr>
          <p:spPr>
            <a:xfrm>
              <a:off x="6941913" y="1353400"/>
              <a:ext cx="386225" cy="351050"/>
            </a:xfrm>
            <a:custGeom>
              <a:avLst/>
              <a:gdLst/>
              <a:ahLst/>
              <a:cxnLst/>
              <a:rect l="l" t="t" r="r" b="b"/>
              <a:pathLst>
                <a:path w="15449" h="14042" extrusionOk="0">
                  <a:moveTo>
                    <a:pt x="1" y="0"/>
                  </a:moveTo>
                  <a:lnTo>
                    <a:pt x="1" y="7150"/>
                  </a:lnTo>
                  <a:lnTo>
                    <a:pt x="6593" y="7150"/>
                  </a:lnTo>
                  <a:cubicBezTo>
                    <a:pt x="7495" y="7150"/>
                    <a:pt x="8258" y="7857"/>
                    <a:pt x="8285" y="8757"/>
                  </a:cubicBezTo>
                  <a:cubicBezTo>
                    <a:pt x="8314" y="9695"/>
                    <a:pt x="7560" y="10465"/>
                    <a:pt x="6629" y="10465"/>
                  </a:cubicBezTo>
                  <a:lnTo>
                    <a:pt x="13710" y="14042"/>
                  </a:lnTo>
                  <a:cubicBezTo>
                    <a:pt x="14803" y="12564"/>
                    <a:pt x="15448" y="10734"/>
                    <a:pt x="15434" y="8755"/>
                  </a:cubicBezTo>
                  <a:cubicBezTo>
                    <a:pt x="15405" y="3897"/>
                    <a:pt x="11399" y="0"/>
                    <a:pt x="6543" y="0"/>
                  </a:cubicBezTo>
                  <a:close/>
                </a:path>
              </a:pathLst>
            </a:custGeom>
            <a:solidFill>
              <a:srgbClr val="85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6341;p63">
              <a:extLst>
                <a:ext uri="{FF2B5EF4-FFF2-40B4-BE49-F238E27FC236}">
                  <a16:creationId xmlns:a16="http://schemas.microsoft.com/office/drawing/2014/main" id="{F996D6AF-9350-627D-437D-5F698D835819}"/>
                </a:ext>
              </a:extLst>
            </p:cNvPr>
            <p:cNvSpPr/>
            <p:nvPr/>
          </p:nvSpPr>
          <p:spPr>
            <a:xfrm>
              <a:off x="6852538" y="1353400"/>
              <a:ext cx="475275" cy="702050"/>
            </a:xfrm>
            <a:custGeom>
              <a:avLst/>
              <a:gdLst/>
              <a:ahLst/>
              <a:cxnLst/>
              <a:rect l="l" t="t" r="r" b="b"/>
              <a:pathLst>
                <a:path w="19011" h="28082" extrusionOk="0">
                  <a:moveTo>
                    <a:pt x="10204" y="17617"/>
                  </a:moveTo>
                  <a:cubicBezTo>
                    <a:pt x="11118" y="17617"/>
                    <a:pt x="11862" y="18359"/>
                    <a:pt x="11862" y="19273"/>
                  </a:cubicBezTo>
                  <a:cubicBezTo>
                    <a:pt x="11862" y="20187"/>
                    <a:pt x="11118" y="20930"/>
                    <a:pt x="10204" y="20930"/>
                  </a:cubicBezTo>
                  <a:lnTo>
                    <a:pt x="7152" y="20930"/>
                  </a:lnTo>
                  <a:lnTo>
                    <a:pt x="7152" y="17617"/>
                  </a:lnTo>
                  <a:close/>
                  <a:moveTo>
                    <a:pt x="3576" y="0"/>
                  </a:moveTo>
                  <a:cubicBezTo>
                    <a:pt x="1601" y="0"/>
                    <a:pt x="1" y="1602"/>
                    <a:pt x="1" y="3577"/>
                  </a:cubicBezTo>
                  <a:lnTo>
                    <a:pt x="1" y="24505"/>
                  </a:lnTo>
                  <a:cubicBezTo>
                    <a:pt x="1" y="26480"/>
                    <a:pt x="1602" y="28081"/>
                    <a:pt x="3576" y="28081"/>
                  </a:cubicBezTo>
                  <a:lnTo>
                    <a:pt x="10203" y="28081"/>
                  </a:lnTo>
                  <a:cubicBezTo>
                    <a:pt x="15060" y="28081"/>
                    <a:pt x="19010" y="24130"/>
                    <a:pt x="19010" y="19273"/>
                  </a:cubicBezTo>
                  <a:cubicBezTo>
                    <a:pt x="19010" y="17315"/>
                    <a:pt x="18368" y="15505"/>
                    <a:pt x="17284" y="14042"/>
                  </a:cubicBezTo>
                  <a:cubicBezTo>
                    <a:pt x="15710" y="11917"/>
                    <a:pt x="12847" y="10465"/>
                    <a:pt x="10203" y="10465"/>
                  </a:cubicBezTo>
                  <a:lnTo>
                    <a:pt x="7151" y="10465"/>
                  </a:lnTo>
                  <a:lnTo>
                    <a:pt x="7151" y="7150"/>
                  </a:lnTo>
                  <a:cubicBezTo>
                    <a:pt x="4811" y="5376"/>
                    <a:pt x="3576" y="2722"/>
                    <a:pt x="3576" y="0"/>
                  </a:cubicBezTo>
                  <a:close/>
                </a:path>
              </a:pathLst>
            </a:custGeom>
            <a:solidFill>
              <a:srgbClr val="85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6342;p63">
              <a:extLst>
                <a:ext uri="{FF2B5EF4-FFF2-40B4-BE49-F238E27FC236}">
                  <a16:creationId xmlns:a16="http://schemas.microsoft.com/office/drawing/2014/main" id="{4A95FC2E-A4B3-DC47-D398-7FDEB447A2FA}"/>
                </a:ext>
              </a:extLst>
            </p:cNvPr>
            <p:cNvSpPr/>
            <p:nvPr/>
          </p:nvSpPr>
          <p:spPr>
            <a:xfrm>
              <a:off x="6936363" y="1686750"/>
              <a:ext cx="82950" cy="66100"/>
            </a:xfrm>
            <a:custGeom>
              <a:avLst/>
              <a:gdLst/>
              <a:ahLst/>
              <a:cxnLst/>
              <a:rect l="l" t="t" r="r" b="b"/>
              <a:pathLst>
                <a:path w="3318" h="2644" extrusionOk="0">
                  <a:moveTo>
                    <a:pt x="1659" y="1"/>
                  </a:moveTo>
                  <a:cubicBezTo>
                    <a:pt x="743" y="1"/>
                    <a:pt x="0" y="593"/>
                    <a:pt x="0" y="1322"/>
                  </a:cubicBezTo>
                  <a:cubicBezTo>
                    <a:pt x="0" y="2053"/>
                    <a:pt x="743" y="2644"/>
                    <a:pt x="1659" y="2644"/>
                  </a:cubicBezTo>
                  <a:cubicBezTo>
                    <a:pt x="2575" y="2644"/>
                    <a:pt x="3318" y="2053"/>
                    <a:pt x="3318" y="1322"/>
                  </a:cubicBezTo>
                  <a:cubicBezTo>
                    <a:pt x="3318" y="593"/>
                    <a:pt x="2575" y="1"/>
                    <a:pt x="1659" y="1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6343;p63">
              <a:extLst>
                <a:ext uri="{FF2B5EF4-FFF2-40B4-BE49-F238E27FC236}">
                  <a16:creationId xmlns:a16="http://schemas.microsoft.com/office/drawing/2014/main" id="{1B8EE63B-717B-AD5A-2C7C-564F66CDCCAE}"/>
                </a:ext>
              </a:extLst>
            </p:cNvPr>
            <p:cNvSpPr/>
            <p:nvPr/>
          </p:nvSpPr>
          <p:spPr>
            <a:xfrm>
              <a:off x="7161088" y="1686750"/>
              <a:ext cx="82975" cy="66100"/>
            </a:xfrm>
            <a:custGeom>
              <a:avLst/>
              <a:gdLst/>
              <a:ahLst/>
              <a:cxnLst/>
              <a:rect l="l" t="t" r="r" b="b"/>
              <a:pathLst>
                <a:path w="3319" h="2644" extrusionOk="0">
                  <a:moveTo>
                    <a:pt x="1660" y="1"/>
                  </a:moveTo>
                  <a:cubicBezTo>
                    <a:pt x="743" y="1"/>
                    <a:pt x="1" y="593"/>
                    <a:pt x="1" y="1322"/>
                  </a:cubicBezTo>
                  <a:cubicBezTo>
                    <a:pt x="1" y="2053"/>
                    <a:pt x="743" y="2644"/>
                    <a:pt x="1660" y="2644"/>
                  </a:cubicBezTo>
                  <a:cubicBezTo>
                    <a:pt x="2576" y="2644"/>
                    <a:pt x="3319" y="2053"/>
                    <a:pt x="3319" y="1322"/>
                  </a:cubicBezTo>
                  <a:cubicBezTo>
                    <a:pt x="3319" y="593"/>
                    <a:pt x="2576" y="1"/>
                    <a:pt x="1660" y="1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6344;p63">
              <a:extLst>
                <a:ext uri="{FF2B5EF4-FFF2-40B4-BE49-F238E27FC236}">
                  <a16:creationId xmlns:a16="http://schemas.microsoft.com/office/drawing/2014/main" id="{883A3A62-DFF3-B412-3531-4C28663B7E53}"/>
                </a:ext>
              </a:extLst>
            </p:cNvPr>
            <p:cNvSpPr/>
            <p:nvPr/>
          </p:nvSpPr>
          <p:spPr>
            <a:xfrm>
              <a:off x="6991388" y="1660525"/>
              <a:ext cx="21225" cy="38175"/>
            </a:xfrm>
            <a:custGeom>
              <a:avLst/>
              <a:gdLst/>
              <a:ahLst/>
              <a:cxnLst/>
              <a:rect l="l" t="t" r="r" b="b"/>
              <a:pathLst>
                <a:path w="849" h="1527" extrusionOk="0">
                  <a:moveTo>
                    <a:pt x="425" y="0"/>
                  </a:moveTo>
                  <a:cubicBezTo>
                    <a:pt x="191" y="0"/>
                    <a:pt x="1" y="191"/>
                    <a:pt x="1" y="424"/>
                  </a:cubicBezTo>
                  <a:lnTo>
                    <a:pt x="1" y="1103"/>
                  </a:lnTo>
                  <a:cubicBezTo>
                    <a:pt x="1" y="1336"/>
                    <a:pt x="191" y="1527"/>
                    <a:pt x="425" y="1527"/>
                  </a:cubicBezTo>
                  <a:cubicBezTo>
                    <a:pt x="657" y="1527"/>
                    <a:pt x="848" y="1336"/>
                    <a:pt x="848" y="1103"/>
                  </a:cubicBezTo>
                  <a:lnTo>
                    <a:pt x="848" y="424"/>
                  </a:lnTo>
                  <a:cubicBezTo>
                    <a:pt x="848" y="190"/>
                    <a:pt x="657" y="0"/>
                    <a:pt x="42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6345;p63">
              <a:extLst>
                <a:ext uri="{FF2B5EF4-FFF2-40B4-BE49-F238E27FC236}">
                  <a16:creationId xmlns:a16="http://schemas.microsoft.com/office/drawing/2014/main" id="{B6DF76CF-B95B-27D6-472D-46692E186CF9}"/>
                </a:ext>
              </a:extLst>
            </p:cNvPr>
            <p:cNvSpPr/>
            <p:nvPr/>
          </p:nvSpPr>
          <p:spPr>
            <a:xfrm>
              <a:off x="7167788" y="1660525"/>
              <a:ext cx="21200" cy="38175"/>
            </a:xfrm>
            <a:custGeom>
              <a:avLst/>
              <a:gdLst/>
              <a:ahLst/>
              <a:cxnLst/>
              <a:rect l="l" t="t" r="r" b="b"/>
              <a:pathLst>
                <a:path w="848" h="1527" extrusionOk="0">
                  <a:moveTo>
                    <a:pt x="424" y="0"/>
                  </a:moveTo>
                  <a:cubicBezTo>
                    <a:pt x="191" y="0"/>
                    <a:pt x="0" y="191"/>
                    <a:pt x="0" y="424"/>
                  </a:cubicBezTo>
                  <a:lnTo>
                    <a:pt x="0" y="1103"/>
                  </a:lnTo>
                  <a:cubicBezTo>
                    <a:pt x="0" y="1336"/>
                    <a:pt x="191" y="1527"/>
                    <a:pt x="424" y="1527"/>
                  </a:cubicBezTo>
                  <a:cubicBezTo>
                    <a:pt x="658" y="1527"/>
                    <a:pt x="847" y="1336"/>
                    <a:pt x="847" y="1103"/>
                  </a:cubicBezTo>
                  <a:lnTo>
                    <a:pt x="847" y="424"/>
                  </a:lnTo>
                  <a:cubicBezTo>
                    <a:pt x="847" y="190"/>
                    <a:pt x="659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6346;p63">
              <a:extLst>
                <a:ext uri="{FF2B5EF4-FFF2-40B4-BE49-F238E27FC236}">
                  <a16:creationId xmlns:a16="http://schemas.microsoft.com/office/drawing/2014/main" id="{F00CD7DE-1BD5-A7E1-3A13-34F36EA0938D}"/>
                </a:ext>
              </a:extLst>
            </p:cNvPr>
            <p:cNvSpPr/>
            <p:nvPr/>
          </p:nvSpPr>
          <p:spPr>
            <a:xfrm>
              <a:off x="7055063" y="1676950"/>
              <a:ext cx="70225" cy="31800"/>
            </a:xfrm>
            <a:custGeom>
              <a:avLst/>
              <a:gdLst/>
              <a:ahLst/>
              <a:cxnLst/>
              <a:rect l="l" t="t" r="r" b="b"/>
              <a:pathLst>
                <a:path w="2809" h="1272" extrusionOk="0">
                  <a:moveTo>
                    <a:pt x="2337" y="1"/>
                  </a:moveTo>
                  <a:cubicBezTo>
                    <a:pt x="2218" y="1"/>
                    <a:pt x="2100" y="50"/>
                    <a:pt x="2016" y="146"/>
                  </a:cubicBezTo>
                  <a:cubicBezTo>
                    <a:pt x="1861" y="324"/>
                    <a:pt x="1638" y="425"/>
                    <a:pt x="1405" y="425"/>
                  </a:cubicBezTo>
                  <a:cubicBezTo>
                    <a:pt x="1171" y="425"/>
                    <a:pt x="948" y="323"/>
                    <a:pt x="795" y="146"/>
                  </a:cubicBezTo>
                  <a:cubicBezTo>
                    <a:pt x="710" y="50"/>
                    <a:pt x="592" y="1"/>
                    <a:pt x="474" y="1"/>
                  </a:cubicBezTo>
                  <a:cubicBezTo>
                    <a:pt x="375" y="1"/>
                    <a:pt x="277" y="35"/>
                    <a:pt x="197" y="104"/>
                  </a:cubicBezTo>
                  <a:cubicBezTo>
                    <a:pt x="21" y="259"/>
                    <a:pt x="1" y="527"/>
                    <a:pt x="156" y="703"/>
                  </a:cubicBezTo>
                  <a:cubicBezTo>
                    <a:pt x="472" y="1064"/>
                    <a:pt x="925" y="1272"/>
                    <a:pt x="1405" y="1272"/>
                  </a:cubicBezTo>
                  <a:cubicBezTo>
                    <a:pt x="1885" y="1272"/>
                    <a:pt x="2340" y="1064"/>
                    <a:pt x="2655" y="703"/>
                  </a:cubicBezTo>
                  <a:cubicBezTo>
                    <a:pt x="2808" y="527"/>
                    <a:pt x="2791" y="259"/>
                    <a:pt x="2613" y="104"/>
                  </a:cubicBezTo>
                  <a:cubicBezTo>
                    <a:pt x="2534" y="35"/>
                    <a:pt x="2435" y="1"/>
                    <a:pt x="233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6347;p63">
              <a:extLst>
                <a:ext uri="{FF2B5EF4-FFF2-40B4-BE49-F238E27FC236}">
                  <a16:creationId xmlns:a16="http://schemas.microsoft.com/office/drawing/2014/main" id="{42148DE9-06F2-757C-B475-4A1F3C7DC5E0}"/>
                </a:ext>
              </a:extLst>
            </p:cNvPr>
            <p:cNvSpPr/>
            <p:nvPr/>
          </p:nvSpPr>
          <p:spPr>
            <a:xfrm>
              <a:off x="7161063" y="1894025"/>
              <a:ext cx="161425" cy="161425"/>
            </a:xfrm>
            <a:custGeom>
              <a:avLst/>
              <a:gdLst/>
              <a:ahLst/>
              <a:cxnLst/>
              <a:rect l="l" t="t" r="r" b="b"/>
              <a:pathLst>
                <a:path w="6457" h="6457" extrusionOk="0">
                  <a:moveTo>
                    <a:pt x="4938" y="0"/>
                  </a:moveTo>
                  <a:lnTo>
                    <a:pt x="776" y="2807"/>
                  </a:lnTo>
                  <a:cubicBezTo>
                    <a:pt x="289" y="3197"/>
                    <a:pt x="0" y="3786"/>
                    <a:pt x="0" y="4410"/>
                  </a:cubicBezTo>
                  <a:cubicBezTo>
                    <a:pt x="0" y="5537"/>
                    <a:pt x="917" y="6456"/>
                    <a:pt x="2047" y="6456"/>
                  </a:cubicBezTo>
                  <a:cubicBezTo>
                    <a:pt x="2669" y="6456"/>
                    <a:pt x="3251" y="6178"/>
                    <a:pt x="3643" y="5691"/>
                  </a:cubicBezTo>
                  <a:cubicBezTo>
                    <a:pt x="3649" y="5686"/>
                    <a:pt x="3652" y="5681"/>
                    <a:pt x="3656" y="5675"/>
                  </a:cubicBezTo>
                  <a:lnTo>
                    <a:pt x="6457" y="1517"/>
                  </a:lnTo>
                  <a:lnTo>
                    <a:pt x="6457" y="0"/>
                  </a:lnTo>
                  <a:close/>
                </a:path>
              </a:pathLst>
            </a:custGeom>
            <a:solidFill>
              <a:srgbClr val="A77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6348;p63">
              <a:extLst>
                <a:ext uri="{FF2B5EF4-FFF2-40B4-BE49-F238E27FC236}">
                  <a16:creationId xmlns:a16="http://schemas.microsoft.com/office/drawing/2014/main" id="{F4B6DC9D-8AC6-E4CA-0C36-62797ADF6E5D}"/>
                </a:ext>
              </a:extLst>
            </p:cNvPr>
            <p:cNvSpPr/>
            <p:nvPr/>
          </p:nvSpPr>
          <p:spPr>
            <a:xfrm>
              <a:off x="7436713" y="1681575"/>
              <a:ext cx="103800" cy="98175"/>
            </a:xfrm>
            <a:custGeom>
              <a:avLst/>
              <a:gdLst/>
              <a:ahLst/>
              <a:cxnLst/>
              <a:rect l="l" t="t" r="r" b="b"/>
              <a:pathLst>
                <a:path w="4152" h="3927" extrusionOk="0">
                  <a:moveTo>
                    <a:pt x="1628" y="0"/>
                  </a:moveTo>
                  <a:cubicBezTo>
                    <a:pt x="1039" y="0"/>
                    <a:pt x="450" y="224"/>
                    <a:pt x="1" y="673"/>
                  </a:cubicBezTo>
                  <a:lnTo>
                    <a:pt x="1" y="3926"/>
                  </a:lnTo>
                  <a:lnTo>
                    <a:pt x="3254" y="3926"/>
                  </a:lnTo>
                  <a:cubicBezTo>
                    <a:pt x="4152" y="3029"/>
                    <a:pt x="4152" y="1571"/>
                    <a:pt x="3254" y="673"/>
                  </a:cubicBezTo>
                  <a:cubicBezTo>
                    <a:pt x="2805" y="224"/>
                    <a:pt x="2216" y="0"/>
                    <a:pt x="1628" y="0"/>
                  </a:cubicBezTo>
                  <a:close/>
                </a:path>
              </a:pathLst>
            </a:custGeom>
            <a:solidFill>
              <a:srgbClr val="FFC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6349;p63">
              <a:extLst>
                <a:ext uri="{FF2B5EF4-FFF2-40B4-BE49-F238E27FC236}">
                  <a16:creationId xmlns:a16="http://schemas.microsoft.com/office/drawing/2014/main" id="{FDCE35D1-13C9-E454-2EAC-44A0A4186049}"/>
                </a:ext>
              </a:extLst>
            </p:cNvPr>
            <p:cNvSpPr/>
            <p:nvPr/>
          </p:nvSpPr>
          <p:spPr>
            <a:xfrm>
              <a:off x="7276788" y="1710825"/>
              <a:ext cx="287550" cy="236175"/>
            </a:xfrm>
            <a:custGeom>
              <a:avLst/>
              <a:gdLst/>
              <a:ahLst/>
              <a:cxnLst/>
              <a:rect l="l" t="t" r="r" b="b"/>
              <a:pathLst>
                <a:path w="11502" h="9447" extrusionOk="0">
                  <a:moveTo>
                    <a:pt x="5846" y="0"/>
                  </a:moveTo>
                  <a:cubicBezTo>
                    <a:pt x="5035" y="0"/>
                    <a:pt x="4231" y="385"/>
                    <a:pt x="3735" y="1125"/>
                  </a:cubicBezTo>
                  <a:lnTo>
                    <a:pt x="1" y="6696"/>
                  </a:lnTo>
                  <a:lnTo>
                    <a:pt x="2460" y="9154"/>
                  </a:lnTo>
                  <a:cubicBezTo>
                    <a:pt x="2962" y="9349"/>
                    <a:pt x="3493" y="9446"/>
                    <a:pt x="4025" y="9446"/>
                  </a:cubicBezTo>
                  <a:cubicBezTo>
                    <a:pt x="5082" y="9446"/>
                    <a:pt x="6140" y="9060"/>
                    <a:pt x="6967" y="8286"/>
                  </a:cubicBezTo>
                  <a:cubicBezTo>
                    <a:pt x="7788" y="7519"/>
                    <a:pt x="8762" y="6938"/>
                    <a:pt x="9829" y="6583"/>
                  </a:cubicBezTo>
                  <a:lnTo>
                    <a:pt x="9918" y="6553"/>
                  </a:lnTo>
                  <a:cubicBezTo>
                    <a:pt x="11136" y="6149"/>
                    <a:pt x="11501" y="4606"/>
                    <a:pt x="10593" y="3700"/>
                  </a:cubicBezTo>
                  <a:lnTo>
                    <a:pt x="10484" y="3590"/>
                  </a:lnTo>
                  <a:lnTo>
                    <a:pt x="8025" y="1131"/>
                  </a:lnTo>
                  <a:lnTo>
                    <a:pt x="7915" y="1020"/>
                  </a:lnTo>
                  <a:lnTo>
                    <a:pt x="7639" y="744"/>
                  </a:lnTo>
                  <a:cubicBezTo>
                    <a:pt x="7138" y="243"/>
                    <a:pt x="6490" y="0"/>
                    <a:pt x="5846" y="0"/>
                  </a:cubicBezTo>
                  <a:close/>
                </a:path>
              </a:pathLst>
            </a:custGeom>
            <a:solidFill>
              <a:srgbClr val="FFC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6350;p63">
              <a:extLst>
                <a:ext uri="{FF2B5EF4-FFF2-40B4-BE49-F238E27FC236}">
                  <a16:creationId xmlns:a16="http://schemas.microsoft.com/office/drawing/2014/main" id="{274BE887-FB4B-92DA-9E42-AFBE24F97BDE}"/>
                </a:ext>
              </a:extLst>
            </p:cNvPr>
            <p:cNvSpPr/>
            <p:nvPr/>
          </p:nvSpPr>
          <p:spPr>
            <a:xfrm>
              <a:off x="7258913" y="1662250"/>
              <a:ext cx="215825" cy="277550"/>
            </a:xfrm>
            <a:custGeom>
              <a:avLst/>
              <a:gdLst/>
              <a:ahLst/>
              <a:cxnLst/>
              <a:rect l="l" t="t" r="r" b="b"/>
              <a:pathLst>
                <a:path w="8633" h="11102" extrusionOk="0">
                  <a:moveTo>
                    <a:pt x="8631" y="2964"/>
                  </a:moveTo>
                  <a:lnTo>
                    <a:pt x="8633" y="2966"/>
                  </a:lnTo>
                  <a:cubicBezTo>
                    <a:pt x="8632" y="2965"/>
                    <a:pt x="8631" y="2965"/>
                    <a:pt x="8631" y="2964"/>
                  </a:cubicBezTo>
                  <a:close/>
                  <a:moveTo>
                    <a:pt x="4959" y="0"/>
                  </a:moveTo>
                  <a:cubicBezTo>
                    <a:pt x="4225" y="0"/>
                    <a:pt x="3508" y="466"/>
                    <a:pt x="3287" y="1271"/>
                  </a:cubicBezTo>
                  <a:cubicBezTo>
                    <a:pt x="3002" y="2314"/>
                    <a:pt x="2449" y="3263"/>
                    <a:pt x="1685" y="4027"/>
                  </a:cubicBezTo>
                  <a:cubicBezTo>
                    <a:pt x="0" y="5712"/>
                    <a:pt x="2" y="8445"/>
                    <a:pt x="1688" y="10129"/>
                  </a:cubicBezTo>
                  <a:cubicBezTo>
                    <a:pt x="2123" y="10565"/>
                    <a:pt x="2632" y="10890"/>
                    <a:pt x="3175" y="11101"/>
                  </a:cubicBezTo>
                  <a:cubicBezTo>
                    <a:pt x="2574" y="9554"/>
                    <a:pt x="2897" y="7733"/>
                    <a:pt x="4146" y="6485"/>
                  </a:cubicBezTo>
                  <a:cubicBezTo>
                    <a:pt x="4910" y="5719"/>
                    <a:pt x="5461" y="4770"/>
                    <a:pt x="5747" y="3729"/>
                  </a:cubicBezTo>
                  <a:cubicBezTo>
                    <a:pt x="5966" y="2923"/>
                    <a:pt x="6682" y="2457"/>
                    <a:pt x="7416" y="2457"/>
                  </a:cubicBezTo>
                  <a:cubicBezTo>
                    <a:pt x="7847" y="2457"/>
                    <a:pt x="8284" y="2618"/>
                    <a:pt x="8631" y="2964"/>
                  </a:cubicBezTo>
                  <a:lnTo>
                    <a:pt x="8631" y="2964"/>
                  </a:lnTo>
                  <a:lnTo>
                    <a:pt x="6172" y="506"/>
                  </a:lnTo>
                  <a:cubicBezTo>
                    <a:pt x="5826" y="160"/>
                    <a:pt x="5390" y="0"/>
                    <a:pt x="4959" y="0"/>
                  </a:cubicBezTo>
                  <a:close/>
                </a:path>
              </a:pathLst>
            </a:custGeom>
            <a:solidFill>
              <a:srgbClr val="FFC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0" name="Google Shape;6351;p63">
            <a:extLst>
              <a:ext uri="{FF2B5EF4-FFF2-40B4-BE49-F238E27FC236}">
                <a16:creationId xmlns:a16="http://schemas.microsoft.com/office/drawing/2014/main" id="{AEAACBC5-0261-81D0-540C-E81E8B740893}"/>
              </a:ext>
            </a:extLst>
          </p:cNvPr>
          <p:cNvGrpSpPr/>
          <p:nvPr/>
        </p:nvGrpSpPr>
        <p:grpSpPr>
          <a:xfrm>
            <a:off x="404130" y="4134755"/>
            <a:ext cx="997380" cy="1311499"/>
            <a:chOff x="7915775" y="3985101"/>
            <a:chExt cx="501726" cy="618405"/>
          </a:xfrm>
        </p:grpSpPr>
        <p:sp>
          <p:nvSpPr>
            <p:cNvPr id="261" name="Google Shape;6352;p63">
              <a:extLst>
                <a:ext uri="{FF2B5EF4-FFF2-40B4-BE49-F238E27FC236}">
                  <a16:creationId xmlns:a16="http://schemas.microsoft.com/office/drawing/2014/main" id="{34D0464B-82DF-769D-7293-7A9D0AE2D36C}"/>
                </a:ext>
              </a:extLst>
            </p:cNvPr>
            <p:cNvSpPr/>
            <p:nvPr/>
          </p:nvSpPr>
          <p:spPr>
            <a:xfrm>
              <a:off x="8129634" y="4126031"/>
              <a:ext cx="116640" cy="118966"/>
            </a:xfrm>
            <a:custGeom>
              <a:avLst/>
              <a:gdLst/>
              <a:ahLst/>
              <a:cxnLst/>
              <a:rect l="l" t="t" r="r" b="b"/>
              <a:pathLst>
                <a:path w="5297" h="5402" extrusionOk="0">
                  <a:moveTo>
                    <a:pt x="2453" y="1"/>
                  </a:moveTo>
                  <a:lnTo>
                    <a:pt x="1" y="1694"/>
                  </a:lnTo>
                  <a:lnTo>
                    <a:pt x="587" y="3338"/>
                  </a:lnTo>
                  <a:cubicBezTo>
                    <a:pt x="700" y="3659"/>
                    <a:pt x="983" y="3819"/>
                    <a:pt x="1266" y="3819"/>
                  </a:cubicBezTo>
                  <a:cubicBezTo>
                    <a:pt x="1550" y="3819"/>
                    <a:pt x="1833" y="3659"/>
                    <a:pt x="1947" y="3338"/>
                  </a:cubicBezTo>
                  <a:lnTo>
                    <a:pt x="2086" y="2945"/>
                  </a:lnTo>
                  <a:lnTo>
                    <a:pt x="2789" y="4921"/>
                  </a:lnTo>
                  <a:cubicBezTo>
                    <a:pt x="2903" y="5242"/>
                    <a:pt x="3186" y="5402"/>
                    <a:pt x="3470" y="5402"/>
                  </a:cubicBezTo>
                  <a:cubicBezTo>
                    <a:pt x="3753" y="5402"/>
                    <a:pt x="4036" y="5242"/>
                    <a:pt x="4150" y="4921"/>
                  </a:cubicBezTo>
                  <a:lnTo>
                    <a:pt x="5296" y="1695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2" name="Google Shape;6353;p63">
              <a:extLst>
                <a:ext uri="{FF2B5EF4-FFF2-40B4-BE49-F238E27FC236}">
                  <a16:creationId xmlns:a16="http://schemas.microsoft.com/office/drawing/2014/main" id="{F21AEBC4-3812-2304-2661-8E554B44E6D0}"/>
                </a:ext>
              </a:extLst>
            </p:cNvPr>
            <p:cNvSpPr/>
            <p:nvPr/>
          </p:nvSpPr>
          <p:spPr>
            <a:xfrm>
              <a:off x="7976220" y="4427532"/>
              <a:ext cx="137757" cy="159223"/>
            </a:xfrm>
            <a:custGeom>
              <a:avLst/>
              <a:gdLst/>
              <a:ahLst/>
              <a:cxnLst/>
              <a:rect l="l" t="t" r="r" b="b"/>
              <a:pathLst>
                <a:path w="6256" h="7230" extrusionOk="0">
                  <a:moveTo>
                    <a:pt x="0" y="1"/>
                  </a:moveTo>
                  <a:lnTo>
                    <a:pt x="2383" y="6704"/>
                  </a:lnTo>
                  <a:cubicBezTo>
                    <a:pt x="2507" y="7054"/>
                    <a:pt x="2817" y="7230"/>
                    <a:pt x="3127" y="7230"/>
                  </a:cubicBezTo>
                  <a:cubicBezTo>
                    <a:pt x="3437" y="7230"/>
                    <a:pt x="3748" y="7054"/>
                    <a:pt x="3873" y="6704"/>
                  </a:cubicBezTo>
                  <a:lnTo>
                    <a:pt x="6255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3" name="Google Shape;6354;p63">
              <a:extLst>
                <a:ext uri="{FF2B5EF4-FFF2-40B4-BE49-F238E27FC236}">
                  <a16:creationId xmlns:a16="http://schemas.microsoft.com/office/drawing/2014/main" id="{C0CFC040-915D-69C9-FC41-B8BBF36CDB17}"/>
                </a:ext>
              </a:extLst>
            </p:cNvPr>
            <p:cNvSpPr/>
            <p:nvPr/>
          </p:nvSpPr>
          <p:spPr>
            <a:xfrm>
              <a:off x="8097066" y="4500177"/>
              <a:ext cx="172395" cy="103330"/>
            </a:xfrm>
            <a:custGeom>
              <a:avLst/>
              <a:gdLst/>
              <a:ahLst/>
              <a:cxnLst/>
              <a:rect l="l" t="t" r="r" b="b"/>
              <a:pathLst>
                <a:path w="7829" h="4692" extrusionOk="0">
                  <a:moveTo>
                    <a:pt x="0" y="1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1"/>
                  </a:lnTo>
                  <a:close/>
                  <a:moveTo>
                    <a:pt x="1" y="2"/>
                  </a:moveTo>
                  <a:lnTo>
                    <a:pt x="934" y="2626"/>
                  </a:lnTo>
                  <a:cubicBezTo>
                    <a:pt x="1048" y="2947"/>
                    <a:pt x="1332" y="3108"/>
                    <a:pt x="1615" y="3108"/>
                  </a:cubicBezTo>
                  <a:cubicBezTo>
                    <a:pt x="1898" y="3108"/>
                    <a:pt x="2181" y="2947"/>
                    <a:pt x="2296" y="2626"/>
                  </a:cubicBezTo>
                  <a:lnTo>
                    <a:pt x="2435" y="2234"/>
                  </a:lnTo>
                  <a:lnTo>
                    <a:pt x="3137" y="4211"/>
                  </a:lnTo>
                  <a:cubicBezTo>
                    <a:pt x="3252" y="4531"/>
                    <a:pt x="3535" y="4691"/>
                    <a:pt x="3818" y="4691"/>
                  </a:cubicBezTo>
                  <a:cubicBezTo>
                    <a:pt x="4101" y="4691"/>
                    <a:pt x="4384" y="4531"/>
                    <a:pt x="4498" y="4211"/>
                  </a:cubicBezTo>
                  <a:lnTo>
                    <a:pt x="5216" y="2190"/>
                  </a:lnTo>
                  <a:lnTo>
                    <a:pt x="5453" y="2855"/>
                  </a:lnTo>
                  <a:cubicBezTo>
                    <a:pt x="5567" y="3176"/>
                    <a:pt x="5850" y="3336"/>
                    <a:pt x="6133" y="3336"/>
                  </a:cubicBezTo>
                  <a:cubicBezTo>
                    <a:pt x="6417" y="3336"/>
                    <a:pt x="6700" y="3176"/>
                    <a:pt x="6814" y="2855"/>
                  </a:cubicBezTo>
                  <a:lnTo>
                    <a:pt x="7828" y="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4" name="Google Shape;6355;p63">
              <a:extLst>
                <a:ext uri="{FF2B5EF4-FFF2-40B4-BE49-F238E27FC236}">
                  <a16:creationId xmlns:a16="http://schemas.microsoft.com/office/drawing/2014/main" id="{6035422E-385C-667D-97E5-AD7698997601}"/>
                </a:ext>
              </a:extLst>
            </p:cNvPr>
            <p:cNvSpPr/>
            <p:nvPr/>
          </p:nvSpPr>
          <p:spPr>
            <a:xfrm>
              <a:off x="8283950" y="4466882"/>
              <a:ext cx="80505" cy="81681"/>
            </a:xfrm>
            <a:custGeom>
              <a:avLst/>
              <a:gdLst/>
              <a:ahLst/>
              <a:cxnLst/>
              <a:rect l="l" t="t" r="r" b="b"/>
              <a:pathLst>
                <a:path w="3656" h="3709" extrusionOk="0">
                  <a:moveTo>
                    <a:pt x="1" y="0"/>
                  </a:moveTo>
                  <a:lnTo>
                    <a:pt x="1148" y="3228"/>
                  </a:lnTo>
                  <a:cubicBezTo>
                    <a:pt x="1262" y="3548"/>
                    <a:pt x="1545" y="3708"/>
                    <a:pt x="1828" y="3708"/>
                  </a:cubicBezTo>
                  <a:cubicBezTo>
                    <a:pt x="2111" y="3708"/>
                    <a:pt x="2394" y="3548"/>
                    <a:pt x="2508" y="3228"/>
                  </a:cubicBezTo>
                  <a:lnTo>
                    <a:pt x="365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6356;p63">
              <a:extLst>
                <a:ext uri="{FF2B5EF4-FFF2-40B4-BE49-F238E27FC236}">
                  <a16:creationId xmlns:a16="http://schemas.microsoft.com/office/drawing/2014/main" id="{9505AEE0-8B39-CEBA-698C-4027AC8BB4A1}"/>
                </a:ext>
              </a:extLst>
            </p:cNvPr>
            <p:cNvSpPr/>
            <p:nvPr/>
          </p:nvSpPr>
          <p:spPr>
            <a:xfrm>
              <a:off x="8293903" y="4190682"/>
              <a:ext cx="80527" cy="81637"/>
            </a:xfrm>
            <a:custGeom>
              <a:avLst/>
              <a:gdLst/>
              <a:ahLst/>
              <a:cxnLst/>
              <a:rect l="l" t="t" r="r" b="b"/>
              <a:pathLst>
                <a:path w="3657" h="3707" extrusionOk="0">
                  <a:moveTo>
                    <a:pt x="1" y="0"/>
                  </a:moveTo>
                  <a:lnTo>
                    <a:pt x="1149" y="3226"/>
                  </a:lnTo>
                  <a:cubicBezTo>
                    <a:pt x="1262" y="3547"/>
                    <a:pt x="1545" y="3707"/>
                    <a:pt x="1828" y="3707"/>
                  </a:cubicBezTo>
                  <a:cubicBezTo>
                    <a:pt x="2111" y="3707"/>
                    <a:pt x="2395" y="3547"/>
                    <a:pt x="2509" y="3226"/>
                  </a:cubicBezTo>
                  <a:lnTo>
                    <a:pt x="365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6" name="Google Shape;6357;p63">
              <a:extLst>
                <a:ext uri="{FF2B5EF4-FFF2-40B4-BE49-F238E27FC236}">
                  <a16:creationId xmlns:a16="http://schemas.microsoft.com/office/drawing/2014/main" id="{6A449FCE-0E4F-DB0F-2C5C-622EF1341F14}"/>
                </a:ext>
              </a:extLst>
            </p:cNvPr>
            <p:cNvSpPr/>
            <p:nvPr/>
          </p:nvSpPr>
          <p:spPr>
            <a:xfrm>
              <a:off x="8083127" y="3985123"/>
              <a:ext cx="334352" cy="269533"/>
            </a:xfrm>
            <a:custGeom>
              <a:avLst/>
              <a:gdLst/>
              <a:ahLst/>
              <a:cxnLst/>
              <a:rect l="l" t="t" r="r" b="b"/>
              <a:pathLst>
                <a:path w="15184" h="12239" extrusionOk="0">
                  <a:moveTo>
                    <a:pt x="4878" y="1"/>
                  </a:moveTo>
                  <a:lnTo>
                    <a:pt x="0" y="2316"/>
                  </a:lnTo>
                  <a:lnTo>
                    <a:pt x="0" y="12238"/>
                  </a:lnTo>
                  <a:cubicBezTo>
                    <a:pt x="49" y="11062"/>
                    <a:pt x="526" y="9904"/>
                    <a:pt x="1418" y="9015"/>
                  </a:cubicBezTo>
                  <a:cubicBezTo>
                    <a:pt x="2340" y="8097"/>
                    <a:pt x="3569" y="7592"/>
                    <a:pt x="4878" y="7592"/>
                  </a:cubicBezTo>
                  <a:cubicBezTo>
                    <a:pt x="6186" y="7592"/>
                    <a:pt x="7417" y="8097"/>
                    <a:pt x="8338" y="9015"/>
                  </a:cubicBezTo>
                  <a:cubicBezTo>
                    <a:pt x="9079" y="9752"/>
                    <a:pt x="10047" y="10122"/>
                    <a:pt x="11016" y="10122"/>
                  </a:cubicBezTo>
                  <a:cubicBezTo>
                    <a:pt x="11990" y="10122"/>
                    <a:pt x="12964" y="9749"/>
                    <a:pt x="13708" y="9001"/>
                  </a:cubicBezTo>
                  <a:cubicBezTo>
                    <a:pt x="15183" y="7516"/>
                    <a:pt x="15176" y="5107"/>
                    <a:pt x="13694" y="3629"/>
                  </a:cubicBezTo>
                  <a:cubicBezTo>
                    <a:pt x="11282" y="1229"/>
                    <a:pt x="8111" y="1"/>
                    <a:pt x="487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7" name="Google Shape;6358;p63">
              <a:extLst>
                <a:ext uri="{FF2B5EF4-FFF2-40B4-BE49-F238E27FC236}">
                  <a16:creationId xmlns:a16="http://schemas.microsoft.com/office/drawing/2014/main" id="{0DC9FED9-02C8-F825-7E18-93D9A9045728}"/>
                </a:ext>
              </a:extLst>
            </p:cNvPr>
            <p:cNvSpPr/>
            <p:nvPr/>
          </p:nvSpPr>
          <p:spPr>
            <a:xfrm>
              <a:off x="8083127" y="4263834"/>
              <a:ext cx="334374" cy="268719"/>
            </a:xfrm>
            <a:custGeom>
              <a:avLst/>
              <a:gdLst/>
              <a:ahLst/>
              <a:cxnLst/>
              <a:rect l="l" t="t" r="r" b="b"/>
              <a:pathLst>
                <a:path w="15185" h="12202" extrusionOk="0">
                  <a:moveTo>
                    <a:pt x="0" y="0"/>
                  </a:moveTo>
                  <a:lnTo>
                    <a:pt x="0" y="10274"/>
                  </a:lnTo>
                  <a:lnTo>
                    <a:pt x="4878" y="12202"/>
                  </a:lnTo>
                  <a:cubicBezTo>
                    <a:pt x="8211" y="12202"/>
                    <a:pt x="11343" y="10913"/>
                    <a:pt x="13694" y="8574"/>
                  </a:cubicBezTo>
                  <a:cubicBezTo>
                    <a:pt x="15177" y="7096"/>
                    <a:pt x="15185" y="4687"/>
                    <a:pt x="13710" y="3202"/>
                  </a:cubicBezTo>
                  <a:cubicBezTo>
                    <a:pt x="12966" y="2454"/>
                    <a:pt x="11991" y="2080"/>
                    <a:pt x="11017" y="2080"/>
                  </a:cubicBezTo>
                  <a:cubicBezTo>
                    <a:pt x="10048" y="2080"/>
                    <a:pt x="9080" y="2450"/>
                    <a:pt x="8339" y="3188"/>
                  </a:cubicBezTo>
                  <a:cubicBezTo>
                    <a:pt x="7385" y="4138"/>
                    <a:pt x="6132" y="4613"/>
                    <a:pt x="4878" y="4613"/>
                  </a:cubicBezTo>
                  <a:cubicBezTo>
                    <a:pt x="3625" y="4613"/>
                    <a:pt x="2372" y="4138"/>
                    <a:pt x="1418" y="3188"/>
                  </a:cubicBezTo>
                  <a:cubicBezTo>
                    <a:pt x="523" y="2296"/>
                    <a:pt x="53" y="1155"/>
                    <a:pt x="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6359;p63">
              <a:extLst>
                <a:ext uri="{FF2B5EF4-FFF2-40B4-BE49-F238E27FC236}">
                  <a16:creationId xmlns:a16="http://schemas.microsoft.com/office/drawing/2014/main" id="{D27D029C-D353-C71A-A7F6-9DAABA5AE517}"/>
                </a:ext>
              </a:extLst>
            </p:cNvPr>
            <p:cNvSpPr/>
            <p:nvPr/>
          </p:nvSpPr>
          <p:spPr>
            <a:xfrm>
              <a:off x="7915775" y="3985101"/>
              <a:ext cx="274766" cy="547457"/>
            </a:xfrm>
            <a:custGeom>
              <a:avLst/>
              <a:gdLst/>
              <a:ahLst/>
              <a:cxnLst/>
              <a:rect l="l" t="t" r="r" b="b"/>
              <a:pathLst>
                <a:path w="12478" h="24859" extrusionOk="0">
                  <a:moveTo>
                    <a:pt x="12478" y="0"/>
                  </a:moveTo>
                  <a:cubicBezTo>
                    <a:pt x="5492" y="0"/>
                    <a:pt x="1" y="5639"/>
                    <a:pt x="1" y="12429"/>
                  </a:cubicBezTo>
                  <a:cubicBezTo>
                    <a:pt x="1" y="15755"/>
                    <a:pt x="1300" y="18882"/>
                    <a:pt x="3663" y="21230"/>
                  </a:cubicBezTo>
                  <a:cubicBezTo>
                    <a:pt x="6014" y="23570"/>
                    <a:pt x="9146" y="24858"/>
                    <a:pt x="12478" y="24858"/>
                  </a:cubicBezTo>
                  <a:cubicBezTo>
                    <a:pt x="9281" y="21413"/>
                    <a:pt x="7653" y="17043"/>
                    <a:pt x="7600" y="12657"/>
                  </a:cubicBezTo>
                  <a:cubicBezTo>
                    <a:pt x="7593" y="12519"/>
                    <a:pt x="7593" y="12378"/>
                    <a:pt x="7600" y="12238"/>
                  </a:cubicBezTo>
                  <a:cubicBezTo>
                    <a:pt x="7646" y="7838"/>
                    <a:pt x="9272" y="3455"/>
                    <a:pt x="1247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9" name="Google Shape;6360;p63">
              <a:extLst>
                <a:ext uri="{FF2B5EF4-FFF2-40B4-BE49-F238E27FC236}">
                  <a16:creationId xmlns:a16="http://schemas.microsoft.com/office/drawing/2014/main" id="{06ED50A8-CFB9-4B97-C9BA-86B3DB477804}"/>
                </a:ext>
              </a:extLst>
            </p:cNvPr>
            <p:cNvSpPr/>
            <p:nvPr/>
          </p:nvSpPr>
          <p:spPr>
            <a:xfrm>
              <a:off x="8031909" y="4076904"/>
              <a:ext cx="73084" cy="58227"/>
            </a:xfrm>
            <a:custGeom>
              <a:avLst/>
              <a:gdLst/>
              <a:ahLst/>
              <a:cxnLst/>
              <a:rect l="l" t="t" r="r" b="b"/>
              <a:pathLst>
                <a:path w="3319" h="2644" extrusionOk="0">
                  <a:moveTo>
                    <a:pt x="1660" y="1"/>
                  </a:moveTo>
                  <a:cubicBezTo>
                    <a:pt x="743" y="1"/>
                    <a:pt x="1" y="593"/>
                    <a:pt x="1" y="1322"/>
                  </a:cubicBezTo>
                  <a:cubicBezTo>
                    <a:pt x="1" y="2052"/>
                    <a:pt x="743" y="2644"/>
                    <a:pt x="1660" y="2644"/>
                  </a:cubicBezTo>
                  <a:cubicBezTo>
                    <a:pt x="2576" y="2644"/>
                    <a:pt x="3319" y="2052"/>
                    <a:pt x="3319" y="1322"/>
                  </a:cubicBezTo>
                  <a:cubicBezTo>
                    <a:pt x="3319" y="593"/>
                    <a:pt x="2576" y="1"/>
                    <a:pt x="1660" y="1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0" name="Google Shape;6361;p63">
              <a:extLst>
                <a:ext uri="{FF2B5EF4-FFF2-40B4-BE49-F238E27FC236}">
                  <a16:creationId xmlns:a16="http://schemas.microsoft.com/office/drawing/2014/main" id="{36FE6EA9-267B-680A-3FD9-24CAC91E634D}"/>
                </a:ext>
              </a:extLst>
            </p:cNvPr>
            <p:cNvSpPr/>
            <p:nvPr/>
          </p:nvSpPr>
          <p:spPr>
            <a:xfrm>
              <a:off x="8257262" y="4076904"/>
              <a:ext cx="73084" cy="58227"/>
            </a:xfrm>
            <a:custGeom>
              <a:avLst/>
              <a:gdLst/>
              <a:ahLst/>
              <a:cxnLst/>
              <a:rect l="l" t="t" r="r" b="b"/>
              <a:pathLst>
                <a:path w="3319" h="2644" extrusionOk="0">
                  <a:moveTo>
                    <a:pt x="1659" y="1"/>
                  </a:moveTo>
                  <a:cubicBezTo>
                    <a:pt x="743" y="1"/>
                    <a:pt x="0" y="593"/>
                    <a:pt x="0" y="1322"/>
                  </a:cubicBezTo>
                  <a:cubicBezTo>
                    <a:pt x="0" y="2052"/>
                    <a:pt x="743" y="2644"/>
                    <a:pt x="1659" y="2644"/>
                  </a:cubicBezTo>
                  <a:cubicBezTo>
                    <a:pt x="2576" y="2644"/>
                    <a:pt x="3318" y="2052"/>
                    <a:pt x="3318" y="1322"/>
                  </a:cubicBezTo>
                  <a:cubicBezTo>
                    <a:pt x="3318" y="593"/>
                    <a:pt x="2576" y="1"/>
                    <a:pt x="1659" y="1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1" name="Google Shape;6362;p63">
              <a:extLst>
                <a:ext uri="{FF2B5EF4-FFF2-40B4-BE49-F238E27FC236}">
                  <a16:creationId xmlns:a16="http://schemas.microsoft.com/office/drawing/2014/main" id="{F730253C-0102-9EF3-BAE6-A700233E5D8E}"/>
                </a:ext>
              </a:extLst>
            </p:cNvPr>
            <p:cNvSpPr/>
            <p:nvPr/>
          </p:nvSpPr>
          <p:spPr>
            <a:xfrm>
              <a:off x="8133113" y="4056777"/>
              <a:ext cx="95985" cy="60364"/>
            </a:xfrm>
            <a:custGeom>
              <a:avLst/>
              <a:gdLst/>
              <a:ahLst/>
              <a:cxnLst/>
              <a:rect l="l" t="t" r="r" b="b"/>
              <a:pathLst>
                <a:path w="4359" h="2741" extrusionOk="0">
                  <a:moveTo>
                    <a:pt x="2180" y="0"/>
                  </a:moveTo>
                  <a:cubicBezTo>
                    <a:pt x="2061" y="0"/>
                    <a:pt x="1941" y="7"/>
                    <a:pt x="1826" y="23"/>
                  </a:cubicBezTo>
                  <a:lnTo>
                    <a:pt x="1416" y="272"/>
                  </a:lnTo>
                  <a:lnTo>
                    <a:pt x="1005" y="272"/>
                  </a:lnTo>
                  <a:cubicBezTo>
                    <a:pt x="402" y="575"/>
                    <a:pt x="2" y="1105"/>
                    <a:pt x="2" y="1708"/>
                  </a:cubicBezTo>
                  <a:cubicBezTo>
                    <a:pt x="1" y="2311"/>
                    <a:pt x="402" y="2564"/>
                    <a:pt x="1005" y="2667"/>
                  </a:cubicBezTo>
                  <a:lnTo>
                    <a:pt x="1416" y="2499"/>
                  </a:lnTo>
                  <a:lnTo>
                    <a:pt x="1826" y="2736"/>
                  </a:lnTo>
                  <a:cubicBezTo>
                    <a:pt x="1931" y="2739"/>
                    <a:pt x="2055" y="2741"/>
                    <a:pt x="2180" y="2741"/>
                  </a:cubicBezTo>
                  <a:cubicBezTo>
                    <a:pt x="2305" y="2741"/>
                    <a:pt x="2430" y="2739"/>
                    <a:pt x="2534" y="2736"/>
                  </a:cubicBezTo>
                  <a:lnTo>
                    <a:pt x="2945" y="2499"/>
                  </a:lnTo>
                  <a:lnTo>
                    <a:pt x="3356" y="2667"/>
                  </a:lnTo>
                  <a:cubicBezTo>
                    <a:pt x="3959" y="2564"/>
                    <a:pt x="4359" y="2311"/>
                    <a:pt x="4359" y="1708"/>
                  </a:cubicBezTo>
                  <a:cubicBezTo>
                    <a:pt x="4359" y="1105"/>
                    <a:pt x="3958" y="575"/>
                    <a:pt x="3356" y="272"/>
                  </a:cubicBezTo>
                  <a:lnTo>
                    <a:pt x="2945" y="272"/>
                  </a:lnTo>
                  <a:lnTo>
                    <a:pt x="2534" y="23"/>
                  </a:lnTo>
                  <a:cubicBezTo>
                    <a:pt x="2420" y="9"/>
                    <a:pt x="2300" y="0"/>
                    <a:pt x="2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2" name="Google Shape;6363;p63">
              <a:extLst>
                <a:ext uri="{FF2B5EF4-FFF2-40B4-BE49-F238E27FC236}">
                  <a16:creationId xmlns:a16="http://schemas.microsoft.com/office/drawing/2014/main" id="{D7CF2073-6586-36AD-0C81-2A8C19A426AE}"/>
                </a:ext>
              </a:extLst>
            </p:cNvPr>
            <p:cNvSpPr/>
            <p:nvPr/>
          </p:nvSpPr>
          <p:spPr>
            <a:xfrm>
              <a:off x="8188933" y="4057284"/>
              <a:ext cx="18144" cy="59725"/>
            </a:xfrm>
            <a:custGeom>
              <a:avLst/>
              <a:gdLst/>
              <a:ahLst/>
              <a:cxnLst/>
              <a:rect l="l" t="t" r="r" b="b"/>
              <a:pathLst>
                <a:path w="824" h="2712" extrusionOk="0">
                  <a:moveTo>
                    <a:pt x="1" y="0"/>
                  </a:moveTo>
                  <a:lnTo>
                    <a:pt x="1" y="2712"/>
                  </a:lnTo>
                  <a:cubicBezTo>
                    <a:pt x="301" y="2705"/>
                    <a:pt x="580" y="2686"/>
                    <a:pt x="824" y="2644"/>
                  </a:cubicBezTo>
                  <a:lnTo>
                    <a:pt x="824" y="249"/>
                  </a:lnTo>
                  <a:cubicBezTo>
                    <a:pt x="580" y="124"/>
                    <a:pt x="300" y="37"/>
                    <a:pt x="1" y="0"/>
                  </a:cubicBezTo>
                  <a:close/>
                </a:path>
              </a:pathLst>
            </a:custGeom>
            <a:solidFill>
              <a:srgbClr val="B64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6364;p63">
              <a:extLst>
                <a:ext uri="{FF2B5EF4-FFF2-40B4-BE49-F238E27FC236}">
                  <a16:creationId xmlns:a16="http://schemas.microsoft.com/office/drawing/2014/main" id="{C62E469E-79DE-50D3-C98C-072B4187BA0F}"/>
                </a:ext>
              </a:extLst>
            </p:cNvPr>
            <p:cNvSpPr/>
            <p:nvPr/>
          </p:nvSpPr>
          <p:spPr>
            <a:xfrm>
              <a:off x="8155221" y="4057284"/>
              <a:ext cx="18122" cy="59725"/>
            </a:xfrm>
            <a:custGeom>
              <a:avLst/>
              <a:gdLst/>
              <a:ahLst/>
              <a:cxnLst/>
              <a:rect l="l" t="t" r="r" b="b"/>
              <a:pathLst>
                <a:path w="823" h="2712" extrusionOk="0">
                  <a:moveTo>
                    <a:pt x="822" y="0"/>
                  </a:moveTo>
                  <a:cubicBezTo>
                    <a:pt x="524" y="37"/>
                    <a:pt x="245" y="124"/>
                    <a:pt x="1" y="249"/>
                  </a:cubicBezTo>
                  <a:lnTo>
                    <a:pt x="1" y="2644"/>
                  </a:lnTo>
                  <a:cubicBezTo>
                    <a:pt x="245" y="2687"/>
                    <a:pt x="525" y="2706"/>
                    <a:pt x="822" y="2712"/>
                  </a:cubicBezTo>
                  <a:lnTo>
                    <a:pt x="822" y="0"/>
                  </a:lnTo>
                  <a:close/>
                </a:path>
              </a:pathLst>
            </a:custGeom>
            <a:solidFill>
              <a:srgbClr val="B64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6365;p63">
              <a:extLst>
                <a:ext uri="{FF2B5EF4-FFF2-40B4-BE49-F238E27FC236}">
                  <a16:creationId xmlns:a16="http://schemas.microsoft.com/office/drawing/2014/main" id="{55CA7F3B-D51E-1E05-6B90-1ABD123728BF}"/>
                </a:ext>
              </a:extLst>
            </p:cNvPr>
            <p:cNvSpPr/>
            <p:nvPr/>
          </p:nvSpPr>
          <p:spPr>
            <a:xfrm>
              <a:off x="8061768" y="4036122"/>
              <a:ext cx="55997" cy="68908"/>
            </a:xfrm>
            <a:custGeom>
              <a:avLst/>
              <a:gdLst/>
              <a:ahLst/>
              <a:cxnLst/>
              <a:rect l="l" t="t" r="r" b="b"/>
              <a:pathLst>
                <a:path w="2543" h="3129" extrusionOk="0">
                  <a:moveTo>
                    <a:pt x="1272" y="0"/>
                  </a:moveTo>
                  <a:cubicBezTo>
                    <a:pt x="571" y="0"/>
                    <a:pt x="1" y="572"/>
                    <a:pt x="1" y="1271"/>
                  </a:cubicBezTo>
                  <a:lnTo>
                    <a:pt x="1" y="1857"/>
                  </a:lnTo>
                  <a:cubicBezTo>
                    <a:pt x="1" y="2557"/>
                    <a:pt x="571" y="3128"/>
                    <a:pt x="1272" y="3128"/>
                  </a:cubicBezTo>
                  <a:cubicBezTo>
                    <a:pt x="1971" y="3128"/>
                    <a:pt x="2543" y="2557"/>
                    <a:pt x="2543" y="1857"/>
                  </a:cubicBezTo>
                  <a:lnTo>
                    <a:pt x="2543" y="1271"/>
                  </a:lnTo>
                  <a:cubicBezTo>
                    <a:pt x="2543" y="570"/>
                    <a:pt x="1971" y="0"/>
                    <a:pt x="1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6366;p63">
              <a:extLst>
                <a:ext uri="{FF2B5EF4-FFF2-40B4-BE49-F238E27FC236}">
                  <a16:creationId xmlns:a16="http://schemas.microsoft.com/office/drawing/2014/main" id="{A3E50154-5CFA-A80A-7827-A94565B67174}"/>
                </a:ext>
              </a:extLst>
            </p:cNvPr>
            <p:cNvSpPr/>
            <p:nvPr/>
          </p:nvSpPr>
          <p:spPr>
            <a:xfrm>
              <a:off x="8244534" y="4036122"/>
              <a:ext cx="56019" cy="68908"/>
            </a:xfrm>
            <a:custGeom>
              <a:avLst/>
              <a:gdLst/>
              <a:ahLst/>
              <a:cxnLst/>
              <a:rect l="l" t="t" r="r" b="b"/>
              <a:pathLst>
                <a:path w="2544" h="3129" extrusionOk="0">
                  <a:moveTo>
                    <a:pt x="1272" y="0"/>
                  </a:moveTo>
                  <a:cubicBezTo>
                    <a:pt x="571" y="0"/>
                    <a:pt x="1" y="572"/>
                    <a:pt x="1" y="1271"/>
                  </a:cubicBezTo>
                  <a:lnTo>
                    <a:pt x="1" y="1857"/>
                  </a:lnTo>
                  <a:cubicBezTo>
                    <a:pt x="1" y="2557"/>
                    <a:pt x="571" y="3128"/>
                    <a:pt x="1272" y="3128"/>
                  </a:cubicBezTo>
                  <a:cubicBezTo>
                    <a:pt x="1972" y="3128"/>
                    <a:pt x="2542" y="2557"/>
                    <a:pt x="2542" y="1857"/>
                  </a:cubicBezTo>
                  <a:lnTo>
                    <a:pt x="2542" y="1271"/>
                  </a:lnTo>
                  <a:cubicBezTo>
                    <a:pt x="2543" y="570"/>
                    <a:pt x="1972" y="0"/>
                    <a:pt x="1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6367;p63">
              <a:extLst>
                <a:ext uri="{FF2B5EF4-FFF2-40B4-BE49-F238E27FC236}">
                  <a16:creationId xmlns:a16="http://schemas.microsoft.com/office/drawing/2014/main" id="{C6D0468E-E8C9-9657-EED7-5E95A9D6F6D5}"/>
                </a:ext>
              </a:extLst>
            </p:cNvPr>
            <p:cNvSpPr/>
            <p:nvPr/>
          </p:nvSpPr>
          <p:spPr>
            <a:xfrm>
              <a:off x="8080419" y="4054773"/>
              <a:ext cx="18695" cy="31580"/>
            </a:xfrm>
            <a:custGeom>
              <a:avLst/>
              <a:gdLst/>
              <a:ahLst/>
              <a:cxnLst/>
              <a:rect l="l" t="t" r="r" b="b"/>
              <a:pathLst>
                <a:path w="849" h="1434" extrusionOk="0">
                  <a:moveTo>
                    <a:pt x="425" y="1"/>
                  </a:moveTo>
                  <a:cubicBezTo>
                    <a:pt x="191" y="1"/>
                    <a:pt x="1" y="192"/>
                    <a:pt x="1" y="424"/>
                  </a:cubicBezTo>
                  <a:lnTo>
                    <a:pt x="1" y="1010"/>
                  </a:lnTo>
                  <a:cubicBezTo>
                    <a:pt x="1" y="1243"/>
                    <a:pt x="191" y="1434"/>
                    <a:pt x="425" y="1434"/>
                  </a:cubicBezTo>
                  <a:cubicBezTo>
                    <a:pt x="657" y="1434"/>
                    <a:pt x="848" y="1243"/>
                    <a:pt x="848" y="1010"/>
                  </a:cubicBezTo>
                  <a:lnTo>
                    <a:pt x="848" y="424"/>
                  </a:lnTo>
                  <a:cubicBezTo>
                    <a:pt x="848" y="190"/>
                    <a:pt x="657" y="1"/>
                    <a:pt x="42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6368;p63">
              <a:extLst>
                <a:ext uri="{FF2B5EF4-FFF2-40B4-BE49-F238E27FC236}">
                  <a16:creationId xmlns:a16="http://schemas.microsoft.com/office/drawing/2014/main" id="{71084761-05AB-5BC3-3A5A-4DB3BCF92CF2}"/>
                </a:ext>
              </a:extLst>
            </p:cNvPr>
            <p:cNvSpPr/>
            <p:nvPr/>
          </p:nvSpPr>
          <p:spPr>
            <a:xfrm>
              <a:off x="8263207" y="4054773"/>
              <a:ext cx="18673" cy="31580"/>
            </a:xfrm>
            <a:custGeom>
              <a:avLst/>
              <a:gdLst/>
              <a:ahLst/>
              <a:cxnLst/>
              <a:rect l="l" t="t" r="r" b="b"/>
              <a:pathLst>
                <a:path w="848" h="1434" extrusionOk="0">
                  <a:moveTo>
                    <a:pt x="424" y="1"/>
                  </a:moveTo>
                  <a:cubicBezTo>
                    <a:pt x="190" y="1"/>
                    <a:pt x="0" y="192"/>
                    <a:pt x="0" y="424"/>
                  </a:cubicBezTo>
                  <a:lnTo>
                    <a:pt x="0" y="1010"/>
                  </a:lnTo>
                  <a:cubicBezTo>
                    <a:pt x="0" y="1243"/>
                    <a:pt x="190" y="1434"/>
                    <a:pt x="424" y="1434"/>
                  </a:cubicBezTo>
                  <a:cubicBezTo>
                    <a:pt x="657" y="1434"/>
                    <a:pt x="848" y="1243"/>
                    <a:pt x="848" y="1010"/>
                  </a:cubicBezTo>
                  <a:lnTo>
                    <a:pt x="848" y="424"/>
                  </a:lnTo>
                  <a:cubicBezTo>
                    <a:pt x="848" y="190"/>
                    <a:pt x="657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78" name="Google Shape;6379;p63">
            <a:extLst>
              <a:ext uri="{FF2B5EF4-FFF2-40B4-BE49-F238E27FC236}">
                <a16:creationId xmlns:a16="http://schemas.microsoft.com/office/drawing/2014/main" id="{4A08DA4A-5A3D-C7FB-F729-3B404060085E}"/>
              </a:ext>
            </a:extLst>
          </p:cNvPr>
          <p:cNvGrpSpPr/>
          <p:nvPr/>
        </p:nvGrpSpPr>
        <p:grpSpPr>
          <a:xfrm>
            <a:off x="544905" y="5484057"/>
            <a:ext cx="1139105" cy="1056587"/>
            <a:chOff x="5948938" y="3901450"/>
            <a:chExt cx="707675" cy="702050"/>
          </a:xfrm>
        </p:grpSpPr>
        <p:sp>
          <p:nvSpPr>
            <p:cNvPr id="279" name="Google Shape;6380;p63">
              <a:extLst>
                <a:ext uri="{FF2B5EF4-FFF2-40B4-BE49-F238E27FC236}">
                  <a16:creationId xmlns:a16="http://schemas.microsoft.com/office/drawing/2014/main" id="{73DF88CC-9114-885C-26FA-135FF42D87F2}"/>
                </a:ext>
              </a:extLst>
            </p:cNvPr>
            <p:cNvSpPr/>
            <p:nvPr/>
          </p:nvSpPr>
          <p:spPr>
            <a:xfrm>
              <a:off x="6085388" y="3901450"/>
              <a:ext cx="447775" cy="701725"/>
            </a:xfrm>
            <a:custGeom>
              <a:avLst/>
              <a:gdLst/>
              <a:ahLst/>
              <a:cxnLst/>
              <a:rect l="l" t="t" r="r" b="b"/>
              <a:pathLst>
                <a:path w="17911" h="28069" extrusionOk="0">
                  <a:moveTo>
                    <a:pt x="3911" y="1"/>
                  </a:moveTo>
                  <a:lnTo>
                    <a:pt x="0" y="2216"/>
                  </a:lnTo>
                  <a:lnTo>
                    <a:pt x="0" y="7148"/>
                  </a:lnTo>
                  <a:lnTo>
                    <a:pt x="3911" y="7148"/>
                  </a:lnTo>
                  <a:cubicBezTo>
                    <a:pt x="7690" y="7148"/>
                    <a:pt x="10764" y="10237"/>
                    <a:pt x="10764" y="14035"/>
                  </a:cubicBezTo>
                  <a:cubicBezTo>
                    <a:pt x="10764" y="17832"/>
                    <a:pt x="7690" y="20922"/>
                    <a:pt x="3911" y="20922"/>
                  </a:cubicBezTo>
                  <a:lnTo>
                    <a:pt x="0" y="20922"/>
                  </a:lnTo>
                  <a:lnTo>
                    <a:pt x="0" y="24556"/>
                  </a:lnTo>
                  <a:lnTo>
                    <a:pt x="1695" y="28069"/>
                  </a:lnTo>
                  <a:lnTo>
                    <a:pt x="3911" y="28069"/>
                  </a:lnTo>
                  <a:cubicBezTo>
                    <a:pt x="11634" y="28069"/>
                    <a:pt x="17911" y="21769"/>
                    <a:pt x="17911" y="14029"/>
                  </a:cubicBezTo>
                  <a:cubicBezTo>
                    <a:pt x="17911" y="6288"/>
                    <a:pt x="11634" y="1"/>
                    <a:pt x="3911" y="1"/>
                  </a:cubicBezTo>
                  <a:close/>
                </a:path>
              </a:pathLst>
            </a:custGeom>
            <a:solidFill>
              <a:srgbClr val="94E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0" name="Google Shape;6381;p63">
              <a:extLst>
                <a:ext uri="{FF2B5EF4-FFF2-40B4-BE49-F238E27FC236}">
                  <a16:creationId xmlns:a16="http://schemas.microsoft.com/office/drawing/2014/main" id="{ECE2669F-D86E-3CE5-C86A-E4D2F284341D}"/>
                </a:ext>
              </a:extLst>
            </p:cNvPr>
            <p:cNvSpPr/>
            <p:nvPr/>
          </p:nvSpPr>
          <p:spPr>
            <a:xfrm>
              <a:off x="5948938" y="3901450"/>
              <a:ext cx="234250" cy="702025"/>
            </a:xfrm>
            <a:custGeom>
              <a:avLst/>
              <a:gdLst/>
              <a:ahLst/>
              <a:cxnLst/>
              <a:rect l="l" t="t" r="r" b="b"/>
              <a:pathLst>
                <a:path w="9370" h="28081" extrusionOk="0">
                  <a:moveTo>
                    <a:pt x="3577" y="1"/>
                  </a:moveTo>
                  <a:cubicBezTo>
                    <a:pt x="1600" y="1"/>
                    <a:pt x="0" y="1601"/>
                    <a:pt x="0" y="3577"/>
                  </a:cubicBezTo>
                  <a:lnTo>
                    <a:pt x="0" y="24504"/>
                  </a:lnTo>
                  <a:cubicBezTo>
                    <a:pt x="0" y="26480"/>
                    <a:pt x="1600" y="28080"/>
                    <a:pt x="3577" y="28080"/>
                  </a:cubicBezTo>
                  <a:lnTo>
                    <a:pt x="9369" y="28080"/>
                  </a:lnTo>
                  <a:cubicBezTo>
                    <a:pt x="7950" y="26661"/>
                    <a:pt x="7153" y="24735"/>
                    <a:pt x="7153" y="22730"/>
                  </a:cubicBezTo>
                  <a:lnTo>
                    <a:pt x="7153" y="5351"/>
                  </a:lnTo>
                  <a:cubicBezTo>
                    <a:pt x="7153" y="3346"/>
                    <a:pt x="7950" y="1418"/>
                    <a:pt x="9369" y="1"/>
                  </a:cubicBezTo>
                  <a:close/>
                </a:path>
              </a:pathLst>
            </a:custGeom>
            <a:solidFill>
              <a:srgbClr val="94E7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1" name="Google Shape;6382;p63">
              <a:extLst>
                <a:ext uri="{FF2B5EF4-FFF2-40B4-BE49-F238E27FC236}">
                  <a16:creationId xmlns:a16="http://schemas.microsoft.com/office/drawing/2014/main" id="{9857455B-52E3-FFCB-E96A-BC826A2DDB06}"/>
                </a:ext>
              </a:extLst>
            </p:cNvPr>
            <p:cNvSpPr/>
            <p:nvPr/>
          </p:nvSpPr>
          <p:spPr>
            <a:xfrm>
              <a:off x="6031013" y="4002725"/>
              <a:ext cx="83075" cy="66075"/>
            </a:xfrm>
            <a:custGeom>
              <a:avLst/>
              <a:gdLst/>
              <a:ahLst/>
              <a:cxnLst/>
              <a:rect l="l" t="t" r="r" b="b"/>
              <a:pathLst>
                <a:path w="3323" h="2643" extrusionOk="0">
                  <a:moveTo>
                    <a:pt x="1662" y="0"/>
                  </a:moveTo>
                  <a:cubicBezTo>
                    <a:pt x="745" y="0"/>
                    <a:pt x="1" y="592"/>
                    <a:pt x="1" y="1322"/>
                  </a:cubicBezTo>
                  <a:cubicBezTo>
                    <a:pt x="1" y="2051"/>
                    <a:pt x="745" y="2643"/>
                    <a:pt x="1662" y="2643"/>
                  </a:cubicBezTo>
                  <a:cubicBezTo>
                    <a:pt x="2579" y="2643"/>
                    <a:pt x="3323" y="2051"/>
                    <a:pt x="3323" y="1322"/>
                  </a:cubicBezTo>
                  <a:cubicBezTo>
                    <a:pt x="3323" y="592"/>
                    <a:pt x="2579" y="0"/>
                    <a:pt x="1662" y="0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2" name="Google Shape;6383;p63">
              <a:extLst>
                <a:ext uri="{FF2B5EF4-FFF2-40B4-BE49-F238E27FC236}">
                  <a16:creationId xmlns:a16="http://schemas.microsoft.com/office/drawing/2014/main" id="{46CC0860-0494-AD30-3531-4090FAF9E79B}"/>
                </a:ext>
              </a:extLst>
            </p:cNvPr>
            <p:cNvSpPr/>
            <p:nvPr/>
          </p:nvSpPr>
          <p:spPr>
            <a:xfrm>
              <a:off x="6255713" y="4002725"/>
              <a:ext cx="83100" cy="66075"/>
            </a:xfrm>
            <a:custGeom>
              <a:avLst/>
              <a:gdLst/>
              <a:ahLst/>
              <a:cxnLst/>
              <a:rect l="l" t="t" r="r" b="b"/>
              <a:pathLst>
                <a:path w="3324" h="2643" extrusionOk="0">
                  <a:moveTo>
                    <a:pt x="1661" y="0"/>
                  </a:moveTo>
                  <a:cubicBezTo>
                    <a:pt x="745" y="0"/>
                    <a:pt x="1" y="592"/>
                    <a:pt x="1" y="1322"/>
                  </a:cubicBezTo>
                  <a:cubicBezTo>
                    <a:pt x="1" y="2051"/>
                    <a:pt x="745" y="2643"/>
                    <a:pt x="1661" y="2643"/>
                  </a:cubicBezTo>
                  <a:cubicBezTo>
                    <a:pt x="2579" y="2643"/>
                    <a:pt x="3323" y="2051"/>
                    <a:pt x="3323" y="1322"/>
                  </a:cubicBezTo>
                  <a:cubicBezTo>
                    <a:pt x="3323" y="592"/>
                    <a:pt x="2579" y="0"/>
                    <a:pt x="1661" y="0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3" name="Google Shape;6384;p63">
              <a:extLst>
                <a:ext uri="{FF2B5EF4-FFF2-40B4-BE49-F238E27FC236}">
                  <a16:creationId xmlns:a16="http://schemas.microsoft.com/office/drawing/2014/main" id="{80E77DC1-893B-745A-6FE3-92049ACBE6DD}"/>
                </a:ext>
              </a:extLst>
            </p:cNvPr>
            <p:cNvSpPr/>
            <p:nvPr/>
          </p:nvSpPr>
          <p:spPr>
            <a:xfrm>
              <a:off x="6086088" y="3976475"/>
              <a:ext cx="21225" cy="38150"/>
            </a:xfrm>
            <a:custGeom>
              <a:avLst/>
              <a:gdLst/>
              <a:ahLst/>
              <a:cxnLst/>
              <a:rect l="l" t="t" r="r" b="b"/>
              <a:pathLst>
                <a:path w="849" h="1526" extrusionOk="0">
                  <a:moveTo>
                    <a:pt x="425" y="0"/>
                  </a:moveTo>
                  <a:cubicBezTo>
                    <a:pt x="193" y="0"/>
                    <a:pt x="1" y="191"/>
                    <a:pt x="1" y="424"/>
                  </a:cubicBezTo>
                  <a:lnTo>
                    <a:pt x="1" y="1102"/>
                  </a:lnTo>
                  <a:cubicBezTo>
                    <a:pt x="1" y="1333"/>
                    <a:pt x="193" y="1526"/>
                    <a:pt x="425" y="1526"/>
                  </a:cubicBezTo>
                  <a:cubicBezTo>
                    <a:pt x="657" y="1526"/>
                    <a:pt x="848" y="1333"/>
                    <a:pt x="848" y="1102"/>
                  </a:cubicBezTo>
                  <a:lnTo>
                    <a:pt x="848" y="424"/>
                  </a:lnTo>
                  <a:cubicBezTo>
                    <a:pt x="848" y="184"/>
                    <a:pt x="657" y="0"/>
                    <a:pt x="42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4" name="Google Shape;6385;p63">
              <a:extLst>
                <a:ext uri="{FF2B5EF4-FFF2-40B4-BE49-F238E27FC236}">
                  <a16:creationId xmlns:a16="http://schemas.microsoft.com/office/drawing/2014/main" id="{4113A3D0-6631-D6A5-5393-E47D4F3BB798}"/>
                </a:ext>
              </a:extLst>
            </p:cNvPr>
            <p:cNvSpPr/>
            <p:nvPr/>
          </p:nvSpPr>
          <p:spPr>
            <a:xfrm>
              <a:off x="6262513" y="3976475"/>
              <a:ext cx="21200" cy="38150"/>
            </a:xfrm>
            <a:custGeom>
              <a:avLst/>
              <a:gdLst/>
              <a:ahLst/>
              <a:cxnLst/>
              <a:rect l="l" t="t" r="r" b="b"/>
              <a:pathLst>
                <a:path w="848" h="1526" extrusionOk="0">
                  <a:moveTo>
                    <a:pt x="424" y="0"/>
                  </a:moveTo>
                  <a:cubicBezTo>
                    <a:pt x="193" y="0"/>
                    <a:pt x="0" y="191"/>
                    <a:pt x="0" y="424"/>
                  </a:cubicBezTo>
                  <a:lnTo>
                    <a:pt x="0" y="1102"/>
                  </a:lnTo>
                  <a:cubicBezTo>
                    <a:pt x="0" y="1333"/>
                    <a:pt x="193" y="1526"/>
                    <a:pt x="424" y="1526"/>
                  </a:cubicBezTo>
                  <a:cubicBezTo>
                    <a:pt x="655" y="1526"/>
                    <a:pt x="848" y="1333"/>
                    <a:pt x="848" y="1102"/>
                  </a:cubicBezTo>
                  <a:lnTo>
                    <a:pt x="848" y="424"/>
                  </a:lnTo>
                  <a:cubicBezTo>
                    <a:pt x="848" y="184"/>
                    <a:pt x="655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5" name="Google Shape;6386;p63">
              <a:extLst>
                <a:ext uri="{FF2B5EF4-FFF2-40B4-BE49-F238E27FC236}">
                  <a16:creationId xmlns:a16="http://schemas.microsoft.com/office/drawing/2014/main" id="{996C644E-494A-6F39-1B81-6CCF2C7C7ED1}"/>
                </a:ext>
              </a:extLst>
            </p:cNvPr>
            <p:cNvSpPr/>
            <p:nvPr/>
          </p:nvSpPr>
          <p:spPr>
            <a:xfrm>
              <a:off x="6149763" y="3992750"/>
              <a:ext cx="70250" cy="31825"/>
            </a:xfrm>
            <a:custGeom>
              <a:avLst/>
              <a:gdLst/>
              <a:ahLst/>
              <a:cxnLst/>
              <a:rect l="l" t="t" r="r" b="b"/>
              <a:pathLst>
                <a:path w="2810" h="1273" extrusionOk="0">
                  <a:moveTo>
                    <a:pt x="474" y="1"/>
                  </a:moveTo>
                  <a:cubicBezTo>
                    <a:pt x="374" y="1"/>
                    <a:pt x="273" y="35"/>
                    <a:pt x="193" y="105"/>
                  </a:cubicBezTo>
                  <a:cubicBezTo>
                    <a:pt x="16" y="257"/>
                    <a:pt x="0" y="528"/>
                    <a:pt x="153" y="704"/>
                  </a:cubicBezTo>
                  <a:cubicBezTo>
                    <a:pt x="483" y="1083"/>
                    <a:pt x="942" y="1272"/>
                    <a:pt x="1402" y="1272"/>
                  </a:cubicBezTo>
                  <a:cubicBezTo>
                    <a:pt x="1861" y="1272"/>
                    <a:pt x="2320" y="1083"/>
                    <a:pt x="2650" y="704"/>
                  </a:cubicBezTo>
                  <a:cubicBezTo>
                    <a:pt x="2810" y="528"/>
                    <a:pt x="2787" y="263"/>
                    <a:pt x="2613" y="105"/>
                  </a:cubicBezTo>
                  <a:cubicBezTo>
                    <a:pt x="2532" y="35"/>
                    <a:pt x="2431" y="1"/>
                    <a:pt x="2331" y="1"/>
                  </a:cubicBezTo>
                  <a:cubicBezTo>
                    <a:pt x="2213" y="1"/>
                    <a:pt x="2095" y="49"/>
                    <a:pt x="2013" y="144"/>
                  </a:cubicBezTo>
                  <a:cubicBezTo>
                    <a:pt x="1852" y="330"/>
                    <a:pt x="1627" y="424"/>
                    <a:pt x="1403" y="424"/>
                  </a:cubicBezTo>
                  <a:cubicBezTo>
                    <a:pt x="1178" y="424"/>
                    <a:pt x="953" y="330"/>
                    <a:pt x="792" y="144"/>
                  </a:cubicBezTo>
                  <a:cubicBezTo>
                    <a:pt x="709" y="49"/>
                    <a:pt x="592" y="1"/>
                    <a:pt x="47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6" name="Google Shape;6387;p63">
              <a:extLst>
                <a:ext uri="{FF2B5EF4-FFF2-40B4-BE49-F238E27FC236}">
                  <a16:creationId xmlns:a16="http://schemas.microsoft.com/office/drawing/2014/main" id="{45D2B041-11A3-2904-17E6-BDBC09DCCBFF}"/>
                </a:ext>
              </a:extLst>
            </p:cNvPr>
            <p:cNvSpPr/>
            <p:nvPr/>
          </p:nvSpPr>
          <p:spPr>
            <a:xfrm>
              <a:off x="6438238" y="4392600"/>
              <a:ext cx="218375" cy="210900"/>
            </a:xfrm>
            <a:custGeom>
              <a:avLst/>
              <a:gdLst/>
              <a:ahLst/>
              <a:cxnLst/>
              <a:rect l="l" t="t" r="r" b="b"/>
              <a:pathLst>
                <a:path w="8735" h="8436" extrusionOk="0">
                  <a:moveTo>
                    <a:pt x="5349" y="1"/>
                  </a:moveTo>
                  <a:cubicBezTo>
                    <a:pt x="5248" y="1"/>
                    <a:pt x="5147" y="6"/>
                    <a:pt x="5045" y="16"/>
                  </a:cubicBezTo>
                  <a:lnTo>
                    <a:pt x="3497" y="168"/>
                  </a:lnTo>
                  <a:lnTo>
                    <a:pt x="242" y="3423"/>
                  </a:lnTo>
                  <a:lnTo>
                    <a:pt x="90" y="4971"/>
                  </a:lnTo>
                  <a:cubicBezTo>
                    <a:pt x="1" y="5863"/>
                    <a:pt x="317" y="6755"/>
                    <a:pt x="953" y="7389"/>
                  </a:cubicBezTo>
                  <a:lnTo>
                    <a:pt x="1326" y="7762"/>
                  </a:lnTo>
                  <a:cubicBezTo>
                    <a:pt x="1775" y="8211"/>
                    <a:pt x="2364" y="8435"/>
                    <a:pt x="2953" y="8435"/>
                  </a:cubicBezTo>
                  <a:cubicBezTo>
                    <a:pt x="3542" y="8435"/>
                    <a:pt x="4131" y="8211"/>
                    <a:pt x="4581" y="7762"/>
                  </a:cubicBezTo>
                  <a:lnTo>
                    <a:pt x="7837" y="4508"/>
                  </a:lnTo>
                  <a:cubicBezTo>
                    <a:pt x="8735" y="3608"/>
                    <a:pt x="8735" y="2152"/>
                    <a:pt x="7837" y="1253"/>
                  </a:cubicBezTo>
                  <a:lnTo>
                    <a:pt x="7464" y="879"/>
                  </a:lnTo>
                  <a:cubicBezTo>
                    <a:pt x="6897" y="313"/>
                    <a:pt x="6136" y="1"/>
                    <a:pt x="5349" y="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7" name="Google Shape;6388;p63">
              <a:extLst>
                <a:ext uri="{FF2B5EF4-FFF2-40B4-BE49-F238E27FC236}">
                  <a16:creationId xmlns:a16="http://schemas.microsoft.com/office/drawing/2014/main" id="{C45D06E4-45AF-79CE-1A98-074C62C06CE7}"/>
                </a:ext>
              </a:extLst>
            </p:cNvPr>
            <p:cNvSpPr/>
            <p:nvPr/>
          </p:nvSpPr>
          <p:spPr>
            <a:xfrm>
              <a:off x="6367613" y="4325725"/>
              <a:ext cx="266600" cy="260950"/>
            </a:xfrm>
            <a:custGeom>
              <a:avLst/>
              <a:gdLst/>
              <a:ahLst/>
              <a:cxnLst/>
              <a:rect l="l" t="t" r="r" b="b"/>
              <a:pathLst>
                <a:path w="10664" h="10438" extrusionOk="0">
                  <a:moveTo>
                    <a:pt x="5782" y="0"/>
                  </a:moveTo>
                  <a:cubicBezTo>
                    <a:pt x="5193" y="0"/>
                    <a:pt x="4604" y="224"/>
                    <a:pt x="4154" y="673"/>
                  </a:cubicBezTo>
                  <a:lnTo>
                    <a:pt x="898" y="3928"/>
                  </a:lnTo>
                  <a:cubicBezTo>
                    <a:pt x="0" y="4826"/>
                    <a:pt x="0" y="6283"/>
                    <a:pt x="898" y="7183"/>
                  </a:cubicBezTo>
                  <a:lnTo>
                    <a:pt x="4154" y="10437"/>
                  </a:lnTo>
                  <a:cubicBezTo>
                    <a:pt x="3254" y="9538"/>
                    <a:pt x="3254" y="8074"/>
                    <a:pt x="4154" y="7183"/>
                  </a:cubicBezTo>
                  <a:lnTo>
                    <a:pt x="7409" y="3928"/>
                  </a:lnTo>
                  <a:cubicBezTo>
                    <a:pt x="7858" y="3479"/>
                    <a:pt x="8447" y="3255"/>
                    <a:pt x="9036" y="3255"/>
                  </a:cubicBezTo>
                  <a:cubicBezTo>
                    <a:pt x="9625" y="3255"/>
                    <a:pt x="10214" y="3479"/>
                    <a:pt x="10664" y="3928"/>
                  </a:cubicBezTo>
                  <a:lnTo>
                    <a:pt x="7409" y="673"/>
                  </a:lnTo>
                  <a:cubicBezTo>
                    <a:pt x="6960" y="224"/>
                    <a:pt x="6371" y="0"/>
                    <a:pt x="5782" y="0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2" name="Google Shape;6389;p63">
              <a:extLst>
                <a:ext uri="{FF2B5EF4-FFF2-40B4-BE49-F238E27FC236}">
                  <a16:creationId xmlns:a16="http://schemas.microsoft.com/office/drawing/2014/main" id="{11078B15-6BA7-3E0D-B851-90F21A2F7AE5}"/>
                </a:ext>
              </a:extLst>
            </p:cNvPr>
            <p:cNvSpPr/>
            <p:nvPr/>
          </p:nvSpPr>
          <p:spPr>
            <a:xfrm>
              <a:off x="6497563" y="4450200"/>
              <a:ext cx="28825" cy="28850"/>
            </a:xfrm>
            <a:custGeom>
              <a:avLst/>
              <a:gdLst/>
              <a:ahLst/>
              <a:cxnLst/>
              <a:rect l="l" t="t" r="r" b="b"/>
              <a:pathLst>
                <a:path w="1153" h="1154" extrusionOk="0">
                  <a:moveTo>
                    <a:pt x="576" y="0"/>
                  </a:moveTo>
                  <a:cubicBezTo>
                    <a:pt x="259" y="0"/>
                    <a:pt x="0" y="259"/>
                    <a:pt x="0" y="578"/>
                  </a:cubicBezTo>
                  <a:cubicBezTo>
                    <a:pt x="0" y="895"/>
                    <a:pt x="259" y="1154"/>
                    <a:pt x="576" y="1154"/>
                  </a:cubicBezTo>
                  <a:cubicBezTo>
                    <a:pt x="895" y="1154"/>
                    <a:pt x="1152" y="895"/>
                    <a:pt x="1152" y="578"/>
                  </a:cubicBezTo>
                  <a:cubicBezTo>
                    <a:pt x="1152" y="259"/>
                    <a:pt x="895" y="0"/>
                    <a:pt x="576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3" name="Google Shape;6390;p63">
              <a:extLst>
                <a:ext uri="{FF2B5EF4-FFF2-40B4-BE49-F238E27FC236}">
                  <a16:creationId xmlns:a16="http://schemas.microsoft.com/office/drawing/2014/main" id="{24D7811F-FF0B-C564-7EB0-3D0E77008C7C}"/>
                </a:ext>
              </a:extLst>
            </p:cNvPr>
            <p:cNvSpPr/>
            <p:nvPr/>
          </p:nvSpPr>
          <p:spPr>
            <a:xfrm>
              <a:off x="6497563" y="4368675"/>
              <a:ext cx="28825" cy="28875"/>
            </a:xfrm>
            <a:custGeom>
              <a:avLst/>
              <a:gdLst/>
              <a:ahLst/>
              <a:cxnLst/>
              <a:rect l="l" t="t" r="r" b="b"/>
              <a:pathLst>
                <a:path w="1153" h="1155" extrusionOk="0">
                  <a:moveTo>
                    <a:pt x="576" y="1"/>
                  </a:moveTo>
                  <a:cubicBezTo>
                    <a:pt x="259" y="1"/>
                    <a:pt x="0" y="259"/>
                    <a:pt x="0" y="577"/>
                  </a:cubicBezTo>
                  <a:cubicBezTo>
                    <a:pt x="0" y="896"/>
                    <a:pt x="259" y="1154"/>
                    <a:pt x="576" y="1154"/>
                  </a:cubicBezTo>
                  <a:cubicBezTo>
                    <a:pt x="895" y="1154"/>
                    <a:pt x="1152" y="896"/>
                    <a:pt x="1152" y="577"/>
                  </a:cubicBezTo>
                  <a:cubicBezTo>
                    <a:pt x="1152" y="259"/>
                    <a:pt x="895" y="1"/>
                    <a:pt x="576" y="1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6" name="Google Shape;6391;p63">
              <a:extLst>
                <a:ext uri="{FF2B5EF4-FFF2-40B4-BE49-F238E27FC236}">
                  <a16:creationId xmlns:a16="http://schemas.microsoft.com/office/drawing/2014/main" id="{0D622630-CD08-D0B0-08E5-5FBDF4C34338}"/>
                </a:ext>
              </a:extLst>
            </p:cNvPr>
            <p:cNvSpPr/>
            <p:nvPr/>
          </p:nvSpPr>
          <p:spPr>
            <a:xfrm>
              <a:off x="6416188" y="4450200"/>
              <a:ext cx="28825" cy="28850"/>
            </a:xfrm>
            <a:custGeom>
              <a:avLst/>
              <a:gdLst/>
              <a:ahLst/>
              <a:cxnLst/>
              <a:rect l="l" t="t" r="r" b="b"/>
              <a:pathLst>
                <a:path w="1153" h="1154" extrusionOk="0">
                  <a:moveTo>
                    <a:pt x="577" y="0"/>
                  </a:moveTo>
                  <a:cubicBezTo>
                    <a:pt x="258" y="0"/>
                    <a:pt x="1" y="259"/>
                    <a:pt x="1" y="578"/>
                  </a:cubicBezTo>
                  <a:cubicBezTo>
                    <a:pt x="1" y="895"/>
                    <a:pt x="258" y="1154"/>
                    <a:pt x="577" y="1154"/>
                  </a:cubicBezTo>
                  <a:cubicBezTo>
                    <a:pt x="896" y="1154"/>
                    <a:pt x="1153" y="895"/>
                    <a:pt x="1153" y="578"/>
                  </a:cubicBezTo>
                  <a:cubicBezTo>
                    <a:pt x="1153" y="259"/>
                    <a:pt x="896" y="0"/>
                    <a:pt x="577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" name="Google Shape;6392;p63">
              <a:extLst>
                <a:ext uri="{FF2B5EF4-FFF2-40B4-BE49-F238E27FC236}">
                  <a16:creationId xmlns:a16="http://schemas.microsoft.com/office/drawing/2014/main" id="{7B166877-0B94-C3D2-4A4D-3A54D800ACF9}"/>
                </a:ext>
              </a:extLst>
            </p:cNvPr>
            <p:cNvSpPr/>
            <p:nvPr/>
          </p:nvSpPr>
          <p:spPr>
            <a:xfrm>
              <a:off x="6497563" y="4531525"/>
              <a:ext cx="28825" cy="28850"/>
            </a:xfrm>
            <a:custGeom>
              <a:avLst/>
              <a:gdLst/>
              <a:ahLst/>
              <a:cxnLst/>
              <a:rect l="l" t="t" r="r" b="b"/>
              <a:pathLst>
                <a:path w="1153" h="1154" extrusionOk="0">
                  <a:moveTo>
                    <a:pt x="576" y="0"/>
                  </a:moveTo>
                  <a:cubicBezTo>
                    <a:pt x="259" y="0"/>
                    <a:pt x="0" y="259"/>
                    <a:pt x="0" y="576"/>
                  </a:cubicBezTo>
                  <a:cubicBezTo>
                    <a:pt x="0" y="895"/>
                    <a:pt x="259" y="1154"/>
                    <a:pt x="576" y="1154"/>
                  </a:cubicBezTo>
                  <a:cubicBezTo>
                    <a:pt x="895" y="1154"/>
                    <a:pt x="1152" y="895"/>
                    <a:pt x="1152" y="576"/>
                  </a:cubicBezTo>
                  <a:cubicBezTo>
                    <a:pt x="1152" y="259"/>
                    <a:pt x="895" y="0"/>
                    <a:pt x="576" y="0"/>
                  </a:cubicBezTo>
                  <a:close/>
                </a:path>
              </a:pathLst>
            </a:custGeom>
            <a:solidFill>
              <a:srgbClr val="EFE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5120" name="Google Shape;254;p35">
            <a:extLst>
              <a:ext uri="{FF2B5EF4-FFF2-40B4-BE49-F238E27FC236}">
                <a16:creationId xmlns:a16="http://schemas.microsoft.com/office/drawing/2014/main" id="{4AC40BAE-C5BA-0688-6FF1-FF3F8A57B94F}"/>
              </a:ext>
            </a:extLst>
          </p:cNvPr>
          <p:cNvSpPr/>
          <p:nvPr/>
        </p:nvSpPr>
        <p:spPr>
          <a:xfrm>
            <a:off x="406931" y="166935"/>
            <a:ext cx="1106136" cy="1106136"/>
          </a:xfrm>
          <a:prstGeom prst="irregularSeal1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224" name="Tieng-vo-tay-trong-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8CC6B33F-C495-867E-1949-D84C1DCA23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2127" y="4870497"/>
            <a:ext cx="609600" cy="609600"/>
          </a:xfrm>
          <a:prstGeom prst="rect">
            <a:avLst/>
          </a:prstGeom>
        </p:spPr>
      </p:pic>
      <p:pic>
        <p:nvPicPr>
          <p:cNvPr id="225" name="Content Placeholder 5">
            <a:extLst>
              <a:ext uri="{FF2B5EF4-FFF2-40B4-BE49-F238E27FC236}">
                <a16:creationId xmlns:a16="http://schemas.microsoft.com/office/drawing/2014/main" id="{996245BD-AFFB-AAF9-9E0E-672EC6DFF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751" y="1293919"/>
            <a:ext cx="6165119" cy="4196793"/>
          </a:xfrm>
        </p:spPr>
      </p:pic>
    </p:spTree>
    <p:extLst>
      <p:ext uri="{BB962C8B-B14F-4D97-AF65-F5344CB8AC3E}">
        <p14:creationId xmlns:p14="http://schemas.microsoft.com/office/powerpoint/2010/main" val="140727022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00"/>
                            </p:stCondLst>
                            <p:childTnLst>
                              <p:par>
                                <p:cTn id="5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"/>
                            </p:stCondLst>
                            <p:childTnLst>
                              <p:par>
                                <p:cTn id="5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100"/>
                            </p:stCondLst>
                            <p:childTnLst>
                              <p:par>
                                <p:cTn id="6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"/>
                            </p:stCondLst>
                            <p:childTnLst>
                              <p:par>
                                <p:cTn id="6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00"/>
                            </p:stCondLst>
                            <p:childTnLst>
                              <p:par>
                                <p:cTn id="6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100"/>
                            </p:stCondLst>
                            <p:childTnLst>
                              <p:par>
                                <p:cTn id="7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100"/>
                            </p:stCondLst>
                            <p:childTnLst>
                              <p:par>
                                <p:cTn id="7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100"/>
                            </p:stCondLst>
                            <p:childTnLst>
                              <p:par>
                                <p:cTn id="8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100"/>
                            </p:stCondLst>
                            <p:childTnLst>
                              <p:par>
                                <p:cTn id="8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100"/>
                            </p:stCondLst>
                            <p:childTnLst>
                              <p:par>
                                <p:cTn id="8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100"/>
                            </p:stCondLst>
                            <p:childTnLst>
                              <p:par>
                                <p:cTn id="96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97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9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4896" fill="hold"/>
                                        <p:tgtEl>
                                          <p:spTgt spid="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4"/>
                </p:tgtEl>
              </p:cMediaNode>
            </p:audio>
          </p:childTnLst>
        </p:cTn>
      </p:par>
    </p:tnLst>
    <p:bldLst>
      <p:bldP spid="194" grpId="0" animBg="1"/>
      <p:bldP spid="195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3" grpId="0" animBg="1"/>
      <p:bldP spid="3" grpId="1" animBg="1"/>
      <p:bldP spid="6" grpId="0" animBg="1"/>
      <p:bldP spid="6" grpId="2" animBg="1"/>
      <p:bldP spid="7" grpId="0" animBg="1"/>
      <p:bldP spid="7" grpId="1" animBg="1"/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C227B-4E23-FF00-9BD9-A77580B6B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32D638-86CB-C130-45D5-36654D829828}"/>
              </a:ext>
            </a:extLst>
          </p:cNvPr>
          <p:cNvSpPr/>
          <p:nvPr/>
        </p:nvSpPr>
        <p:spPr>
          <a:xfrm>
            <a:off x="9005667" y="5566117"/>
            <a:ext cx="2346961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674CD-EC9F-1CDC-F2FC-939A3FF262C8}"/>
              </a:ext>
            </a:extLst>
          </p:cNvPr>
          <p:cNvSpPr/>
          <p:nvPr/>
        </p:nvSpPr>
        <p:spPr>
          <a:xfrm>
            <a:off x="9245600" y="5993841"/>
            <a:ext cx="2107026" cy="86415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5E0D521-6261-B7F3-3826-9C4BFC125602}"/>
              </a:ext>
            </a:extLst>
          </p:cNvPr>
          <p:cNvSpPr/>
          <p:nvPr/>
        </p:nvSpPr>
        <p:spPr>
          <a:xfrm>
            <a:off x="9005666" y="5562605"/>
            <a:ext cx="2346961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ADFD4B63-5D14-AA8D-9472-563620D45C0E}"/>
              </a:ext>
            </a:extLst>
          </p:cNvPr>
          <p:cNvSpPr/>
          <p:nvPr/>
        </p:nvSpPr>
        <p:spPr>
          <a:xfrm>
            <a:off x="9005666" y="5547528"/>
            <a:ext cx="2586111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Rounded Rectangle 247">
            <a:extLst>
              <a:ext uri="{FF2B5EF4-FFF2-40B4-BE49-F238E27FC236}">
                <a16:creationId xmlns:a16="http://schemas.microsoft.com/office/drawing/2014/main" id="{5E09CDB8-E322-9D82-9125-D4614F93A76B}"/>
              </a:ext>
            </a:extLst>
          </p:cNvPr>
          <p:cNvSpPr/>
          <p:nvPr/>
        </p:nvSpPr>
        <p:spPr>
          <a:xfrm>
            <a:off x="9692639" y="5993841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</a:p>
        </p:txBody>
      </p:sp>
      <p:sp>
        <p:nvSpPr>
          <p:cNvPr id="249" name="Rounded Rectangle 248">
            <a:extLst>
              <a:ext uri="{FF2B5EF4-FFF2-40B4-BE49-F238E27FC236}">
                <a16:creationId xmlns:a16="http://schemas.microsoft.com/office/drawing/2014/main" id="{5A1D5959-492C-9934-4F42-424945CD7981}"/>
              </a:ext>
            </a:extLst>
          </p:cNvPr>
          <p:cNvSpPr/>
          <p:nvPr/>
        </p:nvSpPr>
        <p:spPr>
          <a:xfrm>
            <a:off x="9711395" y="598195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09</a:t>
            </a:r>
          </a:p>
        </p:txBody>
      </p:sp>
      <p:sp>
        <p:nvSpPr>
          <p:cNvPr id="250" name="Rounded Rectangle 249">
            <a:extLst>
              <a:ext uri="{FF2B5EF4-FFF2-40B4-BE49-F238E27FC236}">
                <a16:creationId xmlns:a16="http://schemas.microsoft.com/office/drawing/2014/main" id="{B0A83E73-1B41-6BF9-4EC9-1C5AC79CF22A}"/>
              </a:ext>
            </a:extLst>
          </p:cNvPr>
          <p:cNvSpPr/>
          <p:nvPr/>
        </p:nvSpPr>
        <p:spPr>
          <a:xfrm>
            <a:off x="9702017" y="5972236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08</a:t>
            </a:r>
          </a:p>
        </p:txBody>
      </p:sp>
      <p:sp>
        <p:nvSpPr>
          <p:cNvPr id="251" name="Rounded Rectangle 250">
            <a:extLst>
              <a:ext uri="{FF2B5EF4-FFF2-40B4-BE49-F238E27FC236}">
                <a16:creationId xmlns:a16="http://schemas.microsoft.com/office/drawing/2014/main" id="{C067929F-37DE-3A05-EC92-BB16C4408961}"/>
              </a:ext>
            </a:extLst>
          </p:cNvPr>
          <p:cNvSpPr/>
          <p:nvPr/>
        </p:nvSpPr>
        <p:spPr>
          <a:xfrm>
            <a:off x="9738358" y="5997777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07</a:t>
            </a:r>
          </a:p>
        </p:txBody>
      </p:sp>
      <p:sp>
        <p:nvSpPr>
          <p:cNvPr id="252" name="Rounded Rectangle 251">
            <a:extLst>
              <a:ext uri="{FF2B5EF4-FFF2-40B4-BE49-F238E27FC236}">
                <a16:creationId xmlns:a16="http://schemas.microsoft.com/office/drawing/2014/main" id="{85107861-F282-9FF5-40BA-A5AE6A432BDC}"/>
              </a:ext>
            </a:extLst>
          </p:cNvPr>
          <p:cNvSpPr/>
          <p:nvPr/>
        </p:nvSpPr>
        <p:spPr>
          <a:xfrm>
            <a:off x="9723119" y="6008789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06</a:t>
            </a:r>
          </a:p>
        </p:txBody>
      </p:sp>
      <p:sp>
        <p:nvSpPr>
          <p:cNvPr id="253" name="Rounded Rectangle 252">
            <a:extLst>
              <a:ext uri="{FF2B5EF4-FFF2-40B4-BE49-F238E27FC236}">
                <a16:creationId xmlns:a16="http://schemas.microsoft.com/office/drawing/2014/main" id="{051CA20C-FE5B-24AF-DAA5-5CFA76744268}"/>
              </a:ext>
            </a:extLst>
          </p:cNvPr>
          <p:cNvSpPr/>
          <p:nvPr/>
        </p:nvSpPr>
        <p:spPr>
          <a:xfrm>
            <a:off x="9723119" y="5974083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</a:p>
        </p:txBody>
      </p:sp>
      <p:sp>
        <p:nvSpPr>
          <p:cNvPr id="254" name="Rounded Rectangle 253">
            <a:extLst>
              <a:ext uri="{FF2B5EF4-FFF2-40B4-BE49-F238E27FC236}">
                <a16:creationId xmlns:a16="http://schemas.microsoft.com/office/drawing/2014/main" id="{082F777D-0C3A-FB93-F20B-BF2403B84F02}"/>
              </a:ext>
            </a:extLst>
          </p:cNvPr>
          <p:cNvSpPr/>
          <p:nvPr/>
        </p:nvSpPr>
        <p:spPr>
          <a:xfrm>
            <a:off x="9738356" y="5959012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</a:p>
        </p:txBody>
      </p:sp>
      <p:sp>
        <p:nvSpPr>
          <p:cNvPr id="255" name="Rounded Rectangle 254">
            <a:extLst>
              <a:ext uri="{FF2B5EF4-FFF2-40B4-BE49-F238E27FC236}">
                <a16:creationId xmlns:a16="http://schemas.microsoft.com/office/drawing/2014/main" id="{DECB482D-F7F6-B637-DC24-ED73C138B2AD}"/>
              </a:ext>
            </a:extLst>
          </p:cNvPr>
          <p:cNvSpPr/>
          <p:nvPr/>
        </p:nvSpPr>
        <p:spPr>
          <a:xfrm>
            <a:off x="9737187" y="5917072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</a:p>
        </p:txBody>
      </p:sp>
      <p:sp>
        <p:nvSpPr>
          <p:cNvPr id="256" name="Rounded Rectangle 255">
            <a:extLst>
              <a:ext uri="{FF2B5EF4-FFF2-40B4-BE49-F238E27FC236}">
                <a16:creationId xmlns:a16="http://schemas.microsoft.com/office/drawing/2014/main" id="{D0A3F63F-37BF-A528-4E76-B2805CADBC04}"/>
              </a:ext>
            </a:extLst>
          </p:cNvPr>
          <p:cNvSpPr/>
          <p:nvPr/>
        </p:nvSpPr>
        <p:spPr>
          <a:xfrm>
            <a:off x="9730153" y="5960020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</a:p>
        </p:txBody>
      </p:sp>
      <p:sp>
        <p:nvSpPr>
          <p:cNvPr id="257" name="Rounded Rectangle 256">
            <a:extLst>
              <a:ext uri="{FF2B5EF4-FFF2-40B4-BE49-F238E27FC236}">
                <a16:creationId xmlns:a16="http://schemas.microsoft.com/office/drawing/2014/main" id="{0802991B-7395-AF7A-A1C7-AB918D0C0E8D}"/>
              </a:ext>
            </a:extLst>
          </p:cNvPr>
          <p:cNvSpPr/>
          <p:nvPr/>
        </p:nvSpPr>
        <p:spPr>
          <a:xfrm>
            <a:off x="9707880" y="5935951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</a:p>
        </p:txBody>
      </p:sp>
      <p:sp>
        <p:nvSpPr>
          <p:cNvPr id="258" name="Rounded Rectangle 257">
            <a:extLst>
              <a:ext uri="{FF2B5EF4-FFF2-40B4-BE49-F238E27FC236}">
                <a16:creationId xmlns:a16="http://schemas.microsoft.com/office/drawing/2014/main" id="{F3E9CF0B-4075-4AED-7C57-7BFECAFBBCE7}"/>
              </a:ext>
            </a:extLst>
          </p:cNvPr>
          <p:cNvSpPr/>
          <p:nvPr/>
        </p:nvSpPr>
        <p:spPr>
          <a:xfrm>
            <a:off x="9692639" y="5957165"/>
            <a:ext cx="1219200" cy="8382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00</a:t>
            </a:r>
          </a:p>
        </p:txBody>
      </p:sp>
      <p:sp>
        <p:nvSpPr>
          <p:cNvPr id="5120" name="Google Shape;254;p35">
            <a:extLst>
              <a:ext uri="{FF2B5EF4-FFF2-40B4-BE49-F238E27FC236}">
                <a16:creationId xmlns:a16="http://schemas.microsoft.com/office/drawing/2014/main" id="{6C72CAF4-0888-F302-E681-E2725F180576}"/>
              </a:ext>
            </a:extLst>
          </p:cNvPr>
          <p:cNvSpPr/>
          <p:nvPr/>
        </p:nvSpPr>
        <p:spPr>
          <a:xfrm>
            <a:off x="406931" y="166935"/>
            <a:ext cx="1106136" cy="1106136"/>
          </a:xfrm>
          <a:prstGeom prst="irregularSeal1">
            <a:avLst/>
          </a:prstGeom>
          <a:solidFill>
            <a:schemeClr val="lt2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Google Shape;252;p35">
            <a:extLst>
              <a:ext uri="{FF2B5EF4-FFF2-40B4-BE49-F238E27FC236}">
                <a16:creationId xmlns:a16="http://schemas.microsoft.com/office/drawing/2014/main" id="{2273985C-B925-629B-FE93-CAF77FF25A08}"/>
              </a:ext>
            </a:extLst>
          </p:cNvPr>
          <p:cNvSpPr txBox="1">
            <a:spLocks/>
          </p:cNvSpPr>
          <p:nvPr/>
        </p:nvSpPr>
        <p:spPr>
          <a:xfrm>
            <a:off x="959999" y="607335"/>
            <a:ext cx="10272000" cy="76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Trung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554D8090-953B-ECB6-74D4-0C68C9523650}"/>
              </a:ext>
            </a:extLst>
          </p:cNvPr>
          <p:cNvSpPr/>
          <p:nvPr/>
        </p:nvSpPr>
        <p:spPr>
          <a:xfrm>
            <a:off x="6461759" y="1766649"/>
            <a:ext cx="5130017" cy="839532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ysDash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( 20 +25+15): 3= 20</a:t>
            </a:r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D61821D0-FA0C-A7E8-E52A-E1F8B8AB9EBA}"/>
              </a:ext>
            </a:extLst>
          </p:cNvPr>
          <p:cNvSpPr/>
          <p:nvPr/>
        </p:nvSpPr>
        <p:spPr>
          <a:xfrm>
            <a:off x="6461759" y="4275121"/>
            <a:ext cx="5199968" cy="79468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ysDash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400" b="1" ker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</a:t>
            </a:r>
            <a:r>
              <a:rPr lang="en-US" sz="4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kern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 +25 +15): </a:t>
            </a:r>
            <a:r>
              <a:rPr lang="en-US" sz="4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3= 40</a:t>
            </a:r>
          </a:p>
        </p:txBody>
      </p:sp>
      <p:sp>
        <p:nvSpPr>
          <p:cNvPr id="10" name="Rounded Rectangle 12">
            <a:extLst>
              <a:ext uri="{FF2B5EF4-FFF2-40B4-BE49-F238E27FC236}">
                <a16:creationId xmlns:a16="http://schemas.microsoft.com/office/drawing/2014/main" id="{47E7DEA9-C1CC-579E-AADC-AC2EEC91D7EF}"/>
              </a:ext>
            </a:extLst>
          </p:cNvPr>
          <p:cNvSpPr/>
          <p:nvPr/>
        </p:nvSpPr>
        <p:spPr>
          <a:xfrm>
            <a:off x="6461759" y="3030810"/>
            <a:ext cx="5199968" cy="79468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tx1">
                <a:lumMod val="95000"/>
                <a:lumOff val="5000"/>
              </a:schemeClr>
            </a:solidFill>
            <a:prstDash val="sysDash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4400" b="1" kern="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( 20 +25 +15): 3= 30</a:t>
            </a:r>
          </a:p>
        </p:txBody>
      </p:sp>
      <p:grpSp>
        <p:nvGrpSpPr>
          <p:cNvPr id="11" name="Google Shape;6759;p63">
            <a:extLst>
              <a:ext uri="{FF2B5EF4-FFF2-40B4-BE49-F238E27FC236}">
                <a16:creationId xmlns:a16="http://schemas.microsoft.com/office/drawing/2014/main" id="{7AE2944C-A545-6359-ADE3-889022F5D59F}"/>
              </a:ext>
            </a:extLst>
          </p:cNvPr>
          <p:cNvGrpSpPr/>
          <p:nvPr/>
        </p:nvGrpSpPr>
        <p:grpSpPr>
          <a:xfrm>
            <a:off x="5377847" y="1433176"/>
            <a:ext cx="1210258" cy="1187340"/>
            <a:chOff x="6897400" y="3081200"/>
            <a:chExt cx="653225" cy="702100"/>
          </a:xfrm>
        </p:grpSpPr>
        <p:sp>
          <p:nvSpPr>
            <p:cNvPr id="12" name="Google Shape;6760;p63">
              <a:extLst>
                <a:ext uri="{FF2B5EF4-FFF2-40B4-BE49-F238E27FC236}">
                  <a16:creationId xmlns:a16="http://schemas.microsoft.com/office/drawing/2014/main" id="{BF122690-942B-70EB-81B2-7122B8172C6A}"/>
                </a:ext>
              </a:extLst>
            </p:cNvPr>
            <p:cNvSpPr/>
            <p:nvPr/>
          </p:nvSpPr>
          <p:spPr>
            <a:xfrm>
              <a:off x="7054775" y="3516100"/>
              <a:ext cx="279725" cy="178775"/>
            </a:xfrm>
            <a:custGeom>
              <a:avLst/>
              <a:gdLst/>
              <a:ahLst/>
              <a:cxnLst/>
              <a:rect l="l" t="t" r="r" b="b"/>
              <a:pathLst>
                <a:path w="11189" h="7151" extrusionOk="0">
                  <a:moveTo>
                    <a:pt x="1" y="0"/>
                  </a:moveTo>
                  <a:lnTo>
                    <a:pt x="1" y="7150"/>
                  </a:lnTo>
                  <a:lnTo>
                    <a:pt x="11188" y="7150"/>
                  </a:lnTo>
                  <a:lnTo>
                    <a:pt x="11188" y="0"/>
                  </a:lnTo>
                  <a:close/>
                </a:path>
              </a:pathLst>
            </a:custGeom>
            <a:solidFill>
              <a:srgbClr val="FFC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6761;p63">
              <a:extLst>
                <a:ext uri="{FF2B5EF4-FFF2-40B4-BE49-F238E27FC236}">
                  <a16:creationId xmlns:a16="http://schemas.microsoft.com/office/drawing/2014/main" id="{68506FE9-1204-EEFD-171A-B3F7513D8D78}"/>
                </a:ext>
              </a:extLst>
            </p:cNvPr>
            <p:cNvSpPr/>
            <p:nvPr/>
          </p:nvSpPr>
          <p:spPr>
            <a:xfrm>
              <a:off x="7162050" y="3139250"/>
              <a:ext cx="329850" cy="644050"/>
            </a:xfrm>
            <a:custGeom>
              <a:avLst/>
              <a:gdLst/>
              <a:ahLst/>
              <a:cxnLst/>
              <a:rect l="l" t="t" r="r" b="b"/>
              <a:pathLst>
                <a:path w="13194" h="25762" extrusionOk="0">
                  <a:moveTo>
                    <a:pt x="0" y="1"/>
                  </a:moveTo>
                  <a:lnTo>
                    <a:pt x="0" y="10134"/>
                  </a:lnTo>
                  <a:lnTo>
                    <a:pt x="1306" y="11438"/>
                  </a:lnTo>
                  <a:lnTo>
                    <a:pt x="5807" y="23441"/>
                  </a:lnTo>
                  <a:cubicBezTo>
                    <a:pt x="6346" y="24874"/>
                    <a:pt x="7707" y="25762"/>
                    <a:pt x="9155" y="25762"/>
                  </a:cubicBezTo>
                  <a:cubicBezTo>
                    <a:pt x="9572" y="25762"/>
                    <a:pt x="9997" y="25689"/>
                    <a:pt x="10410" y="25533"/>
                  </a:cubicBezTo>
                  <a:cubicBezTo>
                    <a:pt x="12257" y="24837"/>
                    <a:pt x="13194" y="22776"/>
                    <a:pt x="12502" y="20929"/>
                  </a:cubicBezTo>
                  <a:lnTo>
                    <a:pt x="4652" y="1"/>
                  </a:lnTo>
                  <a:close/>
                </a:path>
              </a:pathLst>
            </a:custGeom>
            <a:solidFill>
              <a:srgbClr val="FFC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6762;p63">
              <a:extLst>
                <a:ext uri="{FF2B5EF4-FFF2-40B4-BE49-F238E27FC236}">
                  <a16:creationId xmlns:a16="http://schemas.microsoft.com/office/drawing/2014/main" id="{EE651F8D-8896-64C7-3E41-7988050ED0DC}"/>
                </a:ext>
              </a:extLst>
            </p:cNvPr>
            <p:cNvSpPr/>
            <p:nvPr/>
          </p:nvSpPr>
          <p:spPr>
            <a:xfrm>
              <a:off x="6897400" y="3081200"/>
              <a:ext cx="380975" cy="702075"/>
            </a:xfrm>
            <a:custGeom>
              <a:avLst/>
              <a:gdLst/>
              <a:ahLst/>
              <a:cxnLst/>
              <a:rect l="l" t="t" r="r" b="b"/>
              <a:pathLst>
                <a:path w="15239" h="28083" extrusionOk="0">
                  <a:moveTo>
                    <a:pt x="11890" y="0"/>
                  </a:moveTo>
                  <a:cubicBezTo>
                    <a:pt x="10398" y="0"/>
                    <a:pt x="9065" y="925"/>
                    <a:pt x="8541" y="2320"/>
                  </a:cubicBezTo>
                  <a:lnTo>
                    <a:pt x="694" y="23251"/>
                  </a:lnTo>
                  <a:cubicBezTo>
                    <a:pt x="1" y="25099"/>
                    <a:pt x="938" y="27160"/>
                    <a:pt x="2785" y="27854"/>
                  </a:cubicBezTo>
                  <a:cubicBezTo>
                    <a:pt x="3199" y="28009"/>
                    <a:pt x="3623" y="28082"/>
                    <a:pt x="4039" y="28082"/>
                  </a:cubicBezTo>
                  <a:cubicBezTo>
                    <a:pt x="5487" y="28082"/>
                    <a:pt x="6850" y="27197"/>
                    <a:pt x="7389" y="25763"/>
                  </a:cubicBezTo>
                  <a:lnTo>
                    <a:pt x="11890" y="13758"/>
                  </a:lnTo>
                  <a:lnTo>
                    <a:pt x="11890" y="10475"/>
                  </a:lnTo>
                  <a:cubicBezTo>
                    <a:pt x="11890" y="7423"/>
                    <a:pt x="13092" y="4493"/>
                    <a:pt x="15238" y="2323"/>
                  </a:cubicBezTo>
                  <a:cubicBezTo>
                    <a:pt x="14715" y="925"/>
                    <a:pt x="13381" y="0"/>
                    <a:pt x="11890" y="0"/>
                  </a:cubicBezTo>
                  <a:close/>
                </a:path>
              </a:pathLst>
            </a:custGeom>
            <a:solidFill>
              <a:srgbClr val="FFC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6763;p63">
              <a:extLst>
                <a:ext uri="{FF2B5EF4-FFF2-40B4-BE49-F238E27FC236}">
                  <a16:creationId xmlns:a16="http://schemas.microsoft.com/office/drawing/2014/main" id="{E191BE73-EF41-B0F0-2248-1FA56075EC51}"/>
                </a:ext>
              </a:extLst>
            </p:cNvPr>
            <p:cNvSpPr/>
            <p:nvPr/>
          </p:nvSpPr>
          <p:spPr>
            <a:xfrm>
              <a:off x="7040825" y="3358075"/>
              <a:ext cx="82950" cy="66100"/>
            </a:xfrm>
            <a:custGeom>
              <a:avLst/>
              <a:gdLst/>
              <a:ahLst/>
              <a:cxnLst/>
              <a:rect l="l" t="t" r="r" b="b"/>
              <a:pathLst>
                <a:path w="3318" h="2644" extrusionOk="0">
                  <a:moveTo>
                    <a:pt x="1659" y="0"/>
                  </a:moveTo>
                  <a:cubicBezTo>
                    <a:pt x="743" y="0"/>
                    <a:pt x="0" y="592"/>
                    <a:pt x="0" y="1322"/>
                  </a:cubicBezTo>
                  <a:cubicBezTo>
                    <a:pt x="0" y="2053"/>
                    <a:pt x="743" y="2643"/>
                    <a:pt x="1659" y="2643"/>
                  </a:cubicBezTo>
                  <a:cubicBezTo>
                    <a:pt x="2575" y="2643"/>
                    <a:pt x="3318" y="2053"/>
                    <a:pt x="3318" y="1322"/>
                  </a:cubicBezTo>
                  <a:cubicBezTo>
                    <a:pt x="3318" y="592"/>
                    <a:pt x="2575" y="0"/>
                    <a:pt x="1659" y="0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6764;p63">
              <a:extLst>
                <a:ext uri="{FF2B5EF4-FFF2-40B4-BE49-F238E27FC236}">
                  <a16:creationId xmlns:a16="http://schemas.microsoft.com/office/drawing/2014/main" id="{3FB0A3E5-98D4-1B03-0E41-E3F295ACED14}"/>
                </a:ext>
              </a:extLst>
            </p:cNvPr>
            <p:cNvSpPr/>
            <p:nvPr/>
          </p:nvSpPr>
          <p:spPr>
            <a:xfrm>
              <a:off x="7265550" y="3358075"/>
              <a:ext cx="82975" cy="66100"/>
            </a:xfrm>
            <a:custGeom>
              <a:avLst/>
              <a:gdLst/>
              <a:ahLst/>
              <a:cxnLst/>
              <a:rect l="l" t="t" r="r" b="b"/>
              <a:pathLst>
                <a:path w="3319" h="2644" extrusionOk="0">
                  <a:moveTo>
                    <a:pt x="1660" y="0"/>
                  </a:moveTo>
                  <a:cubicBezTo>
                    <a:pt x="743" y="0"/>
                    <a:pt x="1" y="592"/>
                    <a:pt x="1" y="1322"/>
                  </a:cubicBezTo>
                  <a:cubicBezTo>
                    <a:pt x="1" y="2053"/>
                    <a:pt x="743" y="2643"/>
                    <a:pt x="1660" y="2643"/>
                  </a:cubicBezTo>
                  <a:cubicBezTo>
                    <a:pt x="2575" y="2643"/>
                    <a:pt x="3319" y="2053"/>
                    <a:pt x="3319" y="1322"/>
                  </a:cubicBezTo>
                  <a:cubicBezTo>
                    <a:pt x="3319" y="592"/>
                    <a:pt x="2575" y="0"/>
                    <a:pt x="1660" y="0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6765;p63">
              <a:extLst>
                <a:ext uri="{FF2B5EF4-FFF2-40B4-BE49-F238E27FC236}">
                  <a16:creationId xmlns:a16="http://schemas.microsoft.com/office/drawing/2014/main" id="{8E87CC9E-0AE1-3D08-73BF-6E6A7EF88F99}"/>
                </a:ext>
              </a:extLst>
            </p:cNvPr>
            <p:cNvSpPr/>
            <p:nvPr/>
          </p:nvSpPr>
          <p:spPr>
            <a:xfrm>
              <a:off x="7095825" y="3331825"/>
              <a:ext cx="21200" cy="38200"/>
            </a:xfrm>
            <a:custGeom>
              <a:avLst/>
              <a:gdLst/>
              <a:ahLst/>
              <a:cxnLst/>
              <a:rect l="l" t="t" r="r" b="b"/>
              <a:pathLst>
                <a:path w="848" h="1528" extrusionOk="0">
                  <a:moveTo>
                    <a:pt x="424" y="0"/>
                  </a:moveTo>
                  <a:cubicBezTo>
                    <a:pt x="192" y="0"/>
                    <a:pt x="0" y="191"/>
                    <a:pt x="0" y="424"/>
                  </a:cubicBezTo>
                  <a:lnTo>
                    <a:pt x="0" y="1103"/>
                  </a:lnTo>
                  <a:cubicBezTo>
                    <a:pt x="0" y="1336"/>
                    <a:pt x="192" y="1527"/>
                    <a:pt x="424" y="1527"/>
                  </a:cubicBezTo>
                  <a:cubicBezTo>
                    <a:pt x="658" y="1527"/>
                    <a:pt x="848" y="1336"/>
                    <a:pt x="848" y="1103"/>
                  </a:cubicBezTo>
                  <a:lnTo>
                    <a:pt x="848" y="424"/>
                  </a:lnTo>
                  <a:cubicBezTo>
                    <a:pt x="848" y="190"/>
                    <a:pt x="660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6766;p63">
              <a:extLst>
                <a:ext uri="{FF2B5EF4-FFF2-40B4-BE49-F238E27FC236}">
                  <a16:creationId xmlns:a16="http://schemas.microsoft.com/office/drawing/2014/main" id="{22A7F736-0EA9-176F-F25B-439A77FF699F}"/>
                </a:ext>
              </a:extLst>
            </p:cNvPr>
            <p:cNvSpPr/>
            <p:nvPr/>
          </p:nvSpPr>
          <p:spPr>
            <a:xfrm>
              <a:off x="7272275" y="3331825"/>
              <a:ext cx="21200" cy="38200"/>
            </a:xfrm>
            <a:custGeom>
              <a:avLst/>
              <a:gdLst/>
              <a:ahLst/>
              <a:cxnLst/>
              <a:rect l="l" t="t" r="r" b="b"/>
              <a:pathLst>
                <a:path w="848" h="1528" extrusionOk="0">
                  <a:moveTo>
                    <a:pt x="424" y="0"/>
                  </a:moveTo>
                  <a:cubicBezTo>
                    <a:pt x="191" y="0"/>
                    <a:pt x="0" y="191"/>
                    <a:pt x="0" y="424"/>
                  </a:cubicBezTo>
                  <a:lnTo>
                    <a:pt x="0" y="1103"/>
                  </a:lnTo>
                  <a:cubicBezTo>
                    <a:pt x="0" y="1336"/>
                    <a:pt x="191" y="1527"/>
                    <a:pt x="424" y="1527"/>
                  </a:cubicBezTo>
                  <a:cubicBezTo>
                    <a:pt x="658" y="1527"/>
                    <a:pt x="848" y="1336"/>
                    <a:pt x="848" y="1103"/>
                  </a:cubicBezTo>
                  <a:lnTo>
                    <a:pt x="848" y="424"/>
                  </a:lnTo>
                  <a:cubicBezTo>
                    <a:pt x="848" y="190"/>
                    <a:pt x="658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6767;p63">
              <a:extLst>
                <a:ext uri="{FF2B5EF4-FFF2-40B4-BE49-F238E27FC236}">
                  <a16:creationId xmlns:a16="http://schemas.microsoft.com/office/drawing/2014/main" id="{0E5BF501-BB5F-2F61-0BB5-268DE123F0A2}"/>
                </a:ext>
              </a:extLst>
            </p:cNvPr>
            <p:cNvSpPr/>
            <p:nvPr/>
          </p:nvSpPr>
          <p:spPr>
            <a:xfrm>
              <a:off x="7159550" y="3348250"/>
              <a:ext cx="70200" cy="31825"/>
            </a:xfrm>
            <a:custGeom>
              <a:avLst/>
              <a:gdLst/>
              <a:ahLst/>
              <a:cxnLst/>
              <a:rect l="l" t="t" r="r" b="b"/>
              <a:pathLst>
                <a:path w="2808" h="1273" extrusionOk="0">
                  <a:moveTo>
                    <a:pt x="2337" y="1"/>
                  </a:moveTo>
                  <a:cubicBezTo>
                    <a:pt x="2218" y="1"/>
                    <a:pt x="2100" y="50"/>
                    <a:pt x="2016" y="146"/>
                  </a:cubicBezTo>
                  <a:cubicBezTo>
                    <a:pt x="1861" y="324"/>
                    <a:pt x="1638" y="425"/>
                    <a:pt x="1406" y="425"/>
                  </a:cubicBezTo>
                  <a:cubicBezTo>
                    <a:pt x="1172" y="425"/>
                    <a:pt x="949" y="323"/>
                    <a:pt x="795" y="146"/>
                  </a:cubicBezTo>
                  <a:cubicBezTo>
                    <a:pt x="711" y="51"/>
                    <a:pt x="592" y="2"/>
                    <a:pt x="474" y="2"/>
                  </a:cubicBezTo>
                  <a:cubicBezTo>
                    <a:pt x="376" y="2"/>
                    <a:pt x="277" y="35"/>
                    <a:pt x="198" y="105"/>
                  </a:cubicBezTo>
                  <a:cubicBezTo>
                    <a:pt x="21" y="260"/>
                    <a:pt x="1" y="527"/>
                    <a:pt x="156" y="704"/>
                  </a:cubicBezTo>
                  <a:cubicBezTo>
                    <a:pt x="472" y="1064"/>
                    <a:pt x="926" y="1272"/>
                    <a:pt x="1406" y="1272"/>
                  </a:cubicBezTo>
                  <a:cubicBezTo>
                    <a:pt x="1885" y="1272"/>
                    <a:pt x="2341" y="1064"/>
                    <a:pt x="2655" y="704"/>
                  </a:cubicBezTo>
                  <a:cubicBezTo>
                    <a:pt x="2807" y="527"/>
                    <a:pt x="2790" y="260"/>
                    <a:pt x="2614" y="105"/>
                  </a:cubicBezTo>
                  <a:cubicBezTo>
                    <a:pt x="2534" y="35"/>
                    <a:pt x="2436" y="1"/>
                    <a:pt x="233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6768;p63">
              <a:extLst>
                <a:ext uri="{FF2B5EF4-FFF2-40B4-BE49-F238E27FC236}">
                  <a16:creationId xmlns:a16="http://schemas.microsoft.com/office/drawing/2014/main" id="{343EE26F-9F3C-C093-C032-E73D3D08CC79}"/>
                </a:ext>
              </a:extLst>
            </p:cNvPr>
            <p:cNvSpPr/>
            <p:nvPr/>
          </p:nvSpPr>
          <p:spPr>
            <a:xfrm>
              <a:off x="7416525" y="3320150"/>
              <a:ext cx="66200" cy="334675"/>
            </a:xfrm>
            <a:custGeom>
              <a:avLst/>
              <a:gdLst/>
              <a:ahLst/>
              <a:cxnLst/>
              <a:rect l="l" t="t" r="r" b="b"/>
              <a:pathLst>
                <a:path w="2648" h="13387" extrusionOk="0">
                  <a:moveTo>
                    <a:pt x="794" y="1"/>
                  </a:moveTo>
                  <a:cubicBezTo>
                    <a:pt x="356" y="1"/>
                    <a:pt x="0" y="357"/>
                    <a:pt x="0" y="795"/>
                  </a:cubicBezTo>
                  <a:lnTo>
                    <a:pt x="0" y="12463"/>
                  </a:lnTo>
                  <a:cubicBezTo>
                    <a:pt x="0" y="12706"/>
                    <a:pt x="98" y="12942"/>
                    <a:pt x="272" y="13117"/>
                  </a:cubicBezTo>
                  <a:cubicBezTo>
                    <a:pt x="445" y="13291"/>
                    <a:pt x="679" y="13387"/>
                    <a:pt x="925" y="13387"/>
                  </a:cubicBezTo>
                  <a:lnTo>
                    <a:pt x="1725" y="13387"/>
                  </a:lnTo>
                  <a:cubicBezTo>
                    <a:pt x="2235" y="13387"/>
                    <a:pt x="2647" y="12975"/>
                    <a:pt x="2647" y="12465"/>
                  </a:cubicBezTo>
                  <a:lnTo>
                    <a:pt x="2647" y="796"/>
                  </a:lnTo>
                  <a:cubicBezTo>
                    <a:pt x="2647" y="357"/>
                    <a:pt x="2292" y="1"/>
                    <a:pt x="1854" y="1"/>
                  </a:cubicBezTo>
                  <a:close/>
                </a:path>
              </a:pathLst>
            </a:custGeom>
            <a:solidFill>
              <a:srgbClr val="A77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6769;p63">
              <a:extLst>
                <a:ext uri="{FF2B5EF4-FFF2-40B4-BE49-F238E27FC236}">
                  <a16:creationId xmlns:a16="http://schemas.microsoft.com/office/drawing/2014/main" id="{8F51DDCB-41EA-2930-D2BC-5AC9C927B974}"/>
                </a:ext>
              </a:extLst>
            </p:cNvPr>
            <p:cNvSpPr/>
            <p:nvPr/>
          </p:nvSpPr>
          <p:spPr>
            <a:xfrm>
              <a:off x="7336825" y="3354875"/>
              <a:ext cx="213800" cy="163575"/>
            </a:xfrm>
            <a:custGeom>
              <a:avLst/>
              <a:gdLst/>
              <a:ahLst/>
              <a:cxnLst/>
              <a:rect l="l" t="t" r="r" b="b"/>
              <a:pathLst>
                <a:path w="8552" h="6543" extrusionOk="0">
                  <a:moveTo>
                    <a:pt x="7577" y="0"/>
                  </a:moveTo>
                  <a:cubicBezTo>
                    <a:pt x="6130" y="391"/>
                    <a:pt x="4802" y="536"/>
                    <a:pt x="3194" y="536"/>
                  </a:cubicBezTo>
                  <a:lnTo>
                    <a:pt x="795" y="536"/>
                  </a:lnTo>
                  <a:cubicBezTo>
                    <a:pt x="267" y="536"/>
                    <a:pt x="1" y="1178"/>
                    <a:pt x="376" y="1553"/>
                  </a:cubicBezTo>
                  <a:lnTo>
                    <a:pt x="2006" y="3183"/>
                  </a:lnTo>
                  <a:lnTo>
                    <a:pt x="2006" y="4903"/>
                  </a:lnTo>
                  <a:cubicBezTo>
                    <a:pt x="2006" y="5560"/>
                    <a:pt x="2539" y="6093"/>
                    <a:pt x="3197" y="6093"/>
                  </a:cubicBezTo>
                  <a:lnTo>
                    <a:pt x="3408" y="6093"/>
                  </a:lnTo>
                  <a:cubicBezTo>
                    <a:pt x="4988" y="6093"/>
                    <a:pt x="6295" y="6263"/>
                    <a:pt x="7576" y="6543"/>
                  </a:cubicBezTo>
                  <a:cubicBezTo>
                    <a:pt x="7967" y="5958"/>
                    <a:pt x="8238" y="5316"/>
                    <a:pt x="8392" y="4637"/>
                  </a:cubicBezTo>
                  <a:cubicBezTo>
                    <a:pt x="8500" y="4167"/>
                    <a:pt x="8551" y="3680"/>
                    <a:pt x="8551" y="3183"/>
                  </a:cubicBezTo>
                  <a:cubicBezTo>
                    <a:pt x="8551" y="2923"/>
                    <a:pt x="8533" y="2669"/>
                    <a:pt x="8498" y="2422"/>
                  </a:cubicBezTo>
                  <a:cubicBezTo>
                    <a:pt x="8376" y="1553"/>
                    <a:pt x="8051" y="744"/>
                    <a:pt x="7577" y="0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6770;p63">
              <a:extLst>
                <a:ext uri="{FF2B5EF4-FFF2-40B4-BE49-F238E27FC236}">
                  <a16:creationId xmlns:a16="http://schemas.microsoft.com/office/drawing/2014/main" id="{313187AB-68CF-3DBC-7034-990E7990C2C2}"/>
                </a:ext>
              </a:extLst>
            </p:cNvPr>
            <p:cNvSpPr/>
            <p:nvPr/>
          </p:nvSpPr>
          <p:spPr>
            <a:xfrm>
              <a:off x="7336825" y="3354900"/>
              <a:ext cx="212475" cy="152350"/>
            </a:xfrm>
            <a:custGeom>
              <a:avLst/>
              <a:gdLst/>
              <a:ahLst/>
              <a:cxnLst/>
              <a:rect l="l" t="t" r="r" b="b"/>
              <a:pathLst>
                <a:path w="8499" h="6094" extrusionOk="0">
                  <a:moveTo>
                    <a:pt x="7577" y="1"/>
                  </a:moveTo>
                  <a:cubicBezTo>
                    <a:pt x="6130" y="392"/>
                    <a:pt x="4802" y="538"/>
                    <a:pt x="3194" y="538"/>
                  </a:cubicBezTo>
                  <a:lnTo>
                    <a:pt x="795" y="538"/>
                  </a:lnTo>
                  <a:cubicBezTo>
                    <a:pt x="267" y="538"/>
                    <a:pt x="1" y="1179"/>
                    <a:pt x="376" y="1554"/>
                  </a:cubicBezTo>
                  <a:lnTo>
                    <a:pt x="2006" y="3184"/>
                  </a:lnTo>
                  <a:lnTo>
                    <a:pt x="2006" y="4904"/>
                  </a:lnTo>
                  <a:cubicBezTo>
                    <a:pt x="2006" y="5561"/>
                    <a:pt x="2539" y="6094"/>
                    <a:pt x="3197" y="6094"/>
                  </a:cubicBezTo>
                  <a:cubicBezTo>
                    <a:pt x="3675" y="4550"/>
                    <a:pt x="4841" y="3317"/>
                    <a:pt x="6354" y="2747"/>
                  </a:cubicBezTo>
                  <a:cubicBezTo>
                    <a:pt x="6949" y="2523"/>
                    <a:pt x="7570" y="2413"/>
                    <a:pt x="8188" y="2413"/>
                  </a:cubicBezTo>
                  <a:cubicBezTo>
                    <a:pt x="8291" y="2413"/>
                    <a:pt x="8395" y="2416"/>
                    <a:pt x="8498" y="2422"/>
                  </a:cubicBezTo>
                  <a:cubicBezTo>
                    <a:pt x="8376" y="1554"/>
                    <a:pt x="8051" y="746"/>
                    <a:pt x="7577" y="1"/>
                  </a:cubicBezTo>
                  <a:close/>
                </a:path>
              </a:pathLst>
            </a:custGeom>
            <a:solidFill>
              <a:srgbClr val="4B394C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3" name="Google Shape;6339;p63">
            <a:extLst>
              <a:ext uri="{FF2B5EF4-FFF2-40B4-BE49-F238E27FC236}">
                <a16:creationId xmlns:a16="http://schemas.microsoft.com/office/drawing/2014/main" id="{7C8FB97E-9F79-1401-FA37-58495A634972}"/>
              </a:ext>
            </a:extLst>
          </p:cNvPr>
          <p:cNvGrpSpPr/>
          <p:nvPr/>
        </p:nvGrpSpPr>
        <p:grpSpPr>
          <a:xfrm>
            <a:off x="5551247" y="2832536"/>
            <a:ext cx="1324835" cy="1142180"/>
            <a:chOff x="6852538" y="1353400"/>
            <a:chExt cx="711800" cy="702050"/>
          </a:xfrm>
        </p:grpSpPr>
        <p:sp>
          <p:nvSpPr>
            <p:cNvPr id="24" name="Google Shape;6340;p63">
              <a:extLst>
                <a:ext uri="{FF2B5EF4-FFF2-40B4-BE49-F238E27FC236}">
                  <a16:creationId xmlns:a16="http://schemas.microsoft.com/office/drawing/2014/main" id="{924A837C-43F3-C42A-CD89-C387DB71214C}"/>
                </a:ext>
              </a:extLst>
            </p:cNvPr>
            <p:cNvSpPr/>
            <p:nvPr/>
          </p:nvSpPr>
          <p:spPr>
            <a:xfrm>
              <a:off x="6941913" y="1353400"/>
              <a:ext cx="386225" cy="351050"/>
            </a:xfrm>
            <a:custGeom>
              <a:avLst/>
              <a:gdLst/>
              <a:ahLst/>
              <a:cxnLst/>
              <a:rect l="l" t="t" r="r" b="b"/>
              <a:pathLst>
                <a:path w="15449" h="14042" extrusionOk="0">
                  <a:moveTo>
                    <a:pt x="1" y="0"/>
                  </a:moveTo>
                  <a:lnTo>
                    <a:pt x="1" y="7150"/>
                  </a:lnTo>
                  <a:lnTo>
                    <a:pt x="6593" y="7150"/>
                  </a:lnTo>
                  <a:cubicBezTo>
                    <a:pt x="7495" y="7150"/>
                    <a:pt x="8258" y="7857"/>
                    <a:pt x="8285" y="8757"/>
                  </a:cubicBezTo>
                  <a:cubicBezTo>
                    <a:pt x="8314" y="9695"/>
                    <a:pt x="7560" y="10465"/>
                    <a:pt x="6629" y="10465"/>
                  </a:cubicBezTo>
                  <a:lnTo>
                    <a:pt x="13710" y="14042"/>
                  </a:lnTo>
                  <a:cubicBezTo>
                    <a:pt x="14803" y="12564"/>
                    <a:pt x="15448" y="10734"/>
                    <a:pt x="15434" y="8755"/>
                  </a:cubicBezTo>
                  <a:cubicBezTo>
                    <a:pt x="15405" y="3897"/>
                    <a:pt x="11399" y="0"/>
                    <a:pt x="6543" y="0"/>
                  </a:cubicBezTo>
                  <a:close/>
                </a:path>
              </a:pathLst>
            </a:custGeom>
            <a:solidFill>
              <a:srgbClr val="85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6341;p63">
              <a:extLst>
                <a:ext uri="{FF2B5EF4-FFF2-40B4-BE49-F238E27FC236}">
                  <a16:creationId xmlns:a16="http://schemas.microsoft.com/office/drawing/2014/main" id="{A3B76E64-253A-32F8-4FC2-43134543E388}"/>
                </a:ext>
              </a:extLst>
            </p:cNvPr>
            <p:cNvSpPr/>
            <p:nvPr/>
          </p:nvSpPr>
          <p:spPr>
            <a:xfrm>
              <a:off x="6852538" y="1353400"/>
              <a:ext cx="475275" cy="702050"/>
            </a:xfrm>
            <a:custGeom>
              <a:avLst/>
              <a:gdLst/>
              <a:ahLst/>
              <a:cxnLst/>
              <a:rect l="l" t="t" r="r" b="b"/>
              <a:pathLst>
                <a:path w="19011" h="28082" extrusionOk="0">
                  <a:moveTo>
                    <a:pt x="10204" y="17617"/>
                  </a:moveTo>
                  <a:cubicBezTo>
                    <a:pt x="11118" y="17617"/>
                    <a:pt x="11862" y="18359"/>
                    <a:pt x="11862" y="19273"/>
                  </a:cubicBezTo>
                  <a:cubicBezTo>
                    <a:pt x="11862" y="20187"/>
                    <a:pt x="11118" y="20930"/>
                    <a:pt x="10204" y="20930"/>
                  </a:cubicBezTo>
                  <a:lnTo>
                    <a:pt x="7152" y="20930"/>
                  </a:lnTo>
                  <a:lnTo>
                    <a:pt x="7152" y="17617"/>
                  </a:lnTo>
                  <a:close/>
                  <a:moveTo>
                    <a:pt x="3576" y="0"/>
                  </a:moveTo>
                  <a:cubicBezTo>
                    <a:pt x="1601" y="0"/>
                    <a:pt x="1" y="1602"/>
                    <a:pt x="1" y="3577"/>
                  </a:cubicBezTo>
                  <a:lnTo>
                    <a:pt x="1" y="24505"/>
                  </a:lnTo>
                  <a:cubicBezTo>
                    <a:pt x="1" y="26480"/>
                    <a:pt x="1602" y="28081"/>
                    <a:pt x="3576" y="28081"/>
                  </a:cubicBezTo>
                  <a:lnTo>
                    <a:pt x="10203" y="28081"/>
                  </a:lnTo>
                  <a:cubicBezTo>
                    <a:pt x="15060" y="28081"/>
                    <a:pt x="19010" y="24130"/>
                    <a:pt x="19010" y="19273"/>
                  </a:cubicBezTo>
                  <a:cubicBezTo>
                    <a:pt x="19010" y="17315"/>
                    <a:pt x="18368" y="15505"/>
                    <a:pt x="17284" y="14042"/>
                  </a:cubicBezTo>
                  <a:cubicBezTo>
                    <a:pt x="15710" y="11917"/>
                    <a:pt x="12847" y="10465"/>
                    <a:pt x="10203" y="10465"/>
                  </a:cubicBezTo>
                  <a:lnTo>
                    <a:pt x="7151" y="10465"/>
                  </a:lnTo>
                  <a:lnTo>
                    <a:pt x="7151" y="7150"/>
                  </a:lnTo>
                  <a:cubicBezTo>
                    <a:pt x="4811" y="5376"/>
                    <a:pt x="3576" y="2722"/>
                    <a:pt x="3576" y="0"/>
                  </a:cubicBezTo>
                  <a:close/>
                </a:path>
              </a:pathLst>
            </a:custGeom>
            <a:solidFill>
              <a:srgbClr val="85E2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6342;p63">
              <a:extLst>
                <a:ext uri="{FF2B5EF4-FFF2-40B4-BE49-F238E27FC236}">
                  <a16:creationId xmlns:a16="http://schemas.microsoft.com/office/drawing/2014/main" id="{0F714167-72F7-5B3D-2FED-C22E96CCB7FA}"/>
                </a:ext>
              </a:extLst>
            </p:cNvPr>
            <p:cNvSpPr/>
            <p:nvPr/>
          </p:nvSpPr>
          <p:spPr>
            <a:xfrm>
              <a:off x="6936363" y="1686750"/>
              <a:ext cx="82950" cy="66100"/>
            </a:xfrm>
            <a:custGeom>
              <a:avLst/>
              <a:gdLst/>
              <a:ahLst/>
              <a:cxnLst/>
              <a:rect l="l" t="t" r="r" b="b"/>
              <a:pathLst>
                <a:path w="3318" h="2644" extrusionOk="0">
                  <a:moveTo>
                    <a:pt x="1659" y="1"/>
                  </a:moveTo>
                  <a:cubicBezTo>
                    <a:pt x="743" y="1"/>
                    <a:pt x="0" y="593"/>
                    <a:pt x="0" y="1322"/>
                  </a:cubicBezTo>
                  <a:cubicBezTo>
                    <a:pt x="0" y="2053"/>
                    <a:pt x="743" y="2644"/>
                    <a:pt x="1659" y="2644"/>
                  </a:cubicBezTo>
                  <a:cubicBezTo>
                    <a:pt x="2575" y="2644"/>
                    <a:pt x="3318" y="2053"/>
                    <a:pt x="3318" y="1322"/>
                  </a:cubicBezTo>
                  <a:cubicBezTo>
                    <a:pt x="3318" y="593"/>
                    <a:pt x="2575" y="1"/>
                    <a:pt x="1659" y="1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6343;p63">
              <a:extLst>
                <a:ext uri="{FF2B5EF4-FFF2-40B4-BE49-F238E27FC236}">
                  <a16:creationId xmlns:a16="http://schemas.microsoft.com/office/drawing/2014/main" id="{FE5E3354-D1AA-0E57-2486-E5AE90857277}"/>
                </a:ext>
              </a:extLst>
            </p:cNvPr>
            <p:cNvSpPr/>
            <p:nvPr/>
          </p:nvSpPr>
          <p:spPr>
            <a:xfrm>
              <a:off x="7161088" y="1686750"/>
              <a:ext cx="82975" cy="66100"/>
            </a:xfrm>
            <a:custGeom>
              <a:avLst/>
              <a:gdLst/>
              <a:ahLst/>
              <a:cxnLst/>
              <a:rect l="l" t="t" r="r" b="b"/>
              <a:pathLst>
                <a:path w="3319" h="2644" extrusionOk="0">
                  <a:moveTo>
                    <a:pt x="1660" y="1"/>
                  </a:moveTo>
                  <a:cubicBezTo>
                    <a:pt x="743" y="1"/>
                    <a:pt x="1" y="593"/>
                    <a:pt x="1" y="1322"/>
                  </a:cubicBezTo>
                  <a:cubicBezTo>
                    <a:pt x="1" y="2053"/>
                    <a:pt x="743" y="2644"/>
                    <a:pt x="1660" y="2644"/>
                  </a:cubicBezTo>
                  <a:cubicBezTo>
                    <a:pt x="2576" y="2644"/>
                    <a:pt x="3319" y="2053"/>
                    <a:pt x="3319" y="1322"/>
                  </a:cubicBezTo>
                  <a:cubicBezTo>
                    <a:pt x="3319" y="593"/>
                    <a:pt x="2576" y="1"/>
                    <a:pt x="1660" y="1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6344;p63">
              <a:extLst>
                <a:ext uri="{FF2B5EF4-FFF2-40B4-BE49-F238E27FC236}">
                  <a16:creationId xmlns:a16="http://schemas.microsoft.com/office/drawing/2014/main" id="{EE7F2999-D187-563D-9846-19BCB1F35BBC}"/>
                </a:ext>
              </a:extLst>
            </p:cNvPr>
            <p:cNvSpPr/>
            <p:nvPr/>
          </p:nvSpPr>
          <p:spPr>
            <a:xfrm>
              <a:off x="6991388" y="1660525"/>
              <a:ext cx="21225" cy="38175"/>
            </a:xfrm>
            <a:custGeom>
              <a:avLst/>
              <a:gdLst/>
              <a:ahLst/>
              <a:cxnLst/>
              <a:rect l="l" t="t" r="r" b="b"/>
              <a:pathLst>
                <a:path w="849" h="1527" extrusionOk="0">
                  <a:moveTo>
                    <a:pt x="425" y="0"/>
                  </a:moveTo>
                  <a:cubicBezTo>
                    <a:pt x="191" y="0"/>
                    <a:pt x="1" y="191"/>
                    <a:pt x="1" y="424"/>
                  </a:cubicBezTo>
                  <a:lnTo>
                    <a:pt x="1" y="1103"/>
                  </a:lnTo>
                  <a:cubicBezTo>
                    <a:pt x="1" y="1336"/>
                    <a:pt x="191" y="1527"/>
                    <a:pt x="425" y="1527"/>
                  </a:cubicBezTo>
                  <a:cubicBezTo>
                    <a:pt x="657" y="1527"/>
                    <a:pt x="848" y="1336"/>
                    <a:pt x="848" y="1103"/>
                  </a:cubicBezTo>
                  <a:lnTo>
                    <a:pt x="848" y="424"/>
                  </a:lnTo>
                  <a:cubicBezTo>
                    <a:pt x="848" y="190"/>
                    <a:pt x="657" y="0"/>
                    <a:pt x="425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6345;p63">
              <a:extLst>
                <a:ext uri="{FF2B5EF4-FFF2-40B4-BE49-F238E27FC236}">
                  <a16:creationId xmlns:a16="http://schemas.microsoft.com/office/drawing/2014/main" id="{14EDF8C6-6DF3-C677-5CBB-C731C24F53B4}"/>
                </a:ext>
              </a:extLst>
            </p:cNvPr>
            <p:cNvSpPr/>
            <p:nvPr/>
          </p:nvSpPr>
          <p:spPr>
            <a:xfrm>
              <a:off x="7167788" y="1660525"/>
              <a:ext cx="21200" cy="38175"/>
            </a:xfrm>
            <a:custGeom>
              <a:avLst/>
              <a:gdLst/>
              <a:ahLst/>
              <a:cxnLst/>
              <a:rect l="l" t="t" r="r" b="b"/>
              <a:pathLst>
                <a:path w="848" h="1527" extrusionOk="0">
                  <a:moveTo>
                    <a:pt x="424" y="0"/>
                  </a:moveTo>
                  <a:cubicBezTo>
                    <a:pt x="191" y="0"/>
                    <a:pt x="0" y="191"/>
                    <a:pt x="0" y="424"/>
                  </a:cubicBezTo>
                  <a:lnTo>
                    <a:pt x="0" y="1103"/>
                  </a:lnTo>
                  <a:cubicBezTo>
                    <a:pt x="0" y="1336"/>
                    <a:pt x="191" y="1527"/>
                    <a:pt x="424" y="1527"/>
                  </a:cubicBezTo>
                  <a:cubicBezTo>
                    <a:pt x="658" y="1527"/>
                    <a:pt x="847" y="1336"/>
                    <a:pt x="847" y="1103"/>
                  </a:cubicBezTo>
                  <a:lnTo>
                    <a:pt x="847" y="424"/>
                  </a:lnTo>
                  <a:cubicBezTo>
                    <a:pt x="847" y="190"/>
                    <a:pt x="659" y="0"/>
                    <a:pt x="424" y="0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6346;p63">
              <a:extLst>
                <a:ext uri="{FF2B5EF4-FFF2-40B4-BE49-F238E27FC236}">
                  <a16:creationId xmlns:a16="http://schemas.microsoft.com/office/drawing/2014/main" id="{920AD7C4-4694-2652-88C3-691835B1A937}"/>
                </a:ext>
              </a:extLst>
            </p:cNvPr>
            <p:cNvSpPr/>
            <p:nvPr/>
          </p:nvSpPr>
          <p:spPr>
            <a:xfrm>
              <a:off x="7055063" y="1676950"/>
              <a:ext cx="70225" cy="31800"/>
            </a:xfrm>
            <a:custGeom>
              <a:avLst/>
              <a:gdLst/>
              <a:ahLst/>
              <a:cxnLst/>
              <a:rect l="l" t="t" r="r" b="b"/>
              <a:pathLst>
                <a:path w="2809" h="1272" extrusionOk="0">
                  <a:moveTo>
                    <a:pt x="2337" y="1"/>
                  </a:moveTo>
                  <a:cubicBezTo>
                    <a:pt x="2218" y="1"/>
                    <a:pt x="2100" y="50"/>
                    <a:pt x="2016" y="146"/>
                  </a:cubicBezTo>
                  <a:cubicBezTo>
                    <a:pt x="1861" y="324"/>
                    <a:pt x="1638" y="425"/>
                    <a:pt x="1405" y="425"/>
                  </a:cubicBezTo>
                  <a:cubicBezTo>
                    <a:pt x="1171" y="425"/>
                    <a:pt x="948" y="323"/>
                    <a:pt x="795" y="146"/>
                  </a:cubicBezTo>
                  <a:cubicBezTo>
                    <a:pt x="710" y="50"/>
                    <a:pt x="592" y="1"/>
                    <a:pt x="474" y="1"/>
                  </a:cubicBezTo>
                  <a:cubicBezTo>
                    <a:pt x="375" y="1"/>
                    <a:pt x="277" y="35"/>
                    <a:pt x="197" y="104"/>
                  </a:cubicBezTo>
                  <a:cubicBezTo>
                    <a:pt x="21" y="259"/>
                    <a:pt x="1" y="527"/>
                    <a:pt x="156" y="703"/>
                  </a:cubicBezTo>
                  <a:cubicBezTo>
                    <a:pt x="472" y="1064"/>
                    <a:pt x="925" y="1272"/>
                    <a:pt x="1405" y="1272"/>
                  </a:cubicBezTo>
                  <a:cubicBezTo>
                    <a:pt x="1885" y="1272"/>
                    <a:pt x="2340" y="1064"/>
                    <a:pt x="2655" y="703"/>
                  </a:cubicBezTo>
                  <a:cubicBezTo>
                    <a:pt x="2808" y="527"/>
                    <a:pt x="2791" y="259"/>
                    <a:pt x="2613" y="104"/>
                  </a:cubicBezTo>
                  <a:cubicBezTo>
                    <a:pt x="2534" y="35"/>
                    <a:pt x="2435" y="1"/>
                    <a:pt x="2337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6347;p63">
              <a:extLst>
                <a:ext uri="{FF2B5EF4-FFF2-40B4-BE49-F238E27FC236}">
                  <a16:creationId xmlns:a16="http://schemas.microsoft.com/office/drawing/2014/main" id="{FEDA18D8-4740-74FC-DE98-85D882986CB4}"/>
                </a:ext>
              </a:extLst>
            </p:cNvPr>
            <p:cNvSpPr/>
            <p:nvPr/>
          </p:nvSpPr>
          <p:spPr>
            <a:xfrm>
              <a:off x="7161063" y="1894025"/>
              <a:ext cx="161425" cy="161425"/>
            </a:xfrm>
            <a:custGeom>
              <a:avLst/>
              <a:gdLst/>
              <a:ahLst/>
              <a:cxnLst/>
              <a:rect l="l" t="t" r="r" b="b"/>
              <a:pathLst>
                <a:path w="6457" h="6457" extrusionOk="0">
                  <a:moveTo>
                    <a:pt x="4938" y="0"/>
                  </a:moveTo>
                  <a:lnTo>
                    <a:pt x="776" y="2807"/>
                  </a:lnTo>
                  <a:cubicBezTo>
                    <a:pt x="289" y="3197"/>
                    <a:pt x="0" y="3786"/>
                    <a:pt x="0" y="4410"/>
                  </a:cubicBezTo>
                  <a:cubicBezTo>
                    <a:pt x="0" y="5537"/>
                    <a:pt x="917" y="6456"/>
                    <a:pt x="2047" y="6456"/>
                  </a:cubicBezTo>
                  <a:cubicBezTo>
                    <a:pt x="2669" y="6456"/>
                    <a:pt x="3251" y="6178"/>
                    <a:pt x="3643" y="5691"/>
                  </a:cubicBezTo>
                  <a:cubicBezTo>
                    <a:pt x="3649" y="5686"/>
                    <a:pt x="3652" y="5681"/>
                    <a:pt x="3656" y="5675"/>
                  </a:cubicBezTo>
                  <a:lnTo>
                    <a:pt x="6457" y="1517"/>
                  </a:lnTo>
                  <a:lnTo>
                    <a:pt x="6457" y="0"/>
                  </a:lnTo>
                  <a:close/>
                </a:path>
              </a:pathLst>
            </a:custGeom>
            <a:solidFill>
              <a:srgbClr val="A776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6348;p63">
              <a:extLst>
                <a:ext uri="{FF2B5EF4-FFF2-40B4-BE49-F238E27FC236}">
                  <a16:creationId xmlns:a16="http://schemas.microsoft.com/office/drawing/2014/main" id="{9D24BF2A-427D-C39E-1944-8151600B8B4A}"/>
                </a:ext>
              </a:extLst>
            </p:cNvPr>
            <p:cNvSpPr/>
            <p:nvPr/>
          </p:nvSpPr>
          <p:spPr>
            <a:xfrm>
              <a:off x="7436713" y="1681575"/>
              <a:ext cx="103800" cy="98175"/>
            </a:xfrm>
            <a:custGeom>
              <a:avLst/>
              <a:gdLst/>
              <a:ahLst/>
              <a:cxnLst/>
              <a:rect l="l" t="t" r="r" b="b"/>
              <a:pathLst>
                <a:path w="4152" h="3927" extrusionOk="0">
                  <a:moveTo>
                    <a:pt x="1628" y="0"/>
                  </a:moveTo>
                  <a:cubicBezTo>
                    <a:pt x="1039" y="0"/>
                    <a:pt x="450" y="224"/>
                    <a:pt x="1" y="673"/>
                  </a:cubicBezTo>
                  <a:lnTo>
                    <a:pt x="1" y="3926"/>
                  </a:lnTo>
                  <a:lnTo>
                    <a:pt x="3254" y="3926"/>
                  </a:lnTo>
                  <a:cubicBezTo>
                    <a:pt x="4152" y="3029"/>
                    <a:pt x="4152" y="1571"/>
                    <a:pt x="3254" y="673"/>
                  </a:cubicBezTo>
                  <a:cubicBezTo>
                    <a:pt x="2805" y="224"/>
                    <a:pt x="2216" y="0"/>
                    <a:pt x="1628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0" name="Google Shape;6349;p63">
              <a:extLst>
                <a:ext uri="{FF2B5EF4-FFF2-40B4-BE49-F238E27FC236}">
                  <a16:creationId xmlns:a16="http://schemas.microsoft.com/office/drawing/2014/main" id="{1C4AA615-53C5-8A2B-0CEA-67C7AE2A5E50}"/>
                </a:ext>
              </a:extLst>
            </p:cNvPr>
            <p:cNvSpPr/>
            <p:nvPr/>
          </p:nvSpPr>
          <p:spPr>
            <a:xfrm>
              <a:off x="7276788" y="1710825"/>
              <a:ext cx="287550" cy="236175"/>
            </a:xfrm>
            <a:custGeom>
              <a:avLst/>
              <a:gdLst/>
              <a:ahLst/>
              <a:cxnLst/>
              <a:rect l="l" t="t" r="r" b="b"/>
              <a:pathLst>
                <a:path w="11502" h="9447" extrusionOk="0">
                  <a:moveTo>
                    <a:pt x="5846" y="0"/>
                  </a:moveTo>
                  <a:cubicBezTo>
                    <a:pt x="5035" y="0"/>
                    <a:pt x="4231" y="385"/>
                    <a:pt x="3735" y="1125"/>
                  </a:cubicBezTo>
                  <a:lnTo>
                    <a:pt x="1" y="6696"/>
                  </a:lnTo>
                  <a:lnTo>
                    <a:pt x="2460" y="9154"/>
                  </a:lnTo>
                  <a:cubicBezTo>
                    <a:pt x="2962" y="9349"/>
                    <a:pt x="3493" y="9446"/>
                    <a:pt x="4025" y="9446"/>
                  </a:cubicBezTo>
                  <a:cubicBezTo>
                    <a:pt x="5082" y="9446"/>
                    <a:pt x="6140" y="9060"/>
                    <a:pt x="6967" y="8286"/>
                  </a:cubicBezTo>
                  <a:cubicBezTo>
                    <a:pt x="7788" y="7519"/>
                    <a:pt x="8762" y="6938"/>
                    <a:pt x="9829" y="6583"/>
                  </a:cubicBezTo>
                  <a:lnTo>
                    <a:pt x="9918" y="6553"/>
                  </a:lnTo>
                  <a:cubicBezTo>
                    <a:pt x="11136" y="6149"/>
                    <a:pt x="11501" y="4606"/>
                    <a:pt x="10593" y="3700"/>
                  </a:cubicBezTo>
                  <a:lnTo>
                    <a:pt x="10484" y="3590"/>
                  </a:lnTo>
                  <a:lnTo>
                    <a:pt x="8025" y="1131"/>
                  </a:lnTo>
                  <a:lnTo>
                    <a:pt x="7915" y="1020"/>
                  </a:lnTo>
                  <a:lnTo>
                    <a:pt x="7639" y="744"/>
                  </a:lnTo>
                  <a:cubicBezTo>
                    <a:pt x="7138" y="243"/>
                    <a:pt x="6490" y="0"/>
                    <a:pt x="5846" y="0"/>
                  </a:cubicBezTo>
                  <a:close/>
                </a:path>
              </a:pathLst>
            </a:custGeom>
            <a:solidFill>
              <a:srgbClr val="FFC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1" name="Google Shape;6350;p63">
              <a:extLst>
                <a:ext uri="{FF2B5EF4-FFF2-40B4-BE49-F238E27FC236}">
                  <a16:creationId xmlns:a16="http://schemas.microsoft.com/office/drawing/2014/main" id="{D8FF1311-DB50-D7FD-53A3-4B568B0F2C8A}"/>
                </a:ext>
              </a:extLst>
            </p:cNvPr>
            <p:cNvSpPr/>
            <p:nvPr/>
          </p:nvSpPr>
          <p:spPr>
            <a:xfrm>
              <a:off x="7258913" y="1662250"/>
              <a:ext cx="215825" cy="277550"/>
            </a:xfrm>
            <a:custGeom>
              <a:avLst/>
              <a:gdLst/>
              <a:ahLst/>
              <a:cxnLst/>
              <a:rect l="l" t="t" r="r" b="b"/>
              <a:pathLst>
                <a:path w="8633" h="11102" extrusionOk="0">
                  <a:moveTo>
                    <a:pt x="8631" y="2964"/>
                  </a:moveTo>
                  <a:lnTo>
                    <a:pt x="8633" y="2966"/>
                  </a:lnTo>
                  <a:cubicBezTo>
                    <a:pt x="8632" y="2965"/>
                    <a:pt x="8631" y="2965"/>
                    <a:pt x="8631" y="2964"/>
                  </a:cubicBezTo>
                  <a:close/>
                  <a:moveTo>
                    <a:pt x="4959" y="0"/>
                  </a:moveTo>
                  <a:cubicBezTo>
                    <a:pt x="4225" y="0"/>
                    <a:pt x="3508" y="466"/>
                    <a:pt x="3287" y="1271"/>
                  </a:cubicBezTo>
                  <a:cubicBezTo>
                    <a:pt x="3002" y="2314"/>
                    <a:pt x="2449" y="3263"/>
                    <a:pt x="1685" y="4027"/>
                  </a:cubicBezTo>
                  <a:cubicBezTo>
                    <a:pt x="0" y="5712"/>
                    <a:pt x="2" y="8445"/>
                    <a:pt x="1688" y="10129"/>
                  </a:cubicBezTo>
                  <a:cubicBezTo>
                    <a:pt x="2123" y="10565"/>
                    <a:pt x="2632" y="10890"/>
                    <a:pt x="3175" y="11101"/>
                  </a:cubicBezTo>
                  <a:cubicBezTo>
                    <a:pt x="2574" y="9554"/>
                    <a:pt x="2897" y="7733"/>
                    <a:pt x="4146" y="6485"/>
                  </a:cubicBezTo>
                  <a:cubicBezTo>
                    <a:pt x="4910" y="5719"/>
                    <a:pt x="5461" y="4770"/>
                    <a:pt x="5747" y="3729"/>
                  </a:cubicBezTo>
                  <a:cubicBezTo>
                    <a:pt x="5966" y="2923"/>
                    <a:pt x="6682" y="2457"/>
                    <a:pt x="7416" y="2457"/>
                  </a:cubicBezTo>
                  <a:cubicBezTo>
                    <a:pt x="7847" y="2457"/>
                    <a:pt x="8284" y="2618"/>
                    <a:pt x="8631" y="2964"/>
                  </a:cubicBezTo>
                  <a:lnTo>
                    <a:pt x="8631" y="2964"/>
                  </a:lnTo>
                  <a:lnTo>
                    <a:pt x="6172" y="506"/>
                  </a:lnTo>
                  <a:cubicBezTo>
                    <a:pt x="5826" y="160"/>
                    <a:pt x="5390" y="0"/>
                    <a:pt x="4959" y="0"/>
                  </a:cubicBezTo>
                  <a:close/>
                </a:path>
              </a:pathLst>
            </a:custGeom>
            <a:solidFill>
              <a:srgbClr val="FFC7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62" name="Google Shape;6351;p63">
            <a:extLst>
              <a:ext uri="{FF2B5EF4-FFF2-40B4-BE49-F238E27FC236}">
                <a16:creationId xmlns:a16="http://schemas.microsoft.com/office/drawing/2014/main" id="{DB4417D6-991E-EA41-A6A4-49A86DE86208}"/>
              </a:ext>
            </a:extLst>
          </p:cNvPr>
          <p:cNvGrpSpPr/>
          <p:nvPr/>
        </p:nvGrpSpPr>
        <p:grpSpPr>
          <a:xfrm>
            <a:off x="5495072" y="4120549"/>
            <a:ext cx="1016801" cy="1299357"/>
            <a:chOff x="7915775" y="3985101"/>
            <a:chExt cx="501726" cy="618405"/>
          </a:xfrm>
        </p:grpSpPr>
        <p:sp>
          <p:nvSpPr>
            <p:cNvPr id="263" name="Google Shape;6352;p63">
              <a:extLst>
                <a:ext uri="{FF2B5EF4-FFF2-40B4-BE49-F238E27FC236}">
                  <a16:creationId xmlns:a16="http://schemas.microsoft.com/office/drawing/2014/main" id="{ED081BA0-097D-5DF0-3C47-FBD3C0B2AD66}"/>
                </a:ext>
              </a:extLst>
            </p:cNvPr>
            <p:cNvSpPr/>
            <p:nvPr/>
          </p:nvSpPr>
          <p:spPr>
            <a:xfrm>
              <a:off x="8129634" y="4126031"/>
              <a:ext cx="116640" cy="118966"/>
            </a:xfrm>
            <a:custGeom>
              <a:avLst/>
              <a:gdLst/>
              <a:ahLst/>
              <a:cxnLst/>
              <a:rect l="l" t="t" r="r" b="b"/>
              <a:pathLst>
                <a:path w="5297" h="5402" extrusionOk="0">
                  <a:moveTo>
                    <a:pt x="2453" y="1"/>
                  </a:moveTo>
                  <a:lnTo>
                    <a:pt x="1" y="1694"/>
                  </a:lnTo>
                  <a:lnTo>
                    <a:pt x="587" y="3338"/>
                  </a:lnTo>
                  <a:cubicBezTo>
                    <a:pt x="700" y="3659"/>
                    <a:pt x="983" y="3819"/>
                    <a:pt x="1266" y="3819"/>
                  </a:cubicBezTo>
                  <a:cubicBezTo>
                    <a:pt x="1550" y="3819"/>
                    <a:pt x="1833" y="3659"/>
                    <a:pt x="1947" y="3338"/>
                  </a:cubicBezTo>
                  <a:lnTo>
                    <a:pt x="2086" y="2945"/>
                  </a:lnTo>
                  <a:lnTo>
                    <a:pt x="2789" y="4921"/>
                  </a:lnTo>
                  <a:cubicBezTo>
                    <a:pt x="2903" y="5242"/>
                    <a:pt x="3186" y="5402"/>
                    <a:pt x="3470" y="5402"/>
                  </a:cubicBezTo>
                  <a:cubicBezTo>
                    <a:pt x="3753" y="5402"/>
                    <a:pt x="4036" y="5242"/>
                    <a:pt x="4150" y="4921"/>
                  </a:cubicBezTo>
                  <a:lnTo>
                    <a:pt x="5296" y="1695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4" name="Google Shape;6353;p63">
              <a:extLst>
                <a:ext uri="{FF2B5EF4-FFF2-40B4-BE49-F238E27FC236}">
                  <a16:creationId xmlns:a16="http://schemas.microsoft.com/office/drawing/2014/main" id="{837AB2E9-4678-A04F-B3C9-92A4F4AED062}"/>
                </a:ext>
              </a:extLst>
            </p:cNvPr>
            <p:cNvSpPr/>
            <p:nvPr/>
          </p:nvSpPr>
          <p:spPr>
            <a:xfrm>
              <a:off x="7976220" y="4427532"/>
              <a:ext cx="137757" cy="159223"/>
            </a:xfrm>
            <a:custGeom>
              <a:avLst/>
              <a:gdLst/>
              <a:ahLst/>
              <a:cxnLst/>
              <a:rect l="l" t="t" r="r" b="b"/>
              <a:pathLst>
                <a:path w="6256" h="7230" extrusionOk="0">
                  <a:moveTo>
                    <a:pt x="0" y="1"/>
                  </a:moveTo>
                  <a:lnTo>
                    <a:pt x="2383" y="6704"/>
                  </a:lnTo>
                  <a:cubicBezTo>
                    <a:pt x="2507" y="7054"/>
                    <a:pt x="2817" y="7230"/>
                    <a:pt x="3127" y="7230"/>
                  </a:cubicBezTo>
                  <a:cubicBezTo>
                    <a:pt x="3437" y="7230"/>
                    <a:pt x="3748" y="7054"/>
                    <a:pt x="3873" y="6704"/>
                  </a:cubicBezTo>
                  <a:lnTo>
                    <a:pt x="6255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6354;p63">
              <a:extLst>
                <a:ext uri="{FF2B5EF4-FFF2-40B4-BE49-F238E27FC236}">
                  <a16:creationId xmlns:a16="http://schemas.microsoft.com/office/drawing/2014/main" id="{462BABFD-D834-89B5-1190-09320AAD94F2}"/>
                </a:ext>
              </a:extLst>
            </p:cNvPr>
            <p:cNvSpPr/>
            <p:nvPr/>
          </p:nvSpPr>
          <p:spPr>
            <a:xfrm>
              <a:off x="8097066" y="4500177"/>
              <a:ext cx="172395" cy="103330"/>
            </a:xfrm>
            <a:custGeom>
              <a:avLst/>
              <a:gdLst/>
              <a:ahLst/>
              <a:cxnLst/>
              <a:rect l="l" t="t" r="r" b="b"/>
              <a:pathLst>
                <a:path w="7829" h="4692" extrusionOk="0">
                  <a:moveTo>
                    <a:pt x="0" y="1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0" y="1"/>
                  </a:lnTo>
                  <a:close/>
                  <a:moveTo>
                    <a:pt x="1" y="2"/>
                  </a:moveTo>
                  <a:lnTo>
                    <a:pt x="934" y="2626"/>
                  </a:lnTo>
                  <a:cubicBezTo>
                    <a:pt x="1048" y="2947"/>
                    <a:pt x="1332" y="3108"/>
                    <a:pt x="1615" y="3108"/>
                  </a:cubicBezTo>
                  <a:cubicBezTo>
                    <a:pt x="1898" y="3108"/>
                    <a:pt x="2181" y="2947"/>
                    <a:pt x="2296" y="2626"/>
                  </a:cubicBezTo>
                  <a:lnTo>
                    <a:pt x="2435" y="2234"/>
                  </a:lnTo>
                  <a:lnTo>
                    <a:pt x="3137" y="4211"/>
                  </a:lnTo>
                  <a:cubicBezTo>
                    <a:pt x="3252" y="4531"/>
                    <a:pt x="3535" y="4691"/>
                    <a:pt x="3818" y="4691"/>
                  </a:cubicBezTo>
                  <a:cubicBezTo>
                    <a:pt x="4101" y="4691"/>
                    <a:pt x="4384" y="4531"/>
                    <a:pt x="4498" y="4211"/>
                  </a:cubicBezTo>
                  <a:lnTo>
                    <a:pt x="5216" y="2190"/>
                  </a:lnTo>
                  <a:lnTo>
                    <a:pt x="5453" y="2855"/>
                  </a:lnTo>
                  <a:cubicBezTo>
                    <a:pt x="5567" y="3176"/>
                    <a:pt x="5850" y="3336"/>
                    <a:pt x="6133" y="3336"/>
                  </a:cubicBezTo>
                  <a:cubicBezTo>
                    <a:pt x="6417" y="3336"/>
                    <a:pt x="6700" y="3176"/>
                    <a:pt x="6814" y="2855"/>
                  </a:cubicBezTo>
                  <a:lnTo>
                    <a:pt x="7828" y="2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6" name="Google Shape;6355;p63">
              <a:extLst>
                <a:ext uri="{FF2B5EF4-FFF2-40B4-BE49-F238E27FC236}">
                  <a16:creationId xmlns:a16="http://schemas.microsoft.com/office/drawing/2014/main" id="{B20611CF-5C90-D1EE-437E-3DF49417E7EB}"/>
                </a:ext>
              </a:extLst>
            </p:cNvPr>
            <p:cNvSpPr/>
            <p:nvPr/>
          </p:nvSpPr>
          <p:spPr>
            <a:xfrm>
              <a:off x="8283950" y="4466882"/>
              <a:ext cx="80505" cy="81681"/>
            </a:xfrm>
            <a:custGeom>
              <a:avLst/>
              <a:gdLst/>
              <a:ahLst/>
              <a:cxnLst/>
              <a:rect l="l" t="t" r="r" b="b"/>
              <a:pathLst>
                <a:path w="3656" h="3709" extrusionOk="0">
                  <a:moveTo>
                    <a:pt x="1" y="0"/>
                  </a:moveTo>
                  <a:lnTo>
                    <a:pt x="1148" y="3228"/>
                  </a:lnTo>
                  <a:cubicBezTo>
                    <a:pt x="1262" y="3548"/>
                    <a:pt x="1545" y="3708"/>
                    <a:pt x="1828" y="3708"/>
                  </a:cubicBezTo>
                  <a:cubicBezTo>
                    <a:pt x="2111" y="3708"/>
                    <a:pt x="2394" y="3548"/>
                    <a:pt x="2508" y="3228"/>
                  </a:cubicBezTo>
                  <a:lnTo>
                    <a:pt x="365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7" name="Google Shape;6356;p63">
              <a:extLst>
                <a:ext uri="{FF2B5EF4-FFF2-40B4-BE49-F238E27FC236}">
                  <a16:creationId xmlns:a16="http://schemas.microsoft.com/office/drawing/2014/main" id="{10452BBA-8B47-C59E-71BC-878A5A71B1B6}"/>
                </a:ext>
              </a:extLst>
            </p:cNvPr>
            <p:cNvSpPr/>
            <p:nvPr/>
          </p:nvSpPr>
          <p:spPr>
            <a:xfrm>
              <a:off x="8293903" y="4190682"/>
              <a:ext cx="80527" cy="81637"/>
            </a:xfrm>
            <a:custGeom>
              <a:avLst/>
              <a:gdLst/>
              <a:ahLst/>
              <a:cxnLst/>
              <a:rect l="l" t="t" r="r" b="b"/>
              <a:pathLst>
                <a:path w="3657" h="3707" extrusionOk="0">
                  <a:moveTo>
                    <a:pt x="1" y="0"/>
                  </a:moveTo>
                  <a:lnTo>
                    <a:pt x="1149" y="3226"/>
                  </a:lnTo>
                  <a:cubicBezTo>
                    <a:pt x="1262" y="3547"/>
                    <a:pt x="1545" y="3707"/>
                    <a:pt x="1828" y="3707"/>
                  </a:cubicBezTo>
                  <a:cubicBezTo>
                    <a:pt x="2111" y="3707"/>
                    <a:pt x="2395" y="3547"/>
                    <a:pt x="2509" y="3226"/>
                  </a:cubicBezTo>
                  <a:lnTo>
                    <a:pt x="3656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6357;p63">
              <a:extLst>
                <a:ext uri="{FF2B5EF4-FFF2-40B4-BE49-F238E27FC236}">
                  <a16:creationId xmlns:a16="http://schemas.microsoft.com/office/drawing/2014/main" id="{FD80121A-7EFD-81CB-3D9F-5E2E66670AB5}"/>
                </a:ext>
              </a:extLst>
            </p:cNvPr>
            <p:cNvSpPr/>
            <p:nvPr/>
          </p:nvSpPr>
          <p:spPr>
            <a:xfrm>
              <a:off x="8083127" y="3985123"/>
              <a:ext cx="334352" cy="269533"/>
            </a:xfrm>
            <a:custGeom>
              <a:avLst/>
              <a:gdLst/>
              <a:ahLst/>
              <a:cxnLst/>
              <a:rect l="l" t="t" r="r" b="b"/>
              <a:pathLst>
                <a:path w="15184" h="12239" extrusionOk="0">
                  <a:moveTo>
                    <a:pt x="4878" y="1"/>
                  </a:moveTo>
                  <a:lnTo>
                    <a:pt x="0" y="2316"/>
                  </a:lnTo>
                  <a:lnTo>
                    <a:pt x="0" y="12238"/>
                  </a:lnTo>
                  <a:cubicBezTo>
                    <a:pt x="49" y="11062"/>
                    <a:pt x="526" y="9904"/>
                    <a:pt x="1418" y="9015"/>
                  </a:cubicBezTo>
                  <a:cubicBezTo>
                    <a:pt x="2340" y="8097"/>
                    <a:pt x="3569" y="7592"/>
                    <a:pt x="4878" y="7592"/>
                  </a:cubicBezTo>
                  <a:cubicBezTo>
                    <a:pt x="6186" y="7592"/>
                    <a:pt x="7417" y="8097"/>
                    <a:pt x="8338" y="9015"/>
                  </a:cubicBezTo>
                  <a:cubicBezTo>
                    <a:pt x="9079" y="9752"/>
                    <a:pt x="10047" y="10122"/>
                    <a:pt x="11016" y="10122"/>
                  </a:cubicBezTo>
                  <a:cubicBezTo>
                    <a:pt x="11990" y="10122"/>
                    <a:pt x="12964" y="9749"/>
                    <a:pt x="13708" y="9001"/>
                  </a:cubicBezTo>
                  <a:cubicBezTo>
                    <a:pt x="15183" y="7516"/>
                    <a:pt x="15176" y="5107"/>
                    <a:pt x="13694" y="3629"/>
                  </a:cubicBezTo>
                  <a:cubicBezTo>
                    <a:pt x="11282" y="1229"/>
                    <a:pt x="8111" y="1"/>
                    <a:pt x="487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9" name="Google Shape;6358;p63">
              <a:extLst>
                <a:ext uri="{FF2B5EF4-FFF2-40B4-BE49-F238E27FC236}">
                  <a16:creationId xmlns:a16="http://schemas.microsoft.com/office/drawing/2014/main" id="{68BB5BAD-CFF0-B868-3FEF-F6208EBB4A90}"/>
                </a:ext>
              </a:extLst>
            </p:cNvPr>
            <p:cNvSpPr/>
            <p:nvPr/>
          </p:nvSpPr>
          <p:spPr>
            <a:xfrm>
              <a:off x="8083127" y="4263834"/>
              <a:ext cx="334374" cy="268719"/>
            </a:xfrm>
            <a:custGeom>
              <a:avLst/>
              <a:gdLst/>
              <a:ahLst/>
              <a:cxnLst/>
              <a:rect l="l" t="t" r="r" b="b"/>
              <a:pathLst>
                <a:path w="15185" h="12202" extrusionOk="0">
                  <a:moveTo>
                    <a:pt x="0" y="0"/>
                  </a:moveTo>
                  <a:lnTo>
                    <a:pt x="0" y="10274"/>
                  </a:lnTo>
                  <a:lnTo>
                    <a:pt x="4878" y="12202"/>
                  </a:lnTo>
                  <a:cubicBezTo>
                    <a:pt x="8211" y="12202"/>
                    <a:pt x="11343" y="10913"/>
                    <a:pt x="13694" y="8574"/>
                  </a:cubicBezTo>
                  <a:cubicBezTo>
                    <a:pt x="15177" y="7096"/>
                    <a:pt x="15185" y="4687"/>
                    <a:pt x="13710" y="3202"/>
                  </a:cubicBezTo>
                  <a:cubicBezTo>
                    <a:pt x="12966" y="2454"/>
                    <a:pt x="11991" y="2080"/>
                    <a:pt x="11017" y="2080"/>
                  </a:cubicBezTo>
                  <a:cubicBezTo>
                    <a:pt x="10048" y="2080"/>
                    <a:pt x="9080" y="2450"/>
                    <a:pt x="8339" y="3188"/>
                  </a:cubicBezTo>
                  <a:cubicBezTo>
                    <a:pt x="7385" y="4138"/>
                    <a:pt x="6132" y="4613"/>
                    <a:pt x="4878" y="4613"/>
                  </a:cubicBezTo>
                  <a:cubicBezTo>
                    <a:pt x="3625" y="4613"/>
                    <a:pt x="2372" y="4138"/>
                    <a:pt x="1418" y="3188"/>
                  </a:cubicBezTo>
                  <a:cubicBezTo>
                    <a:pt x="523" y="2296"/>
                    <a:pt x="53" y="1155"/>
                    <a:pt x="0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0" name="Google Shape;6359;p63">
              <a:extLst>
                <a:ext uri="{FF2B5EF4-FFF2-40B4-BE49-F238E27FC236}">
                  <a16:creationId xmlns:a16="http://schemas.microsoft.com/office/drawing/2014/main" id="{B3EA904D-B757-BC59-1AE7-0937513896B5}"/>
                </a:ext>
              </a:extLst>
            </p:cNvPr>
            <p:cNvSpPr/>
            <p:nvPr/>
          </p:nvSpPr>
          <p:spPr>
            <a:xfrm>
              <a:off x="7915775" y="3985101"/>
              <a:ext cx="274766" cy="547457"/>
            </a:xfrm>
            <a:custGeom>
              <a:avLst/>
              <a:gdLst/>
              <a:ahLst/>
              <a:cxnLst/>
              <a:rect l="l" t="t" r="r" b="b"/>
              <a:pathLst>
                <a:path w="12478" h="24859" extrusionOk="0">
                  <a:moveTo>
                    <a:pt x="12478" y="0"/>
                  </a:moveTo>
                  <a:cubicBezTo>
                    <a:pt x="5492" y="0"/>
                    <a:pt x="1" y="5639"/>
                    <a:pt x="1" y="12429"/>
                  </a:cubicBezTo>
                  <a:cubicBezTo>
                    <a:pt x="1" y="15755"/>
                    <a:pt x="1300" y="18882"/>
                    <a:pt x="3663" y="21230"/>
                  </a:cubicBezTo>
                  <a:cubicBezTo>
                    <a:pt x="6014" y="23570"/>
                    <a:pt x="9146" y="24858"/>
                    <a:pt x="12478" y="24858"/>
                  </a:cubicBezTo>
                  <a:cubicBezTo>
                    <a:pt x="9281" y="21413"/>
                    <a:pt x="7653" y="17043"/>
                    <a:pt x="7600" y="12657"/>
                  </a:cubicBezTo>
                  <a:cubicBezTo>
                    <a:pt x="7593" y="12519"/>
                    <a:pt x="7593" y="12378"/>
                    <a:pt x="7600" y="12238"/>
                  </a:cubicBezTo>
                  <a:cubicBezTo>
                    <a:pt x="7646" y="7838"/>
                    <a:pt x="9272" y="3455"/>
                    <a:pt x="12478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1" name="Google Shape;6360;p63">
              <a:extLst>
                <a:ext uri="{FF2B5EF4-FFF2-40B4-BE49-F238E27FC236}">
                  <a16:creationId xmlns:a16="http://schemas.microsoft.com/office/drawing/2014/main" id="{AF31D7F8-CDC0-6FCE-91E0-E43224CA9727}"/>
                </a:ext>
              </a:extLst>
            </p:cNvPr>
            <p:cNvSpPr/>
            <p:nvPr/>
          </p:nvSpPr>
          <p:spPr>
            <a:xfrm>
              <a:off x="8031909" y="4076904"/>
              <a:ext cx="73084" cy="58227"/>
            </a:xfrm>
            <a:custGeom>
              <a:avLst/>
              <a:gdLst/>
              <a:ahLst/>
              <a:cxnLst/>
              <a:rect l="l" t="t" r="r" b="b"/>
              <a:pathLst>
                <a:path w="3319" h="2644" extrusionOk="0">
                  <a:moveTo>
                    <a:pt x="1660" y="1"/>
                  </a:moveTo>
                  <a:cubicBezTo>
                    <a:pt x="743" y="1"/>
                    <a:pt x="1" y="593"/>
                    <a:pt x="1" y="1322"/>
                  </a:cubicBezTo>
                  <a:cubicBezTo>
                    <a:pt x="1" y="2052"/>
                    <a:pt x="743" y="2644"/>
                    <a:pt x="1660" y="2644"/>
                  </a:cubicBezTo>
                  <a:cubicBezTo>
                    <a:pt x="2576" y="2644"/>
                    <a:pt x="3319" y="2052"/>
                    <a:pt x="3319" y="1322"/>
                  </a:cubicBezTo>
                  <a:cubicBezTo>
                    <a:pt x="3319" y="593"/>
                    <a:pt x="2576" y="1"/>
                    <a:pt x="1660" y="1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2" name="Google Shape;6361;p63">
              <a:extLst>
                <a:ext uri="{FF2B5EF4-FFF2-40B4-BE49-F238E27FC236}">
                  <a16:creationId xmlns:a16="http://schemas.microsoft.com/office/drawing/2014/main" id="{6622331D-BCBA-02F1-2DEF-6CF35FFB08CB}"/>
                </a:ext>
              </a:extLst>
            </p:cNvPr>
            <p:cNvSpPr/>
            <p:nvPr/>
          </p:nvSpPr>
          <p:spPr>
            <a:xfrm>
              <a:off x="8257262" y="4076904"/>
              <a:ext cx="73084" cy="58227"/>
            </a:xfrm>
            <a:custGeom>
              <a:avLst/>
              <a:gdLst/>
              <a:ahLst/>
              <a:cxnLst/>
              <a:rect l="l" t="t" r="r" b="b"/>
              <a:pathLst>
                <a:path w="3319" h="2644" extrusionOk="0">
                  <a:moveTo>
                    <a:pt x="1659" y="1"/>
                  </a:moveTo>
                  <a:cubicBezTo>
                    <a:pt x="743" y="1"/>
                    <a:pt x="0" y="593"/>
                    <a:pt x="0" y="1322"/>
                  </a:cubicBezTo>
                  <a:cubicBezTo>
                    <a:pt x="0" y="2052"/>
                    <a:pt x="743" y="2644"/>
                    <a:pt x="1659" y="2644"/>
                  </a:cubicBezTo>
                  <a:cubicBezTo>
                    <a:pt x="2576" y="2644"/>
                    <a:pt x="3318" y="2052"/>
                    <a:pt x="3318" y="1322"/>
                  </a:cubicBezTo>
                  <a:cubicBezTo>
                    <a:pt x="3318" y="593"/>
                    <a:pt x="2576" y="1"/>
                    <a:pt x="1659" y="1"/>
                  </a:cubicBezTo>
                  <a:close/>
                </a:path>
              </a:pathLst>
            </a:custGeom>
            <a:solidFill>
              <a:srgbClr val="FF82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6362;p63">
              <a:extLst>
                <a:ext uri="{FF2B5EF4-FFF2-40B4-BE49-F238E27FC236}">
                  <a16:creationId xmlns:a16="http://schemas.microsoft.com/office/drawing/2014/main" id="{D5A857C0-58F1-F671-FCBE-C96E6F149B68}"/>
                </a:ext>
              </a:extLst>
            </p:cNvPr>
            <p:cNvSpPr/>
            <p:nvPr/>
          </p:nvSpPr>
          <p:spPr>
            <a:xfrm>
              <a:off x="8133113" y="4056777"/>
              <a:ext cx="95985" cy="60364"/>
            </a:xfrm>
            <a:custGeom>
              <a:avLst/>
              <a:gdLst/>
              <a:ahLst/>
              <a:cxnLst/>
              <a:rect l="l" t="t" r="r" b="b"/>
              <a:pathLst>
                <a:path w="4359" h="2741" extrusionOk="0">
                  <a:moveTo>
                    <a:pt x="2180" y="0"/>
                  </a:moveTo>
                  <a:cubicBezTo>
                    <a:pt x="2061" y="0"/>
                    <a:pt x="1941" y="7"/>
                    <a:pt x="1826" y="23"/>
                  </a:cubicBezTo>
                  <a:lnTo>
                    <a:pt x="1416" y="272"/>
                  </a:lnTo>
                  <a:lnTo>
                    <a:pt x="1005" y="272"/>
                  </a:lnTo>
                  <a:cubicBezTo>
                    <a:pt x="402" y="575"/>
                    <a:pt x="2" y="1105"/>
                    <a:pt x="2" y="1708"/>
                  </a:cubicBezTo>
                  <a:cubicBezTo>
                    <a:pt x="1" y="2311"/>
                    <a:pt x="402" y="2564"/>
                    <a:pt x="1005" y="2667"/>
                  </a:cubicBezTo>
                  <a:lnTo>
                    <a:pt x="1416" y="2499"/>
                  </a:lnTo>
                  <a:lnTo>
                    <a:pt x="1826" y="2736"/>
                  </a:lnTo>
                  <a:cubicBezTo>
                    <a:pt x="1931" y="2739"/>
                    <a:pt x="2055" y="2741"/>
                    <a:pt x="2180" y="2741"/>
                  </a:cubicBezTo>
                  <a:cubicBezTo>
                    <a:pt x="2305" y="2741"/>
                    <a:pt x="2430" y="2739"/>
                    <a:pt x="2534" y="2736"/>
                  </a:cubicBezTo>
                  <a:lnTo>
                    <a:pt x="2945" y="2499"/>
                  </a:lnTo>
                  <a:lnTo>
                    <a:pt x="3356" y="2667"/>
                  </a:lnTo>
                  <a:cubicBezTo>
                    <a:pt x="3959" y="2564"/>
                    <a:pt x="4359" y="2311"/>
                    <a:pt x="4359" y="1708"/>
                  </a:cubicBezTo>
                  <a:cubicBezTo>
                    <a:pt x="4359" y="1105"/>
                    <a:pt x="3958" y="575"/>
                    <a:pt x="3356" y="272"/>
                  </a:cubicBezTo>
                  <a:lnTo>
                    <a:pt x="2945" y="272"/>
                  </a:lnTo>
                  <a:lnTo>
                    <a:pt x="2534" y="23"/>
                  </a:lnTo>
                  <a:cubicBezTo>
                    <a:pt x="2420" y="9"/>
                    <a:pt x="2300" y="0"/>
                    <a:pt x="2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6363;p63">
              <a:extLst>
                <a:ext uri="{FF2B5EF4-FFF2-40B4-BE49-F238E27FC236}">
                  <a16:creationId xmlns:a16="http://schemas.microsoft.com/office/drawing/2014/main" id="{68CD0C0A-4D16-643D-B850-998D33B11B77}"/>
                </a:ext>
              </a:extLst>
            </p:cNvPr>
            <p:cNvSpPr/>
            <p:nvPr/>
          </p:nvSpPr>
          <p:spPr>
            <a:xfrm>
              <a:off x="8188933" y="4057284"/>
              <a:ext cx="18144" cy="59725"/>
            </a:xfrm>
            <a:custGeom>
              <a:avLst/>
              <a:gdLst/>
              <a:ahLst/>
              <a:cxnLst/>
              <a:rect l="l" t="t" r="r" b="b"/>
              <a:pathLst>
                <a:path w="824" h="2712" extrusionOk="0">
                  <a:moveTo>
                    <a:pt x="1" y="0"/>
                  </a:moveTo>
                  <a:lnTo>
                    <a:pt x="1" y="2712"/>
                  </a:lnTo>
                  <a:cubicBezTo>
                    <a:pt x="301" y="2705"/>
                    <a:pt x="580" y="2686"/>
                    <a:pt x="824" y="2644"/>
                  </a:cubicBezTo>
                  <a:lnTo>
                    <a:pt x="824" y="249"/>
                  </a:lnTo>
                  <a:cubicBezTo>
                    <a:pt x="580" y="124"/>
                    <a:pt x="300" y="37"/>
                    <a:pt x="1" y="0"/>
                  </a:cubicBezTo>
                  <a:close/>
                </a:path>
              </a:pathLst>
            </a:custGeom>
            <a:solidFill>
              <a:srgbClr val="B64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6364;p63">
              <a:extLst>
                <a:ext uri="{FF2B5EF4-FFF2-40B4-BE49-F238E27FC236}">
                  <a16:creationId xmlns:a16="http://schemas.microsoft.com/office/drawing/2014/main" id="{62AA671E-12D6-3B32-59E6-F0A63F9DCA81}"/>
                </a:ext>
              </a:extLst>
            </p:cNvPr>
            <p:cNvSpPr/>
            <p:nvPr/>
          </p:nvSpPr>
          <p:spPr>
            <a:xfrm>
              <a:off x="8155221" y="4057284"/>
              <a:ext cx="18122" cy="59725"/>
            </a:xfrm>
            <a:custGeom>
              <a:avLst/>
              <a:gdLst/>
              <a:ahLst/>
              <a:cxnLst/>
              <a:rect l="l" t="t" r="r" b="b"/>
              <a:pathLst>
                <a:path w="823" h="2712" extrusionOk="0">
                  <a:moveTo>
                    <a:pt x="822" y="0"/>
                  </a:moveTo>
                  <a:cubicBezTo>
                    <a:pt x="524" y="37"/>
                    <a:pt x="245" y="124"/>
                    <a:pt x="1" y="249"/>
                  </a:cubicBezTo>
                  <a:lnTo>
                    <a:pt x="1" y="2644"/>
                  </a:lnTo>
                  <a:cubicBezTo>
                    <a:pt x="245" y="2687"/>
                    <a:pt x="525" y="2706"/>
                    <a:pt x="822" y="2712"/>
                  </a:cubicBezTo>
                  <a:lnTo>
                    <a:pt x="822" y="0"/>
                  </a:lnTo>
                  <a:close/>
                </a:path>
              </a:pathLst>
            </a:custGeom>
            <a:solidFill>
              <a:srgbClr val="B64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6365;p63">
              <a:extLst>
                <a:ext uri="{FF2B5EF4-FFF2-40B4-BE49-F238E27FC236}">
                  <a16:creationId xmlns:a16="http://schemas.microsoft.com/office/drawing/2014/main" id="{DFF29B26-461C-4D7D-5A14-E3130D8DD3A7}"/>
                </a:ext>
              </a:extLst>
            </p:cNvPr>
            <p:cNvSpPr/>
            <p:nvPr/>
          </p:nvSpPr>
          <p:spPr>
            <a:xfrm>
              <a:off x="8061768" y="4036122"/>
              <a:ext cx="55997" cy="68908"/>
            </a:xfrm>
            <a:custGeom>
              <a:avLst/>
              <a:gdLst/>
              <a:ahLst/>
              <a:cxnLst/>
              <a:rect l="l" t="t" r="r" b="b"/>
              <a:pathLst>
                <a:path w="2543" h="3129" extrusionOk="0">
                  <a:moveTo>
                    <a:pt x="1272" y="0"/>
                  </a:moveTo>
                  <a:cubicBezTo>
                    <a:pt x="571" y="0"/>
                    <a:pt x="1" y="572"/>
                    <a:pt x="1" y="1271"/>
                  </a:cubicBezTo>
                  <a:lnTo>
                    <a:pt x="1" y="1857"/>
                  </a:lnTo>
                  <a:cubicBezTo>
                    <a:pt x="1" y="2557"/>
                    <a:pt x="571" y="3128"/>
                    <a:pt x="1272" y="3128"/>
                  </a:cubicBezTo>
                  <a:cubicBezTo>
                    <a:pt x="1971" y="3128"/>
                    <a:pt x="2543" y="2557"/>
                    <a:pt x="2543" y="1857"/>
                  </a:cubicBezTo>
                  <a:lnTo>
                    <a:pt x="2543" y="1271"/>
                  </a:lnTo>
                  <a:cubicBezTo>
                    <a:pt x="2543" y="570"/>
                    <a:pt x="1971" y="0"/>
                    <a:pt x="1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6366;p63">
              <a:extLst>
                <a:ext uri="{FF2B5EF4-FFF2-40B4-BE49-F238E27FC236}">
                  <a16:creationId xmlns:a16="http://schemas.microsoft.com/office/drawing/2014/main" id="{30A8105F-21CC-66B6-63F9-36CE94CDF8B1}"/>
                </a:ext>
              </a:extLst>
            </p:cNvPr>
            <p:cNvSpPr/>
            <p:nvPr/>
          </p:nvSpPr>
          <p:spPr>
            <a:xfrm>
              <a:off x="8244534" y="4036122"/>
              <a:ext cx="56019" cy="68908"/>
            </a:xfrm>
            <a:custGeom>
              <a:avLst/>
              <a:gdLst/>
              <a:ahLst/>
              <a:cxnLst/>
              <a:rect l="l" t="t" r="r" b="b"/>
              <a:pathLst>
                <a:path w="2544" h="3129" extrusionOk="0">
                  <a:moveTo>
                    <a:pt x="1272" y="0"/>
                  </a:moveTo>
                  <a:cubicBezTo>
                    <a:pt x="571" y="0"/>
                    <a:pt x="1" y="572"/>
                    <a:pt x="1" y="1271"/>
                  </a:cubicBezTo>
                  <a:lnTo>
                    <a:pt x="1" y="1857"/>
                  </a:lnTo>
                  <a:cubicBezTo>
                    <a:pt x="1" y="2557"/>
                    <a:pt x="571" y="3128"/>
                    <a:pt x="1272" y="3128"/>
                  </a:cubicBezTo>
                  <a:cubicBezTo>
                    <a:pt x="1972" y="3128"/>
                    <a:pt x="2542" y="2557"/>
                    <a:pt x="2542" y="1857"/>
                  </a:cubicBezTo>
                  <a:lnTo>
                    <a:pt x="2542" y="1271"/>
                  </a:lnTo>
                  <a:cubicBezTo>
                    <a:pt x="2543" y="570"/>
                    <a:pt x="1972" y="0"/>
                    <a:pt x="1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8" name="Google Shape;6367;p63">
              <a:extLst>
                <a:ext uri="{FF2B5EF4-FFF2-40B4-BE49-F238E27FC236}">
                  <a16:creationId xmlns:a16="http://schemas.microsoft.com/office/drawing/2014/main" id="{4C1C5EDC-3F89-D343-69DD-F0DC242F8797}"/>
                </a:ext>
              </a:extLst>
            </p:cNvPr>
            <p:cNvSpPr/>
            <p:nvPr/>
          </p:nvSpPr>
          <p:spPr>
            <a:xfrm>
              <a:off x="8080419" y="4054773"/>
              <a:ext cx="18695" cy="31580"/>
            </a:xfrm>
            <a:custGeom>
              <a:avLst/>
              <a:gdLst/>
              <a:ahLst/>
              <a:cxnLst/>
              <a:rect l="l" t="t" r="r" b="b"/>
              <a:pathLst>
                <a:path w="849" h="1434" extrusionOk="0">
                  <a:moveTo>
                    <a:pt x="425" y="1"/>
                  </a:moveTo>
                  <a:cubicBezTo>
                    <a:pt x="191" y="1"/>
                    <a:pt x="1" y="192"/>
                    <a:pt x="1" y="424"/>
                  </a:cubicBezTo>
                  <a:lnTo>
                    <a:pt x="1" y="1010"/>
                  </a:lnTo>
                  <a:cubicBezTo>
                    <a:pt x="1" y="1243"/>
                    <a:pt x="191" y="1434"/>
                    <a:pt x="425" y="1434"/>
                  </a:cubicBezTo>
                  <a:cubicBezTo>
                    <a:pt x="657" y="1434"/>
                    <a:pt x="848" y="1243"/>
                    <a:pt x="848" y="1010"/>
                  </a:cubicBezTo>
                  <a:lnTo>
                    <a:pt x="848" y="424"/>
                  </a:lnTo>
                  <a:cubicBezTo>
                    <a:pt x="848" y="190"/>
                    <a:pt x="657" y="1"/>
                    <a:pt x="425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6368;p63">
              <a:extLst>
                <a:ext uri="{FF2B5EF4-FFF2-40B4-BE49-F238E27FC236}">
                  <a16:creationId xmlns:a16="http://schemas.microsoft.com/office/drawing/2014/main" id="{6CBF94DD-3213-2BAF-55AA-F1BE4D2CC710}"/>
                </a:ext>
              </a:extLst>
            </p:cNvPr>
            <p:cNvSpPr/>
            <p:nvPr/>
          </p:nvSpPr>
          <p:spPr>
            <a:xfrm>
              <a:off x="8263207" y="4054773"/>
              <a:ext cx="18673" cy="31580"/>
            </a:xfrm>
            <a:custGeom>
              <a:avLst/>
              <a:gdLst/>
              <a:ahLst/>
              <a:cxnLst/>
              <a:rect l="l" t="t" r="r" b="b"/>
              <a:pathLst>
                <a:path w="848" h="1434" extrusionOk="0">
                  <a:moveTo>
                    <a:pt x="424" y="1"/>
                  </a:moveTo>
                  <a:cubicBezTo>
                    <a:pt x="190" y="1"/>
                    <a:pt x="0" y="192"/>
                    <a:pt x="0" y="424"/>
                  </a:cubicBezTo>
                  <a:lnTo>
                    <a:pt x="0" y="1010"/>
                  </a:lnTo>
                  <a:cubicBezTo>
                    <a:pt x="0" y="1243"/>
                    <a:pt x="190" y="1434"/>
                    <a:pt x="424" y="1434"/>
                  </a:cubicBezTo>
                  <a:cubicBezTo>
                    <a:pt x="657" y="1434"/>
                    <a:pt x="848" y="1243"/>
                    <a:pt x="848" y="1010"/>
                  </a:cubicBezTo>
                  <a:lnTo>
                    <a:pt x="848" y="424"/>
                  </a:lnTo>
                  <a:cubicBezTo>
                    <a:pt x="848" y="190"/>
                    <a:pt x="657" y="1"/>
                    <a:pt x="424" y="1"/>
                  </a:cubicBez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2" name="Tieng-vo-tay-trong-powerpoint-www_tiengdong_com">
            <a:hlinkClick r:id="" action="ppaction://media"/>
            <a:extLst>
              <a:ext uri="{FF2B5EF4-FFF2-40B4-BE49-F238E27FC236}">
                <a16:creationId xmlns:a16="http://schemas.microsoft.com/office/drawing/2014/main" id="{EC74A43E-4D85-4B36-F42D-2F9FC61B3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52127" y="4870497"/>
            <a:ext cx="609600" cy="6096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647971"/>
              </p:ext>
            </p:extLst>
          </p:nvPr>
        </p:nvGraphicFramePr>
        <p:xfrm>
          <a:off x="331728" y="3279872"/>
          <a:ext cx="5179968" cy="1172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296">
                  <a:extLst>
                    <a:ext uri="{9D8B030D-6E8A-4147-A177-3AD203B41FA5}">
                      <a16:colId xmlns:a16="http://schemas.microsoft.com/office/drawing/2014/main" val="882335719"/>
                    </a:ext>
                  </a:extLst>
                </a:gridCol>
                <a:gridCol w="1211283">
                  <a:extLst>
                    <a:ext uri="{9D8B030D-6E8A-4147-A177-3AD203B41FA5}">
                      <a16:colId xmlns:a16="http://schemas.microsoft.com/office/drawing/2014/main" val="2003070294"/>
                    </a:ext>
                  </a:extLst>
                </a:gridCol>
                <a:gridCol w="1082397">
                  <a:extLst>
                    <a:ext uri="{9D8B030D-6E8A-4147-A177-3AD203B41FA5}">
                      <a16:colId xmlns:a16="http://schemas.microsoft.com/office/drawing/2014/main" val="724242706"/>
                    </a:ext>
                  </a:extLst>
                </a:gridCol>
                <a:gridCol w="1294992">
                  <a:extLst>
                    <a:ext uri="{9D8B030D-6E8A-4147-A177-3AD203B41FA5}">
                      <a16:colId xmlns:a16="http://schemas.microsoft.com/office/drawing/2014/main" val="1832054535"/>
                    </a:ext>
                  </a:extLst>
                </a:gridCol>
              </a:tblGrid>
              <a:tr h="59376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Một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Hai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482096"/>
                  </a:ext>
                </a:extLst>
              </a:tr>
              <a:tr h="538183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147935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99681" y="2287104"/>
            <a:ext cx="5184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NGÀY CÓ MƯA TRONG BA THÁNG ĐẦU NĂM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4487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1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0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4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94" grpId="0" animBg="1"/>
      <p:bldP spid="195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6BF29-29AF-5D97-8D04-D3A755E2E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1">
            <a:extLst>
              <a:ext uri="{FF2B5EF4-FFF2-40B4-BE49-F238E27FC236}">
                <a16:creationId xmlns:a16="http://schemas.microsoft.com/office/drawing/2014/main" id="{1ABF8678-7DAF-3FD7-0880-3FFB41D6C723}"/>
              </a:ext>
            </a:extLst>
          </p:cNvPr>
          <p:cNvSpPr txBox="1"/>
          <p:nvPr/>
        </p:nvSpPr>
        <p:spPr>
          <a:xfrm>
            <a:off x="1967986" y="289355"/>
            <a:ext cx="9052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noProof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10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DBB43-D80E-8759-1C30-E89760B0F988}"/>
              </a:ext>
            </a:extLst>
          </p:cNvPr>
          <p:cNvSpPr txBox="1"/>
          <p:nvPr/>
        </p:nvSpPr>
        <p:spPr>
          <a:xfrm>
            <a:off x="832869" y="1513175"/>
            <a:ext cx="1113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</p:txBody>
      </p:sp>
    </p:spTree>
    <p:extLst>
      <p:ext uri="{BB962C8B-B14F-4D97-AF65-F5344CB8AC3E}">
        <p14:creationId xmlns:p14="http://schemas.microsoft.com/office/powerpoint/2010/main" val="366704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185AC-0A4A-0DA7-054D-2A26E71A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3FEAFF-0643-5F5A-3967-76D6B16B2395}"/>
              </a:ext>
            </a:extLst>
          </p:cNvPr>
          <p:cNvSpPr txBox="1"/>
          <p:nvPr/>
        </p:nvSpPr>
        <p:spPr>
          <a:xfrm>
            <a:off x="1722120" y="986076"/>
            <a:ext cx="7528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0122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5EDC4CC-8AA3-5D55-ACE8-EE8437F01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7" y="2636958"/>
            <a:ext cx="9418319" cy="4283451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9056571-E9A4-7AC8-5AD7-4FAE45676503}"/>
              </a:ext>
            </a:extLst>
          </p:cNvPr>
          <p:cNvSpPr/>
          <p:nvPr/>
        </p:nvSpPr>
        <p:spPr>
          <a:xfrm>
            <a:off x="7515662" y="2003799"/>
            <a:ext cx="4521835" cy="2631263"/>
          </a:xfrm>
          <a:prstGeom prst="wedgeRoundRectCallout">
            <a:avLst>
              <a:gd name="adj1" fmla="val -39472"/>
              <a:gd name="adj2" fmla="val 75918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A889A5-A7C8-6F92-A68A-4743BEABC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542"/>
            <a:ext cx="2664372" cy="144078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4696" y="170312"/>
            <a:ext cx="87216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3600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4696" y="1370641"/>
            <a:ext cx="105728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6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6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490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5FFAA7-E1BE-719C-D75A-A7B7CB50EE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Or 3">
            <a:extLst>
              <a:ext uri="{FF2B5EF4-FFF2-40B4-BE49-F238E27FC236}">
                <a16:creationId xmlns:a16="http://schemas.microsoft.com/office/drawing/2014/main" id="{52E4C88B-38C2-7D9E-A18B-D3452A976F65}"/>
              </a:ext>
            </a:extLst>
          </p:cNvPr>
          <p:cNvSpPr/>
          <p:nvPr/>
        </p:nvSpPr>
        <p:spPr>
          <a:xfrm>
            <a:off x="3291840" y="844973"/>
            <a:ext cx="5867400" cy="5632027"/>
          </a:xfrm>
          <a:prstGeom prst="flowChar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C293C25-2E48-3F6E-C77C-54462B0001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559905"/>
              </p:ext>
            </p:extLst>
          </p:nvPr>
        </p:nvGraphicFramePr>
        <p:xfrm>
          <a:off x="2234378" y="966893"/>
          <a:ext cx="80264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10AC7DCC-60CB-167C-0D6C-A9A30BA6DC6E}"/>
              </a:ext>
            </a:extLst>
          </p:cNvPr>
          <p:cNvSpPr/>
          <p:nvPr/>
        </p:nvSpPr>
        <p:spPr>
          <a:xfrm rot="10800000">
            <a:off x="5782627" y="555413"/>
            <a:ext cx="885825" cy="1119306"/>
          </a:xfrm>
          <a:prstGeom prst="triangl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C990D53-382F-065D-5348-CF63168E40B1}"/>
              </a:ext>
            </a:extLst>
          </p:cNvPr>
          <p:cNvSpPr/>
          <p:nvPr/>
        </p:nvSpPr>
        <p:spPr>
          <a:xfrm>
            <a:off x="5820858" y="3203785"/>
            <a:ext cx="914400" cy="914400"/>
          </a:xfrm>
          <a:prstGeom prst="ellipse">
            <a:avLst/>
          </a:prstGeom>
          <a:solidFill>
            <a:srgbClr val="E34DA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7E039-48E0-4B6F-87E2-2A28A847AF7F}"/>
              </a:ext>
            </a:extLst>
          </p:cNvPr>
          <p:cNvSpPr txBox="1"/>
          <p:nvPr/>
        </p:nvSpPr>
        <p:spPr>
          <a:xfrm>
            <a:off x="665216" y="1901578"/>
            <a:ext cx="111058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EBF054-BEF2-47BC-1A80-C77360CF1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678" y="3446352"/>
            <a:ext cx="10135235" cy="158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0348EF-9454-BC5F-313C-CE6764A5E0C3}"/>
              </a:ext>
            </a:extLst>
          </p:cNvPr>
          <p:cNvSpPr txBox="1"/>
          <p:nvPr/>
        </p:nvSpPr>
        <p:spPr>
          <a:xfrm>
            <a:off x="889000" y="5120098"/>
            <a:ext cx="111058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88EB62-2F2E-D9C6-F43E-0948F85E5444}"/>
              </a:ext>
            </a:extLst>
          </p:cNvPr>
          <p:cNvSpPr txBox="1"/>
          <p:nvPr/>
        </p:nvSpPr>
        <p:spPr>
          <a:xfrm>
            <a:off x="441434" y="1171059"/>
            <a:ext cx="115534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51.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u="sng" dirty="0" err="1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u="sng" dirty="0">
                <a:solidFill>
                  <a:srgbClr val="FF000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1 )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665884" y="2556263"/>
            <a:ext cx="2039816" cy="140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29018" y="164894"/>
            <a:ext cx="86702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ngày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10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03 </a:t>
            </a: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năm</a:t>
            </a:r>
            <a:r>
              <a:rPr lang="en-US" sz="3600" kern="0" dirty="0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 2025</a:t>
            </a:r>
          </a:p>
          <a:p>
            <a:pPr lvl="0" algn="ctr">
              <a:buClr>
                <a:srgbClr val="000000"/>
              </a:buClr>
              <a:defRPr/>
            </a:pPr>
            <a:r>
              <a:rPr lang="en-US" sz="3600" kern="0" dirty="0" err="1">
                <a:solidFill>
                  <a:srgbClr val="0070C0"/>
                </a:solidFill>
                <a:latin typeface="HP001 5 hàng 1 ô ly" panose="020B0603050302020204" pitchFamily="34" charset="0"/>
                <a:cs typeface="Times New Roman" panose="02020603050405020304" pitchFamily="18" charset="0"/>
                <a:sym typeface="Arial"/>
              </a:rPr>
              <a:t>Toán</a:t>
            </a:r>
            <a:endParaRPr lang="en-US" sz="3600" kern="0" dirty="0">
              <a:solidFill>
                <a:srgbClr val="0070C0"/>
              </a:solidFill>
              <a:latin typeface="HP001 5 hàng 1 ô ly" panose="020B060305030202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9738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1002</Words>
  <Application>Microsoft Office PowerPoint</Application>
  <PresentationFormat>Widescreen</PresentationFormat>
  <Paragraphs>159</Paragraphs>
  <Slides>22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HP001 5 hàng 1 ô ly</vt:lpstr>
      <vt:lpstr>Tahoma</vt:lpstr>
      <vt:lpstr>Times New Roman</vt:lpstr>
      <vt:lpstr>1_Office Theme</vt:lpstr>
      <vt:lpstr>Office Theme</vt:lpstr>
      <vt:lpstr>2_Office Theme</vt:lpstr>
      <vt:lpstr>UBND QUẬN DƯƠNG KINH TRƯỜNG TIỂU HỌC ANH DŨNG</vt:lpstr>
      <vt:lpstr>PowerPoint Presentation</vt:lpstr>
      <vt:lpstr>Câu 1: Lớp nào đã đóng góp nhiều cuốn sách nhất?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Pham Dung</cp:lastModifiedBy>
  <cp:revision>152</cp:revision>
  <dcterms:created xsi:type="dcterms:W3CDTF">2023-12-06T05:06:57Z</dcterms:created>
  <dcterms:modified xsi:type="dcterms:W3CDTF">2025-03-16T14:37:45Z</dcterms:modified>
</cp:coreProperties>
</file>