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15" r:id="rId2"/>
    <p:sldId id="260" r:id="rId3"/>
    <p:sldId id="261" r:id="rId4"/>
    <p:sldId id="263" r:id="rId5"/>
    <p:sldId id="264" r:id="rId6"/>
    <p:sldId id="266" r:id="rId7"/>
    <p:sldId id="306" r:id="rId8"/>
    <p:sldId id="311" r:id="rId9"/>
    <p:sldId id="312" r:id="rId10"/>
    <p:sldId id="313" r:id="rId11"/>
    <p:sldId id="310" r:id="rId12"/>
    <p:sldId id="314" r:id="rId13"/>
    <p:sldId id="309" r:id="rId14"/>
    <p:sldId id="305" r:id="rId15"/>
    <p:sldId id="287" r:id="rId16"/>
    <p:sldId id="288" r:id="rId17"/>
    <p:sldId id="289" r:id="rId18"/>
    <p:sldId id="290" r:id="rId19"/>
    <p:sldId id="292" r:id="rId20"/>
    <p:sldId id="29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A54F"/>
    <a:srgbClr val="C6EAFA"/>
    <a:srgbClr val="F0F9FD"/>
    <a:srgbClr val="F54D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3981" autoAdjust="0"/>
  </p:normalViewPr>
  <p:slideViewPr>
    <p:cSldViewPr snapToGrid="0">
      <p:cViewPr varScale="1">
        <p:scale>
          <a:sx n="75" d="100"/>
          <a:sy n="75" d="100"/>
        </p:scale>
        <p:origin x="1872" y="-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04074-AEE2-477E-8089-E307A05472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9BAE01-BAC8-492D-ACFD-4F9123E232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8F4BBE1-AB96-4592-A420-9424C754114B}"/>
              </a:ext>
            </a:extLst>
          </p:cNvPr>
          <p:cNvSpPr>
            <a:spLocks noGrp="1"/>
          </p:cNvSpPr>
          <p:nvPr>
            <p:ph type="dt" sz="half" idx="10"/>
          </p:nvPr>
        </p:nvSpPr>
        <p:spPr/>
        <p:txBody>
          <a:bodyPr/>
          <a:lstStyle/>
          <a:p>
            <a:fld id="{67684AF1-30ED-4AD8-BBF8-07FBB2292B36}" type="datetimeFigureOut">
              <a:rPr lang="en-US" smtClean="0"/>
              <a:t>3/16/2025</a:t>
            </a:fld>
            <a:endParaRPr lang="en-US"/>
          </a:p>
        </p:txBody>
      </p:sp>
      <p:sp>
        <p:nvSpPr>
          <p:cNvPr id="5" name="Footer Placeholder 4">
            <a:extLst>
              <a:ext uri="{FF2B5EF4-FFF2-40B4-BE49-F238E27FC236}">
                <a16:creationId xmlns:a16="http://schemas.microsoft.com/office/drawing/2014/main" id="{31F1046E-60D0-412B-8F8F-F59898FB6F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49A062-8782-4A07-9FF5-6DE6C931B074}"/>
              </a:ext>
            </a:extLst>
          </p:cNvPr>
          <p:cNvSpPr>
            <a:spLocks noGrp="1"/>
          </p:cNvSpPr>
          <p:nvPr>
            <p:ph type="sldNum" sz="quarter" idx="12"/>
          </p:nvPr>
        </p:nvSpPr>
        <p:spPr/>
        <p:txBody>
          <a:bodyPr/>
          <a:lstStyle/>
          <a:p>
            <a:fld id="{04D30D44-326A-44C2-9D08-681B89047B8A}" type="slidenum">
              <a:rPr lang="en-US" smtClean="0"/>
              <a:t>‹#›</a:t>
            </a:fld>
            <a:endParaRPr lang="en-US"/>
          </a:p>
        </p:txBody>
      </p:sp>
    </p:spTree>
    <p:extLst>
      <p:ext uri="{BB962C8B-B14F-4D97-AF65-F5344CB8AC3E}">
        <p14:creationId xmlns:p14="http://schemas.microsoft.com/office/powerpoint/2010/main" val="39586015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6BBAA-C314-408A-A6D7-AE4D87D53AA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B9025A-F697-44E9-BCC5-BFF12D26F36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825F2F-9AAF-492F-8199-4FE0830A13C0}"/>
              </a:ext>
            </a:extLst>
          </p:cNvPr>
          <p:cNvSpPr>
            <a:spLocks noGrp="1"/>
          </p:cNvSpPr>
          <p:nvPr>
            <p:ph type="dt" sz="half" idx="10"/>
          </p:nvPr>
        </p:nvSpPr>
        <p:spPr/>
        <p:txBody>
          <a:bodyPr/>
          <a:lstStyle/>
          <a:p>
            <a:fld id="{67684AF1-30ED-4AD8-BBF8-07FBB2292B36}" type="datetimeFigureOut">
              <a:rPr lang="en-US" smtClean="0"/>
              <a:t>3/16/2025</a:t>
            </a:fld>
            <a:endParaRPr lang="en-US"/>
          </a:p>
        </p:txBody>
      </p:sp>
      <p:sp>
        <p:nvSpPr>
          <p:cNvPr id="5" name="Footer Placeholder 4">
            <a:extLst>
              <a:ext uri="{FF2B5EF4-FFF2-40B4-BE49-F238E27FC236}">
                <a16:creationId xmlns:a16="http://schemas.microsoft.com/office/drawing/2014/main" id="{A187B9BA-0066-4583-BFDE-E783F17EA0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915CE2-DFA7-441E-818B-3F4F7CFFF88C}"/>
              </a:ext>
            </a:extLst>
          </p:cNvPr>
          <p:cNvSpPr>
            <a:spLocks noGrp="1"/>
          </p:cNvSpPr>
          <p:nvPr>
            <p:ph type="sldNum" sz="quarter" idx="12"/>
          </p:nvPr>
        </p:nvSpPr>
        <p:spPr/>
        <p:txBody>
          <a:bodyPr/>
          <a:lstStyle/>
          <a:p>
            <a:fld id="{04D30D44-326A-44C2-9D08-681B89047B8A}" type="slidenum">
              <a:rPr lang="en-US" smtClean="0"/>
              <a:t>‹#›</a:t>
            </a:fld>
            <a:endParaRPr lang="en-US"/>
          </a:p>
        </p:txBody>
      </p:sp>
    </p:spTree>
    <p:extLst>
      <p:ext uri="{BB962C8B-B14F-4D97-AF65-F5344CB8AC3E}">
        <p14:creationId xmlns:p14="http://schemas.microsoft.com/office/powerpoint/2010/main" val="14492262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EC7610-486A-4BD1-A276-C06025476F6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554E502-FACF-463C-94FC-DB67529ECA5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1F79E0-B6C1-4AD9-B73F-A3D25E43038B}"/>
              </a:ext>
            </a:extLst>
          </p:cNvPr>
          <p:cNvSpPr>
            <a:spLocks noGrp="1"/>
          </p:cNvSpPr>
          <p:nvPr>
            <p:ph type="dt" sz="half" idx="10"/>
          </p:nvPr>
        </p:nvSpPr>
        <p:spPr/>
        <p:txBody>
          <a:bodyPr/>
          <a:lstStyle/>
          <a:p>
            <a:fld id="{67684AF1-30ED-4AD8-BBF8-07FBB2292B36}" type="datetimeFigureOut">
              <a:rPr lang="en-US" smtClean="0"/>
              <a:t>3/16/2025</a:t>
            </a:fld>
            <a:endParaRPr lang="en-US"/>
          </a:p>
        </p:txBody>
      </p:sp>
      <p:sp>
        <p:nvSpPr>
          <p:cNvPr id="5" name="Footer Placeholder 4">
            <a:extLst>
              <a:ext uri="{FF2B5EF4-FFF2-40B4-BE49-F238E27FC236}">
                <a16:creationId xmlns:a16="http://schemas.microsoft.com/office/drawing/2014/main" id="{7AD1EDC9-BB83-4C39-AEA1-1D92C38244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EE40C9-F731-45C9-A20C-64C430B4A25A}"/>
              </a:ext>
            </a:extLst>
          </p:cNvPr>
          <p:cNvSpPr>
            <a:spLocks noGrp="1"/>
          </p:cNvSpPr>
          <p:nvPr>
            <p:ph type="sldNum" sz="quarter" idx="12"/>
          </p:nvPr>
        </p:nvSpPr>
        <p:spPr/>
        <p:txBody>
          <a:bodyPr/>
          <a:lstStyle/>
          <a:p>
            <a:fld id="{04D30D44-326A-44C2-9D08-681B89047B8A}" type="slidenum">
              <a:rPr lang="en-US" smtClean="0"/>
              <a:t>‹#›</a:t>
            </a:fld>
            <a:endParaRPr lang="en-US"/>
          </a:p>
        </p:txBody>
      </p:sp>
    </p:spTree>
    <p:extLst>
      <p:ext uri="{BB962C8B-B14F-4D97-AF65-F5344CB8AC3E}">
        <p14:creationId xmlns:p14="http://schemas.microsoft.com/office/powerpoint/2010/main" val="1943520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30A07-0F9F-4957-A503-0ACA185A8A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D07DFE-0FCD-4845-9AC6-42B02D9467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EF3144-7340-4710-B86D-12DC063F87CE}"/>
              </a:ext>
            </a:extLst>
          </p:cNvPr>
          <p:cNvSpPr>
            <a:spLocks noGrp="1"/>
          </p:cNvSpPr>
          <p:nvPr>
            <p:ph type="dt" sz="half" idx="10"/>
          </p:nvPr>
        </p:nvSpPr>
        <p:spPr/>
        <p:txBody>
          <a:bodyPr/>
          <a:lstStyle/>
          <a:p>
            <a:fld id="{67684AF1-30ED-4AD8-BBF8-07FBB2292B36}" type="datetimeFigureOut">
              <a:rPr lang="en-US" smtClean="0"/>
              <a:t>3/16/2025</a:t>
            </a:fld>
            <a:endParaRPr lang="en-US"/>
          </a:p>
        </p:txBody>
      </p:sp>
      <p:sp>
        <p:nvSpPr>
          <p:cNvPr id="5" name="Footer Placeholder 4">
            <a:extLst>
              <a:ext uri="{FF2B5EF4-FFF2-40B4-BE49-F238E27FC236}">
                <a16:creationId xmlns:a16="http://schemas.microsoft.com/office/drawing/2014/main" id="{1280482C-5B52-4C99-9E85-BC3159D290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EA9738-D5B8-4950-87BC-B3D89FDB15DE}"/>
              </a:ext>
            </a:extLst>
          </p:cNvPr>
          <p:cNvSpPr>
            <a:spLocks noGrp="1"/>
          </p:cNvSpPr>
          <p:nvPr>
            <p:ph type="sldNum" sz="quarter" idx="12"/>
          </p:nvPr>
        </p:nvSpPr>
        <p:spPr/>
        <p:txBody>
          <a:bodyPr/>
          <a:lstStyle/>
          <a:p>
            <a:fld id="{04D30D44-326A-44C2-9D08-681B89047B8A}" type="slidenum">
              <a:rPr lang="en-US" smtClean="0"/>
              <a:t>‹#›</a:t>
            </a:fld>
            <a:endParaRPr lang="en-US"/>
          </a:p>
        </p:txBody>
      </p:sp>
    </p:spTree>
    <p:extLst>
      <p:ext uri="{BB962C8B-B14F-4D97-AF65-F5344CB8AC3E}">
        <p14:creationId xmlns:p14="http://schemas.microsoft.com/office/powerpoint/2010/main" val="2520008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E8EA8-7C06-4AF6-B304-C5BAC3E676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0792F76-4C67-45E4-BEF1-373F705B74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3EA703-3F41-497E-A88C-4E57D9BAB696}"/>
              </a:ext>
            </a:extLst>
          </p:cNvPr>
          <p:cNvSpPr>
            <a:spLocks noGrp="1"/>
          </p:cNvSpPr>
          <p:nvPr>
            <p:ph type="dt" sz="half" idx="10"/>
          </p:nvPr>
        </p:nvSpPr>
        <p:spPr/>
        <p:txBody>
          <a:bodyPr/>
          <a:lstStyle/>
          <a:p>
            <a:fld id="{67684AF1-30ED-4AD8-BBF8-07FBB2292B36}" type="datetimeFigureOut">
              <a:rPr lang="en-US" smtClean="0"/>
              <a:t>3/16/2025</a:t>
            </a:fld>
            <a:endParaRPr lang="en-US"/>
          </a:p>
        </p:txBody>
      </p:sp>
      <p:sp>
        <p:nvSpPr>
          <p:cNvPr id="5" name="Footer Placeholder 4">
            <a:extLst>
              <a:ext uri="{FF2B5EF4-FFF2-40B4-BE49-F238E27FC236}">
                <a16:creationId xmlns:a16="http://schemas.microsoft.com/office/drawing/2014/main" id="{23BCE100-DE06-4A47-A09E-785BBC8D69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EC0850-D822-46F8-BFEE-AA61D9067A7C}"/>
              </a:ext>
            </a:extLst>
          </p:cNvPr>
          <p:cNvSpPr>
            <a:spLocks noGrp="1"/>
          </p:cNvSpPr>
          <p:nvPr>
            <p:ph type="sldNum" sz="quarter" idx="12"/>
          </p:nvPr>
        </p:nvSpPr>
        <p:spPr/>
        <p:txBody>
          <a:bodyPr/>
          <a:lstStyle/>
          <a:p>
            <a:fld id="{04D30D44-326A-44C2-9D08-681B89047B8A}" type="slidenum">
              <a:rPr lang="en-US" smtClean="0"/>
              <a:t>‹#›</a:t>
            </a:fld>
            <a:endParaRPr lang="en-US"/>
          </a:p>
        </p:txBody>
      </p:sp>
    </p:spTree>
    <p:extLst>
      <p:ext uri="{BB962C8B-B14F-4D97-AF65-F5344CB8AC3E}">
        <p14:creationId xmlns:p14="http://schemas.microsoft.com/office/powerpoint/2010/main" val="2412865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EE885-164C-40F5-8133-E1585FB6E6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FD9FC2-F85F-437E-8BF6-4370C1379A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BA0878-71AF-4BE2-BF1F-4E655180FF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DC85CB8-EB0F-4358-8019-D41264EBD7D3}"/>
              </a:ext>
            </a:extLst>
          </p:cNvPr>
          <p:cNvSpPr>
            <a:spLocks noGrp="1"/>
          </p:cNvSpPr>
          <p:nvPr>
            <p:ph type="dt" sz="half" idx="10"/>
          </p:nvPr>
        </p:nvSpPr>
        <p:spPr/>
        <p:txBody>
          <a:bodyPr/>
          <a:lstStyle/>
          <a:p>
            <a:fld id="{67684AF1-30ED-4AD8-BBF8-07FBB2292B36}" type="datetimeFigureOut">
              <a:rPr lang="en-US" smtClean="0"/>
              <a:t>3/16/2025</a:t>
            </a:fld>
            <a:endParaRPr lang="en-US"/>
          </a:p>
        </p:txBody>
      </p:sp>
      <p:sp>
        <p:nvSpPr>
          <p:cNvPr id="6" name="Footer Placeholder 5">
            <a:extLst>
              <a:ext uri="{FF2B5EF4-FFF2-40B4-BE49-F238E27FC236}">
                <a16:creationId xmlns:a16="http://schemas.microsoft.com/office/drawing/2014/main" id="{D7F0585F-D2B8-42CD-9CED-4F5ABD6A8D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41914B-184F-4F6E-9EFC-A3628A15EB2A}"/>
              </a:ext>
            </a:extLst>
          </p:cNvPr>
          <p:cNvSpPr>
            <a:spLocks noGrp="1"/>
          </p:cNvSpPr>
          <p:nvPr>
            <p:ph type="sldNum" sz="quarter" idx="12"/>
          </p:nvPr>
        </p:nvSpPr>
        <p:spPr/>
        <p:txBody>
          <a:bodyPr/>
          <a:lstStyle/>
          <a:p>
            <a:fld id="{04D30D44-326A-44C2-9D08-681B89047B8A}" type="slidenum">
              <a:rPr lang="en-US" smtClean="0"/>
              <a:t>‹#›</a:t>
            </a:fld>
            <a:endParaRPr lang="en-US"/>
          </a:p>
        </p:txBody>
      </p:sp>
    </p:spTree>
    <p:extLst>
      <p:ext uri="{BB962C8B-B14F-4D97-AF65-F5344CB8AC3E}">
        <p14:creationId xmlns:p14="http://schemas.microsoft.com/office/powerpoint/2010/main" val="19937451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75C72-9690-436D-9B8C-4EECEE50CE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445A4B-27A1-4023-AD68-4937CB63D8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E89D51-7D50-4508-A868-2BBE07274E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76813F2-677C-484D-8340-3B823209F3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81FCE4-F177-486F-B086-CE1C68EDF1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B1E26F-2830-4813-8A58-A1495A385A28}"/>
              </a:ext>
            </a:extLst>
          </p:cNvPr>
          <p:cNvSpPr>
            <a:spLocks noGrp="1"/>
          </p:cNvSpPr>
          <p:nvPr>
            <p:ph type="dt" sz="half" idx="10"/>
          </p:nvPr>
        </p:nvSpPr>
        <p:spPr/>
        <p:txBody>
          <a:bodyPr/>
          <a:lstStyle/>
          <a:p>
            <a:fld id="{67684AF1-30ED-4AD8-BBF8-07FBB2292B36}" type="datetimeFigureOut">
              <a:rPr lang="en-US" smtClean="0"/>
              <a:t>3/16/2025</a:t>
            </a:fld>
            <a:endParaRPr lang="en-US"/>
          </a:p>
        </p:txBody>
      </p:sp>
      <p:sp>
        <p:nvSpPr>
          <p:cNvPr id="8" name="Footer Placeholder 7">
            <a:extLst>
              <a:ext uri="{FF2B5EF4-FFF2-40B4-BE49-F238E27FC236}">
                <a16:creationId xmlns:a16="http://schemas.microsoft.com/office/drawing/2014/main" id="{532C5D4B-779B-48C3-A6E5-965CCE5A7F5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097A91-9AE3-40AC-8D6D-345C7D5118CB}"/>
              </a:ext>
            </a:extLst>
          </p:cNvPr>
          <p:cNvSpPr>
            <a:spLocks noGrp="1"/>
          </p:cNvSpPr>
          <p:nvPr>
            <p:ph type="sldNum" sz="quarter" idx="12"/>
          </p:nvPr>
        </p:nvSpPr>
        <p:spPr/>
        <p:txBody>
          <a:bodyPr/>
          <a:lstStyle/>
          <a:p>
            <a:fld id="{04D30D44-326A-44C2-9D08-681B89047B8A}" type="slidenum">
              <a:rPr lang="en-US" smtClean="0"/>
              <a:t>‹#›</a:t>
            </a:fld>
            <a:endParaRPr lang="en-US"/>
          </a:p>
        </p:txBody>
      </p:sp>
    </p:spTree>
    <p:extLst>
      <p:ext uri="{BB962C8B-B14F-4D97-AF65-F5344CB8AC3E}">
        <p14:creationId xmlns:p14="http://schemas.microsoft.com/office/powerpoint/2010/main" val="488824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EBF30-106A-4A3C-96A3-9CBB1071D5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34B708B-4ED4-491C-A877-F9E407E6834F}"/>
              </a:ext>
            </a:extLst>
          </p:cNvPr>
          <p:cNvSpPr>
            <a:spLocks noGrp="1"/>
          </p:cNvSpPr>
          <p:nvPr>
            <p:ph type="dt" sz="half" idx="10"/>
          </p:nvPr>
        </p:nvSpPr>
        <p:spPr/>
        <p:txBody>
          <a:bodyPr/>
          <a:lstStyle/>
          <a:p>
            <a:fld id="{67684AF1-30ED-4AD8-BBF8-07FBB2292B36}" type="datetimeFigureOut">
              <a:rPr lang="en-US" smtClean="0"/>
              <a:t>3/16/2025</a:t>
            </a:fld>
            <a:endParaRPr lang="en-US"/>
          </a:p>
        </p:txBody>
      </p:sp>
      <p:sp>
        <p:nvSpPr>
          <p:cNvPr id="4" name="Footer Placeholder 3">
            <a:extLst>
              <a:ext uri="{FF2B5EF4-FFF2-40B4-BE49-F238E27FC236}">
                <a16:creationId xmlns:a16="http://schemas.microsoft.com/office/drawing/2014/main" id="{3F0BDF4A-E031-487B-A79E-571A1318CBD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06A800E-A9BE-479C-BBF9-E42976FB5569}"/>
              </a:ext>
            </a:extLst>
          </p:cNvPr>
          <p:cNvSpPr>
            <a:spLocks noGrp="1"/>
          </p:cNvSpPr>
          <p:nvPr>
            <p:ph type="sldNum" sz="quarter" idx="12"/>
          </p:nvPr>
        </p:nvSpPr>
        <p:spPr/>
        <p:txBody>
          <a:bodyPr/>
          <a:lstStyle/>
          <a:p>
            <a:fld id="{04D30D44-326A-44C2-9D08-681B89047B8A}" type="slidenum">
              <a:rPr lang="en-US" smtClean="0"/>
              <a:t>‹#›</a:t>
            </a:fld>
            <a:endParaRPr lang="en-US"/>
          </a:p>
        </p:txBody>
      </p:sp>
    </p:spTree>
    <p:extLst>
      <p:ext uri="{BB962C8B-B14F-4D97-AF65-F5344CB8AC3E}">
        <p14:creationId xmlns:p14="http://schemas.microsoft.com/office/powerpoint/2010/main" val="2440826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9E592F-794B-4B1C-A972-96015D841506}"/>
              </a:ext>
            </a:extLst>
          </p:cNvPr>
          <p:cNvSpPr>
            <a:spLocks noGrp="1"/>
          </p:cNvSpPr>
          <p:nvPr>
            <p:ph type="dt" sz="half" idx="10"/>
          </p:nvPr>
        </p:nvSpPr>
        <p:spPr/>
        <p:txBody>
          <a:bodyPr/>
          <a:lstStyle/>
          <a:p>
            <a:fld id="{67684AF1-30ED-4AD8-BBF8-07FBB2292B36}" type="datetimeFigureOut">
              <a:rPr lang="en-US" smtClean="0"/>
              <a:t>3/16/2025</a:t>
            </a:fld>
            <a:endParaRPr lang="en-US"/>
          </a:p>
        </p:txBody>
      </p:sp>
      <p:sp>
        <p:nvSpPr>
          <p:cNvPr id="3" name="Footer Placeholder 2">
            <a:extLst>
              <a:ext uri="{FF2B5EF4-FFF2-40B4-BE49-F238E27FC236}">
                <a16:creationId xmlns:a16="http://schemas.microsoft.com/office/drawing/2014/main" id="{60F4DCB5-5008-4555-BB94-D902AE4081D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C51DFD-77B0-4D98-9818-318C3CFEB9FA}"/>
              </a:ext>
            </a:extLst>
          </p:cNvPr>
          <p:cNvSpPr>
            <a:spLocks noGrp="1"/>
          </p:cNvSpPr>
          <p:nvPr>
            <p:ph type="sldNum" sz="quarter" idx="12"/>
          </p:nvPr>
        </p:nvSpPr>
        <p:spPr/>
        <p:txBody>
          <a:bodyPr/>
          <a:lstStyle/>
          <a:p>
            <a:fld id="{04D30D44-326A-44C2-9D08-681B89047B8A}" type="slidenum">
              <a:rPr lang="en-US" smtClean="0"/>
              <a:t>‹#›</a:t>
            </a:fld>
            <a:endParaRPr lang="en-US"/>
          </a:p>
        </p:txBody>
      </p:sp>
    </p:spTree>
    <p:extLst>
      <p:ext uri="{BB962C8B-B14F-4D97-AF65-F5344CB8AC3E}">
        <p14:creationId xmlns:p14="http://schemas.microsoft.com/office/powerpoint/2010/main" val="4279340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2F6B0-2963-4762-BBCD-6AD41D9711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7A3188-9B14-4E15-94C5-E2986BA6CB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C29FAAC-709C-426F-8CCB-A82D0E1857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69B9AE-3DCC-4AF9-BB58-9E420BE854B5}"/>
              </a:ext>
            </a:extLst>
          </p:cNvPr>
          <p:cNvSpPr>
            <a:spLocks noGrp="1"/>
          </p:cNvSpPr>
          <p:nvPr>
            <p:ph type="dt" sz="half" idx="10"/>
          </p:nvPr>
        </p:nvSpPr>
        <p:spPr/>
        <p:txBody>
          <a:bodyPr/>
          <a:lstStyle/>
          <a:p>
            <a:fld id="{67684AF1-30ED-4AD8-BBF8-07FBB2292B36}" type="datetimeFigureOut">
              <a:rPr lang="en-US" smtClean="0"/>
              <a:t>3/16/2025</a:t>
            </a:fld>
            <a:endParaRPr lang="en-US"/>
          </a:p>
        </p:txBody>
      </p:sp>
      <p:sp>
        <p:nvSpPr>
          <p:cNvPr id="6" name="Footer Placeholder 5">
            <a:extLst>
              <a:ext uri="{FF2B5EF4-FFF2-40B4-BE49-F238E27FC236}">
                <a16:creationId xmlns:a16="http://schemas.microsoft.com/office/drawing/2014/main" id="{729069C3-B400-4780-884F-FA82E64D94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168F29-C2CD-46F8-9052-7531523E9E5D}"/>
              </a:ext>
            </a:extLst>
          </p:cNvPr>
          <p:cNvSpPr>
            <a:spLocks noGrp="1"/>
          </p:cNvSpPr>
          <p:nvPr>
            <p:ph type="sldNum" sz="quarter" idx="12"/>
          </p:nvPr>
        </p:nvSpPr>
        <p:spPr/>
        <p:txBody>
          <a:bodyPr/>
          <a:lstStyle/>
          <a:p>
            <a:fld id="{04D30D44-326A-44C2-9D08-681B89047B8A}" type="slidenum">
              <a:rPr lang="en-US" smtClean="0"/>
              <a:t>‹#›</a:t>
            </a:fld>
            <a:endParaRPr lang="en-US"/>
          </a:p>
        </p:txBody>
      </p:sp>
    </p:spTree>
    <p:extLst>
      <p:ext uri="{BB962C8B-B14F-4D97-AF65-F5344CB8AC3E}">
        <p14:creationId xmlns:p14="http://schemas.microsoft.com/office/powerpoint/2010/main" val="4075057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58F81-B90A-4150-879E-296F41FDB7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5A92280-89AA-4541-888E-72DC8831EE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9275220-4B72-4243-BDD3-6DD42E7234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EDDC9B-0F53-4E54-A36F-AEF0FF9B09CA}"/>
              </a:ext>
            </a:extLst>
          </p:cNvPr>
          <p:cNvSpPr>
            <a:spLocks noGrp="1"/>
          </p:cNvSpPr>
          <p:nvPr>
            <p:ph type="dt" sz="half" idx="10"/>
          </p:nvPr>
        </p:nvSpPr>
        <p:spPr/>
        <p:txBody>
          <a:bodyPr/>
          <a:lstStyle/>
          <a:p>
            <a:fld id="{67684AF1-30ED-4AD8-BBF8-07FBB2292B36}" type="datetimeFigureOut">
              <a:rPr lang="en-US" smtClean="0"/>
              <a:t>3/16/2025</a:t>
            </a:fld>
            <a:endParaRPr lang="en-US"/>
          </a:p>
        </p:txBody>
      </p:sp>
      <p:sp>
        <p:nvSpPr>
          <p:cNvPr id="6" name="Footer Placeholder 5">
            <a:extLst>
              <a:ext uri="{FF2B5EF4-FFF2-40B4-BE49-F238E27FC236}">
                <a16:creationId xmlns:a16="http://schemas.microsoft.com/office/drawing/2014/main" id="{745BA54D-B630-4E95-AFAB-7049AB8FB8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C4F46A-5669-4457-A219-7D0A35FF5748}"/>
              </a:ext>
            </a:extLst>
          </p:cNvPr>
          <p:cNvSpPr>
            <a:spLocks noGrp="1"/>
          </p:cNvSpPr>
          <p:nvPr>
            <p:ph type="sldNum" sz="quarter" idx="12"/>
          </p:nvPr>
        </p:nvSpPr>
        <p:spPr/>
        <p:txBody>
          <a:bodyPr/>
          <a:lstStyle/>
          <a:p>
            <a:fld id="{04D30D44-326A-44C2-9D08-681B89047B8A}" type="slidenum">
              <a:rPr lang="en-US" smtClean="0"/>
              <a:t>‹#›</a:t>
            </a:fld>
            <a:endParaRPr lang="en-US"/>
          </a:p>
        </p:txBody>
      </p:sp>
    </p:spTree>
    <p:extLst>
      <p:ext uri="{BB962C8B-B14F-4D97-AF65-F5344CB8AC3E}">
        <p14:creationId xmlns:p14="http://schemas.microsoft.com/office/powerpoint/2010/main" val="26612662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63FEE332-631B-4952-BF9E-72C18686065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6CEB2BA3-4E14-4794-AD5E-8DCAE1355B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0957C91-EB95-4B78-A936-0BEACEAAC6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475C53-9A83-43A9-8726-0B9ED3C9B2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684AF1-30ED-4AD8-BBF8-07FBB2292B36}" type="datetimeFigureOut">
              <a:rPr lang="en-US" smtClean="0"/>
              <a:t>3/16/2025</a:t>
            </a:fld>
            <a:endParaRPr lang="en-US"/>
          </a:p>
        </p:txBody>
      </p:sp>
      <p:sp>
        <p:nvSpPr>
          <p:cNvPr id="5" name="Footer Placeholder 4">
            <a:extLst>
              <a:ext uri="{FF2B5EF4-FFF2-40B4-BE49-F238E27FC236}">
                <a16:creationId xmlns:a16="http://schemas.microsoft.com/office/drawing/2014/main" id="{342334C9-D52C-4657-BF90-724FA2898B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2D6908C-A3DB-4A1A-969A-8655993E74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D30D44-326A-44C2-9D08-681B89047B8A}" type="slidenum">
              <a:rPr lang="en-US" smtClean="0"/>
              <a:t>‹#›</a:t>
            </a:fld>
            <a:endParaRPr lang="en-US"/>
          </a:p>
        </p:txBody>
      </p:sp>
      <p:grpSp>
        <p:nvGrpSpPr>
          <p:cNvPr id="8" name="Group 7">
            <a:extLst>
              <a:ext uri="{FF2B5EF4-FFF2-40B4-BE49-F238E27FC236}">
                <a16:creationId xmlns:a16="http://schemas.microsoft.com/office/drawing/2014/main" id="{7BCE7E95-EC03-D34A-8E96-35A53A1AAB63}"/>
              </a:ext>
            </a:extLst>
          </p:cNvPr>
          <p:cNvGrpSpPr/>
          <p:nvPr userDrawn="1"/>
        </p:nvGrpSpPr>
        <p:grpSpPr>
          <a:xfrm>
            <a:off x="-3796347" y="-887720"/>
            <a:ext cx="4405947" cy="8032938"/>
            <a:chOff x="-4104957" y="256858"/>
            <a:chExt cx="4405947" cy="8032938"/>
          </a:xfrm>
        </p:grpSpPr>
        <p:sp>
          <p:nvSpPr>
            <p:cNvPr id="9" name="Hình chữ nhật 11">
              <a:extLst>
                <a:ext uri="{FF2B5EF4-FFF2-40B4-BE49-F238E27FC236}">
                  <a16:creationId xmlns:a16="http://schemas.microsoft.com/office/drawing/2014/main" id="{62248F17-E4F3-8AAB-5DF7-3DBF8FC657AA}"/>
                </a:ext>
              </a:extLst>
            </p:cNvPr>
            <p:cNvSpPr/>
            <p:nvPr userDrawn="1"/>
          </p:nvSpPr>
          <p:spPr>
            <a:xfrm>
              <a:off x="-4104957" y="5658306"/>
              <a:ext cx="3810000" cy="2631490"/>
            </a:xfrm>
            <a:prstGeom prst="rect">
              <a:avLst/>
            </a:prstGeom>
            <a:noFill/>
          </p:spPr>
          <p:txBody>
            <a:bodyPr wrap="square" lIns="137160" tIns="68580" rIns="137160" bIns="68580">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just" rtl="0" eaLnBrk="1" latinLnBrk="0" hangingPunct="1">
                <a:spcBef>
                  <a:spcPts val="0"/>
                </a:spcBef>
                <a:spcAft>
                  <a:spcPts val="0"/>
                </a:spcAft>
              </a:pPr>
              <a:endParaRPr lang="vi-VN" sz="27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2700" kern="1200">
                  <a:ln>
                    <a:noFill/>
                  </a:ln>
                  <a:solidFill>
                    <a:srgbClr val="000000"/>
                  </a:solidFill>
                  <a:effectLst/>
                  <a:latin typeface="Arial" panose="020B0604020202020204" pitchFamily="34" charset="0"/>
                  <a:ea typeface="+mn-ea"/>
                  <a:cs typeface="+mn-cs"/>
                </a:rPr>
                <a:t>Vui lòng không sử dụng bài giảng với mục đích thương mại. </a:t>
              </a:r>
            </a:p>
            <a:p>
              <a:pPr marL="0" algn="just" rtl="0" eaLnBrk="1" latinLnBrk="0" hangingPunct="1">
                <a:spcBef>
                  <a:spcPts val="0"/>
                </a:spcBef>
                <a:spcAft>
                  <a:spcPts val="0"/>
                </a:spcAft>
              </a:pPr>
              <a:endParaRPr lang="vi-VN" sz="2700">
                <a:effectLst/>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Chân thành cảm ơn!</a:t>
              </a:r>
              <a:endParaRPr lang="vi-VN" sz="2700">
                <a:effectLst/>
              </a:endParaRPr>
            </a:p>
          </p:txBody>
        </p:sp>
        <p:grpSp>
          <p:nvGrpSpPr>
            <p:cNvPr id="10" name="Group 9">
              <a:extLst>
                <a:ext uri="{FF2B5EF4-FFF2-40B4-BE49-F238E27FC236}">
                  <a16:creationId xmlns:a16="http://schemas.microsoft.com/office/drawing/2014/main" id="{4D77EDA7-1776-F591-6C6D-821D5CFA6AD5}"/>
                </a:ext>
              </a:extLst>
            </p:cNvPr>
            <p:cNvGrpSpPr/>
            <p:nvPr userDrawn="1"/>
          </p:nvGrpSpPr>
          <p:grpSpPr>
            <a:xfrm>
              <a:off x="-3934619" y="256858"/>
              <a:ext cx="4235609" cy="5693866"/>
              <a:chOff x="-3978936" y="3465005"/>
              <a:chExt cx="4235609" cy="5693866"/>
            </a:xfrm>
          </p:grpSpPr>
          <p:sp>
            <p:nvSpPr>
              <p:cNvPr id="11" name="Hình chữ nhật 14">
                <a:extLst>
                  <a:ext uri="{FF2B5EF4-FFF2-40B4-BE49-F238E27FC236}">
                    <a16:creationId xmlns:a16="http://schemas.microsoft.com/office/drawing/2014/main" id="{A8D6368C-9783-2E34-D463-F88408CAD4B5}"/>
                  </a:ext>
                </a:extLst>
              </p:cNvPr>
              <p:cNvSpPr/>
              <p:nvPr userDrawn="1"/>
            </p:nvSpPr>
            <p:spPr>
              <a:xfrm>
                <a:off x="-3978936" y="3465005"/>
                <a:ext cx="3810000" cy="5693866"/>
              </a:xfrm>
              <a:prstGeom prst="rect">
                <a:avLst/>
              </a:prstGeom>
              <a:noFill/>
            </p:spPr>
            <p:txBody>
              <a:bodyPr wrap="square" lIns="137160" tIns="68580" rIns="137160" bIns="68580">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just" rtl="0" eaLnBrk="1" latinLnBrk="0" hangingPunct="1">
                  <a:spcBef>
                    <a:spcPts val="0"/>
                  </a:spcBef>
                  <a:spcAft>
                    <a:spcPts val="0"/>
                  </a:spcAft>
                </a:pPr>
                <a:endParaRPr lang="en-US" sz="2700" b="1" kern="1200" spc="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en-US" sz="2700" b="1" kern="1200" spc="0">
                    <a:ln>
                      <a:noFill/>
                    </a:ln>
                    <a:solidFill>
                      <a:srgbClr val="000000"/>
                    </a:solidFill>
                    <a:effectLst/>
                    <a:latin typeface="Arial" panose="020B0604020202020204" pitchFamily="34" charset="0"/>
                    <a:ea typeface="+mn-ea"/>
                    <a:cs typeface="+mn-cs"/>
                  </a:rPr>
                  <a:t>      </a:t>
                </a:r>
                <a:r>
                  <a:rPr lang="en-US" sz="4000" b="1" kern="1200" spc="0">
                    <a:ln>
                      <a:noFill/>
                    </a:ln>
                    <a:solidFill>
                      <a:srgbClr val="FF0000"/>
                    </a:solidFill>
                    <a:effectLst/>
                    <a:latin typeface="Arial" panose="020B0604020202020204" pitchFamily="34" charset="0"/>
                    <a:ea typeface="+mn-ea"/>
                    <a:cs typeface="+mn-cs"/>
                  </a:rPr>
                  <a:t>Nóm zalo</a:t>
                </a:r>
              </a:p>
              <a:p>
                <a:pPr marL="0" algn="just" rtl="0" eaLnBrk="1" latinLnBrk="0" hangingPunct="1">
                  <a:spcBef>
                    <a:spcPts val="0"/>
                  </a:spcBef>
                  <a:spcAft>
                    <a:spcPts val="0"/>
                  </a:spcAft>
                </a:pPr>
                <a:r>
                  <a:rPr lang="en-US" sz="2400" b="1" kern="1200" spc="0">
                    <a:ln>
                      <a:noFill/>
                    </a:ln>
                    <a:solidFill>
                      <a:srgbClr val="FF0000"/>
                    </a:solidFill>
                    <a:effectLst/>
                    <a:latin typeface="Arial" panose="020B0604020202020204" pitchFamily="34" charset="0"/>
                    <a:ea typeface="+mn-ea"/>
                    <a:cs typeface="+mn-cs"/>
                  </a:rPr>
                  <a:t>Nhận giáo án miễn phí</a:t>
                </a:r>
              </a:p>
              <a:p>
                <a:pPr marL="0" algn="just" rtl="0" eaLnBrk="1" latinLnBrk="0" hangingPunct="1">
                  <a:spcBef>
                    <a:spcPts val="0"/>
                  </a:spcBef>
                  <a:spcAft>
                    <a:spcPts val="0"/>
                  </a:spcAft>
                </a:pPr>
                <a:endParaRPr lang="en-US" sz="2700" b="1" kern="1200" spc="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endParaRPr lang="en-US" sz="2700" b="1" kern="1200" spc="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endParaRPr lang="en-US" sz="2700" b="1" kern="1200" spc="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endParaRPr lang="en-US" sz="2700" b="1" kern="1200" spc="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endParaRPr lang="en-US" sz="2700" b="1" kern="1200" spc="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endParaRPr lang="en-US" sz="2700" b="1" kern="1200" spc="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endParaRPr lang="vi-VN" sz="2700" b="1" kern="1200" spc="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endParaRPr lang="en-US" sz="27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endParaRPr lang="en-US" sz="27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endParaRPr lang="vi-VN" sz="2700">
                  <a:effectLst/>
                </a:endParaRPr>
              </a:p>
            </p:txBody>
          </p:sp>
          <p:pic>
            <p:nvPicPr>
              <p:cNvPr id="12" name="Picture 11">
                <a:extLst>
                  <a:ext uri="{FF2B5EF4-FFF2-40B4-BE49-F238E27FC236}">
                    <a16:creationId xmlns:a16="http://schemas.microsoft.com/office/drawing/2014/main" id="{847EEF5A-B854-F652-24E2-ED37DAC0F05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829552" y="4773130"/>
                <a:ext cx="4086225" cy="3762375"/>
              </a:xfrm>
              <a:prstGeom prst="rect">
                <a:avLst/>
              </a:prstGeom>
            </p:spPr>
          </p:pic>
        </p:grpSp>
      </p:grpSp>
    </p:spTree>
    <p:extLst>
      <p:ext uri="{BB962C8B-B14F-4D97-AF65-F5344CB8AC3E}">
        <p14:creationId xmlns:p14="http://schemas.microsoft.com/office/powerpoint/2010/main" val="40207746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audio" Target="../media/audio1.wav"/><Relationship Id="rId9"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15.gif"/><Relationship Id="rId5" Type="http://schemas.microsoft.com/office/2007/relationships/hdphoto" Target="../media/hdphoto3.wdp"/><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0FEDF-4DED-E299-DB0D-D6A0E668AB0B}"/>
              </a:ext>
            </a:extLst>
          </p:cNvPr>
          <p:cNvSpPr>
            <a:spLocks noGrp="1" noRot="1" noMove="1" noResize="1" noEditPoints="1" noAdjustHandles="1" noChangeArrowheads="1" noChangeShapeType="1"/>
          </p:cNvSpPr>
          <p:nvPr>
            <p:ph type="title"/>
          </p:nvPr>
        </p:nvSpPr>
        <p:spPr/>
        <p:txBody>
          <a:bodyPr>
            <a:normAutofit/>
          </a:bodyPr>
          <a:lstStyle/>
          <a:p>
            <a:pPr algn="ctr"/>
            <a:r>
              <a:rPr lang="en-US" sz="2800" b="1">
                <a:latin typeface="Times New Roman" panose="02020603050405020304" pitchFamily="18" charset="0"/>
                <a:cs typeface="Times New Roman" panose="02020603050405020304" pitchFamily="18" charset="0"/>
              </a:rPr>
              <a:t>UBND QUẬN DƯƠNG KINH</a:t>
            </a:r>
            <a:br>
              <a:rPr lang="en-US" sz="2800" b="1">
                <a:latin typeface="Times New Roman" panose="02020603050405020304" pitchFamily="18" charset="0"/>
                <a:cs typeface="Times New Roman" panose="02020603050405020304" pitchFamily="18" charset="0"/>
              </a:rPr>
            </a:br>
            <a:r>
              <a:rPr lang="en-US" sz="2800" b="1">
                <a:latin typeface="Times New Roman" panose="02020603050405020304" pitchFamily="18" charset="0"/>
                <a:cs typeface="Times New Roman" panose="02020603050405020304" pitchFamily="18" charset="0"/>
              </a:rPr>
              <a:t>TRƯỜNG TIỂU HỌC ANH DŨNG</a:t>
            </a:r>
          </a:p>
        </p:txBody>
      </p:sp>
      <p:sp>
        <p:nvSpPr>
          <p:cNvPr id="3" name="Content Placeholder 2">
            <a:extLst>
              <a:ext uri="{FF2B5EF4-FFF2-40B4-BE49-F238E27FC236}">
                <a16:creationId xmlns:a16="http://schemas.microsoft.com/office/drawing/2014/main" id="{8B1614D4-C369-3A45-8050-C8CAD7B6B02F}"/>
              </a:ext>
            </a:extLst>
          </p:cNvPr>
          <p:cNvSpPr>
            <a:spLocks noGrp="1"/>
          </p:cNvSpPr>
          <p:nvPr>
            <p:ph idx="1"/>
          </p:nvPr>
        </p:nvSpPr>
        <p:spPr/>
        <p:txBody>
          <a:bodyPr/>
          <a:lstStyle/>
          <a:p>
            <a:pPr marL="0" indent="0" algn="ctr">
              <a:buNone/>
            </a:pPr>
            <a:r>
              <a:rPr lang="en-US" sz="4000" b="1">
                <a:latin typeface="Times New Roman" panose="02020603050405020304" pitchFamily="18" charset="0"/>
                <a:cs typeface="Times New Roman" panose="02020603050405020304" pitchFamily="18" charset="0"/>
              </a:rPr>
              <a:t>TOÁN</a:t>
            </a:r>
          </a:p>
          <a:p>
            <a:pPr marL="0" indent="0">
              <a:buNone/>
            </a:pPr>
            <a:endParaRPr lang="en-US"/>
          </a:p>
        </p:txBody>
      </p:sp>
      <p:sp>
        <p:nvSpPr>
          <p:cNvPr id="4" name="TextBox 10">
            <a:extLst>
              <a:ext uri="{FF2B5EF4-FFF2-40B4-BE49-F238E27FC236}">
                <a16:creationId xmlns:a16="http://schemas.microsoft.com/office/drawing/2014/main" id="{643FB5C2-AF48-1A0B-8FC5-1A80F651009C}"/>
              </a:ext>
            </a:extLst>
          </p:cNvPr>
          <p:cNvSpPr txBox="1"/>
          <p:nvPr/>
        </p:nvSpPr>
        <p:spPr>
          <a:xfrm>
            <a:off x="1651024" y="2551288"/>
            <a:ext cx="8889952" cy="2252924"/>
          </a:xfrm>
          <a:prstGeom prst="rect">
            <a:avLst/>
          </a:prstGeom>
          <a:noFill/>
        </p:spPr>
        <p:txBody>
          <a:bodyPr wrap="square" rtlCol="0">
            <a:spAutoFit/>
          </a:bodyPr>
          <a:lstStyle/>
          <a:p>
            <a:pPr algn="ctr">
              <a:lnSpc>
                <a:spcPct val="130000"/>
              </a:lnSpc>
            </a:pPr>
            <a:r>
              <a:rPr lang="en-US" sz="5400" b="1" dirty="0" err="1">
                <a:ln w="28575">
                  <a:solidFill>
                    <a:srgbClr val="002060"/>
                  </a:solidFill>
                  <a:prstDash val="solid"/>
                </a:ln>
                <a:solidFill>
                  <a:srgbClr val="0070C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Bài</a:t>
            </a:r>
            <a:r>
              <a:rPr lang="en-US" sz="5400" b="1" dirty="0">
                <a:ln w="28575">
                  <a:solidFill>
                    <a:srgbClr val="002060"/>
                  </a:solidFill>
                  <a:prstDash val="solid"/>
                </a:ln>
                <a:solidFill>
                  <a:srgbClr val="0070C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51. SỐ LẦN XUẤT HIỆN CỦA MỘT SỰ KIỆN</a:t>
            </a:r>
          </a:p>
        </p:txBody>
      </p:sp>
      <p:sp>
        <p:nvSpPr>
          <p:cNvPr id="5" name="TextBox 4">
            <a:extLst>
              <a:ext uri="{FF2B5EF4-FFF2-40B4-BE49-F238E27FC236}">
                <a16:creationId xmlns:a16="http://schemas.microsoft.com/office/drawing/2014/main" id="{7633A2E7-4786-D1CF-3937-641B9628E83F}"/>
              </a:ext>
            </a:extLst>
          </p:cNvPr>
          <p:cNvSpPr txBox="1"/>
          <p:nvPr/>
        </p:nvSpPr>
        <p:spPr>
          <a:xfrm>
            <a:off x="4343558" y="4606545"/>
            <a:ext cx="3189971" cy="923330"/>
          </a:xfrm>
          <a:prstGeom prst="rect">
            <a:avLst/>
          </a:prstGeom>
          <a:noFill/>
        </p:spPr>
        <p:txBody>
          <a:bodyPr wrap="square" rtlCol="0">
            <a:spAutoFit/>
          </a:bodyPr>
          <a:lstStyle/>
          <a:p>
            <a:pPr algn="ct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Tiết</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2)</a:t>
            </a:r>
          </a:p>
        </p:txBody>
      </p:sp>
      <p:cxnSp>
        <p:nvCxnSpPr>
          <p:cNvPr id="9" name="Straight Connector 8">
            <a:extLst>
              <a:ext uri="{FF2B5EF4-FFF2-40B4-BE49-F238E27FC236}">
                <a16:creationId xmlns:a16="http://schemas.microsoft.com/office/drawing/2014/main" id="{08D639BE-82AD-0163-3E73-51E692DB3DB3}"/>
              </a:ext>
            </a:extLst>
          </p:cNvPr>
          <p:cNvCxnSpPr/>
          <p:nvPr/>
        </p:nvCxnSpPr>
        <p:spPr>
          <a:xfrm>
            <a:off x="5181600" y="1381760"/>
            <a:ext cx="2428240" cy="0"/>
          </a:xfrm>
          <a:prstGeom prst="line">
            <a:avLst/>
          </a:prstGeom>
          <a:ln w="15875" cmpd="sng">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97122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2311" b="5420"/>
          <a:stretch/>
        </p:blipFill>
        <p:spPr>
          <a:xfrm>
            <a:off x="0" y="0"/>
            <a:ext cx="12192000" cy="6871063"/>
          </a:xfrm>
          <a:prstGeom prst="rect">
            <a:avLst/>
          </a:prstGeom>
        </p:spPr>
      </p:pic>
      <p:sp>
        <p:nvSpPr>
          <p:cNvPr id="8" name="Hình chữ nhật: Góc Tròn 6">
            <a:extLst>
              <a:ext uri="{FF2B5EF4-FFF2-40B4-BE49-F238E27FC236}">
                <a16:creationId xmlns:a16="http://schemas.microsoft.com/office/drawing/2014/main" id="{5EDA13FA-52E6-BE1A-FEDF-A2A8F414FB17}"/>
              </a:ext>
            </a:extLst>
          </p:cNvPr>
          <p:cNvSpPr/>
          <p:nvPr/>
        </p:nvSpPr>
        <p:spPr>
          <a:xfrm>
            <a:off x="327811" y="275771"/>
            <a:ext cx="11789954" cy="6582229"/>
          </a:xfrm>
          <a:custGeom>
            <a:avLst/>
            <a:gdLst>
              <a:gd name="connsiteX0" fmla="*/ 0 w 11789954"/>
              <a:gd name="connsiteY0" fmla="*/ 1097060 h 6582229"/>
              <a:gd name="connsiteX1" fmla="*/ 1097060 w 11789954"/>
              <a:gd name="connsiteY1" fmla="*/ 0 h 6582229"/>
              <a:gd name="connsiteX2" fmla="*/ 10692894 w 11789954"/>
              <a:gd name="connsiteY2" fmla="*/ 0 h 6582229"/>
              <a:gd name="connsiteX3" fmla="*/ 11789954 w 11789954"/>
              <a:gd name="connsiteY3" fmla="*/ 1097060 h 6582229"/>
              <a:gd name="connsiteX4" fmla="*/ 11789954 w 11789954"/>
              <a:gd name="connsiteY4" fmla="*/ 5485169 h 6582229"/>
              <a:gd name="connsiteX5" fmla="*/ 10692894 w 11789954"/>
              <a:gd name="connsiteY5" fmla="*/ 6582229 h 6582229"/>
              <a:gd name="connsiteX6" fmla="*/ 1097060 w 11789954"/>
              <a:gd name="connsiteY6" fmla="*/ 6582229 h 6582229"/>
              <a:gd name="connsiteX7" fmla="*/ 0 w 11789954"/>
              <a:gd name="connsiteY7" fmla="*/ 5485169 h 6582229"/>
              <a:gd name="connsiteX8" fmla="*/ 0 w 11789954"/>
              <a:gd name="connsiteY8" fmla="*/ 1097060 h 6582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9954" h="6582229" fill="none" extrusionOk="0">
                <a:moveTo>
                  <a:pt x="0" y="1097060"/>
                </a:moveTo>
                <a:cubicBezTo>
                  <a:pt x="-23705" y="492644"/>
                  <a:pt x="472512" y="105947"/>
                  <a:pt x="1097060" y="0"/>
                </a:cubicBezTo>
                <a:cubicBezTo>
                  <a:pt x="2961164" y="77600"/>
                  <a:pt x="7628144" y="-27269"/>
                  <a:pt x="10692894" y="0"/>
                </a:cubicBezTo>
                <a:cubicBezTo>
                  <a:pt x="11360784" y="-81787"/>
                  <a:pt x="11897371" y="522792"/>
                  <a:pt x="11789954" y="1097060"/>
                </a:cubicBezTo>
                <a:cubicBezTo>
                  <a:pt x="11898954" y="2771632"/>
                  <a:pt x="11711745" y="4809112"/>
                  <a:pt x="11789954" y="5485169"/>
                </a:cubicBezTo>
                <a:cubicBezTo>
                  <a:pt x="11689791" y="6051876"/>
                  <a:pt x="11270510" y="6594698"/>
                  <a:pt x="10692894" y="6582229"/>
                </a:cubicBezTo>
                <a:cubicBezTo>
                  <a:pt x="6936047" y="6631406"/>
                  <a:pt x="2597946" y="6459527"/>
                  <a:pt x="1097060" y="6582229"/>
                </a:cubicBezTo>
                <a:cubicBezTo>
                  <a:pt x="485757" y="6623798"/>
                  <a:pt x="-44490" y="6129366"/>
                  <a:pt x="0" y="5485169"/>
                </a:cubicBezTo>
                <a:cubicBezTo>
                  <a:pt x="47022" y="4992747"/>
                  <a:pt x="104569" y="1778173"/>
                  <a:pt x="0" y="1097060"/>
                </a:cubicBezTo>
                <a:close/>
              </a:path>
              <a:path w="11789954" h="6582229" stroke="0" extrusionOk="0">
                <a:moveTo>
                  <a:pt x="0" y="1097060"/>
                </a:moveTo>
                <a:cubicBezTo>
                  <a:pt x="67785" y="483422"/>
                  <a:pt x="597418" y="-7090"/>
                  <a:pt x="1097060" y="0"/>
                </a:cubicBezTo>
                <a:cubicBezTo>
                  <a:pt x="4590509" y="-129276"/>
                  <a:pt x="7136129" y="-77778"/>
                  <a:pt x="10692894" y="0"/>
                </a:cubicBezTo>
                <a:cubicBezTo>
                  <a:pt x="11267074" y="-101091"/>
                  <a:pt x="11785766" y="515320"/>
                  <a:pt x="11789954" y="1097060"/>
                </a:cubicBezTo>
                <a:cubicBezTo>
                  <a:pt x="11871553" y="2875071"/>
                  <a:pt x="11944254" y="3587187"/>
                  <a:pt x="11789954" y="5485169"/>
                </a:cubicBezTo>
                <a:cubicBezTo>
                  <a:pt x="11827494" y="6170228"/>
                  <a:pt x="11230888" y="6605304"/>
                  <a:pt x="10692894" y="6582229"/>
                </a:cubicBezTo>
                <a:cubicBezTo>
                  <a:pt x="6329983" y="6626449"/>
                  <a:pt x="5341628" y="6552847"/>
                  <a:pt x="1097060" y="6582229"/>
                </a:cubicBezTo>
                <a:cubicBezTo>
                  <a:pt x="470870" y="6504233"/>
                  <a:pt x="-26716" y="6084884"/>
                  <a:pt x="0" y="5485169"/>
                </a:cubicBezTo>
                <a:cubicBezTo>
                  <a:pt x="-159954" y="4245291"/>
                  <a:pt x="22140" y="1540442"/>
                  <a:pt x="0" y="1097060"/>
                </a:cubicBezTo>
                <a:close/>
              </a:path>
            </a:pathLst>
          </a:custGeom>
          <a:solidFill>
            <a:schemeClr val="bg1"/>
          </a:solidFill>
          <a:ln w="76200">
            <a:solidFill>
              <a:schemeClr val="accent4">
                <a:lumMod val="60000"/>
                <a:lumOff val="4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Oval 8">
            <a:extLst>
              <a:ext uri="{FF2B5EF4-FFF2-40B4-BE49-F238E27FC236}">
                <a16:creationId xmlns:a16="http://schemas.microsoft.com/office/drawing/2014/main" id="{25BA7AEC-FA99-42E9-8D9C-10CEB8280897}"/>
              </a:ext>
            </a:extLst>
          </p:cNvPr>
          <p:cNvSpPr/>
          <p:nvPr/>
        </p:nvSpPr>
        <p:spPr>
          <a:xfrm>
            <a:off x="962705" y="615410"/>
            <a:ext cx="679773" cy="67977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3</a:t>
            </a:r>
          </a:p>
        </p:txBody>
      </p:sp>
      <p:sp>
        <p:nvSpPr>
          <p:cNvPr id="3" name="Rectangle 2"/>
          <p:cNvSpPr/>
          <p:nvPr/>
        </p:nvSpPr>
        <p:spPr>
          <a:xfrm>
            <a:off x="685372" y="640885"/>
            <a:ext cx="11187080" cy="5078313"/>
          </a:xfrm>
          <a:prstGeom prst="rect">
            <a:avLst/>
          </a:prstGeom>
        </p:spPr>
        <p:txBody>
          <a:bodyPr wrap="square">
            <a:spAutoFit/>
          </a:bodyPr>
          <a:lstStyle/>
          <a:p>
            <a:pPr algn="just"/>
            <a:r>
              <a:rPr lang="en-US" sz="3600" dirty="0">
                <a:solidFill>
                  <a:srgbClr val="000000"/>
                </a:solidFill>
                <a:latin typeface="Open Sans"/>
              </a:rPr>
              <a:t>	</a:t>
            </a:r>
            <a:r>
              <a:rPr lang="vi-VN" sz="3600" dirty="0">
                <a:solidFill>
                  <a:srgbClr val="000000"/>
                </a:solidFill>
                <a:latin typeface="Open Sans"/>
              </a:rPr>
              <a:t>Có 11 chú rùa cùng nhau thi chạy. Mỗi chú rùa được đánh số từ 2 đến 12.</a:t>
            </a:r>
          </a:p>
          <a:p>
            <a:pPr algn="just"/>
            <a:r>
              <a:rPr lang="en-US" sz="3600" dirty="0">
                <a:solidFill>
                  <a:srgbClr val="000000"/>
                </a:solidFill>
                <a:latin typeface="Open Sans"/>
              </a:rPr>
              <a:t>	</a:t>
            </a:r>
            <a:r>
              <a:rPr lang="vi-VN" sz="3600" dirty="0">
                <a:solidFill>
                  <a:srgbClr val="000000"/>
                </a:solidFill>
                <a:latin typeface="Open Sans"/>
              </a:rPr>
              <a:t>Hãy giúp những chú rùa di chuyển bằng cách gieo hai xúc xắc rồi tính tổng số chấm ở các mặt trên của xúc xắc. Kết quả nhận được là số nào thì chú rùa mang áo ghi số đó được tiến thêm 1 ô.</a:t>
            </a:r>
          </a:p>
          <a:p>
            <a:pPr algn="just"/>
            <a:r>
              <a:rPr lang="en-US" sz="3600" dirty="0">
                <a:solidFill>
                  <a:srgbClr val="000000"/>
                </a:solidFill>
                <a:latin typeface="Open Sans"/>
              </a:rPr>
              <a:t>	</a:t>
            </a:r>
            <a:r>
              <a:rPr lang="vi-VN" sz="3600" dirty="0">
                <a:solidFill>
                  <a:srgbClr val="000000"/>
                </a:solidFill>
                <a:latin typeface="Open Sans"/>
              </a:rPr>
              <a:t>Thực hiện như vậy, hỏi ba chú rùa về đích đầu tiên theo thứ tự nhất, nhì, ba là những chú rùa nào? Khi đó, chủ rùa nào tiến được ít ô nhất?</a:t>
            </a:r>
          </a:p>
        </p:txBody>
      </p:sp>
    </p:spTree>
    <p:extLst>
      <p:ext uri="{BB962C8B-B14F-4D97-AF65-F5344CB8AC3E}">
        <p14:creationId xmlns:p14="http://schemas.microsoft.com/office/powerpoint/2010/main" val="1404166886"/>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2311" b="5420"/>
          <a:stretch/>
        </p:blipFill>
        <p:spPr>
          <a:xfrm>
            <a:off x="0" y="0"/>
            <a:ext cx="12192000" cy="6871063"/>
          </a:xfrm>
          <a:prstGeom prst="rect">
            <a:avLst/>
          </a:prstGeom>
        </p:spPr>
      </p:pic>
      <p:sp>
        <p:nvSpPr>
          <p:cNvPr id="8" name="Hình chữ nhật: Góc Tròn 6">
            <a:extLst>
              <a:ext uri="{FF2B5EF4-FFF2-40B4-BE49-F238E27FC236}">
                <a16:creationId xmlns:a16="http://schemas.microsoft.com/office/drawing/2014/main" id="{5EDA13FA-52E6-BE1A-FEDF-A2A8F414FB17}"/>
              </a:ext>
            </a:extLst>
          </p:cNvPr>
          <p:cNvSpPr/>
          <p:nvPr/>
        </p:nvSpPr>
        <p:spPr>
          <a:xfrm>
            <a:off x="327811" y="275771"/>
            <a:ext cx="11789954" cy="6582229"/>
          </a:xfrm>
          <a:custGeom>
            <a:avLst/>
            <a:gdLst>
              <a:gd name="connsiteX0" fmla="*/ 0 w 11789954"/>
              <a:gd name="connsiteY0" fmla="*/ 1097060 h 6582229"/>
              <a:gd name="connsiteX1" fmla="*/ 1097060 w 11789954"/>
              <a:gd name="connsiteY1" fmla="*/ 0 h 6582229"/>
              <a:gd name="connsiteX2" fmla="*/ 10692894 w 11789954"/>
              <a:gd name="connsiteY2" fmla="*/ 0 h 6582229"/>
              <a:gd name="connsiteX3" fmla="*/ 11789954 w 11789954"/>
              <a:gd name="connsiteY3" fmla="*/ 1097060 h 6582229"/>
              <a:gd name="connsiteX4" fmla="*/ 11789954 w 11789954"/>
              <a:gd name="connsiteY4" fmla="*/ 5485169 h 6582229"/>
              <a:gd name="connsiteX5" fmla="*/ 10692894 w 11789954"/>
              <a:gd name="connsiteY5" fmla="*/ 6582229 h 6582229"/>
              <a:gd name="connsiteX6" fmla="*/ 1097060 w 11789954"/>
              <a:gd name="connsiteY6" fmla="*/ 6582229 h 6582229"/>
              <a:gd name="connsiteX7" fmla="*/ 0 w 11789954"/>
              <a:gd name="connsiteY7" fmla="*/ 5485169 h 6582229"/>
              <a:gd name="connsiteX8" fmla="*/ 0 w 11789954"/>
              <a:gd name="connsiteY8" fmla="*/ 1097060 h 6582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9954" h="6582229" fill="none" extrusionOk="0">
                <a:moveTo>
                  <a:pt x="0" y="1097060"/>
                </a:moveTo>
                <a:cubicBezTo>
                  <a:pt x="-23705" y="492644"/>
                  <a:pt x="472512" y="105947"/>
                  <a:pt x="1097060" y="0"/>
                </a:cubicBezTo>
                <a:cubicBezTo>
                  <a:pt x="2961164" y="77600"/>
                  <a:pt x="7628144" y="-27269"/>
                  <a:pt x="10692894" y="0"/>
                </a:cubicBezTo>
                <a:cubicBezTo>
                  <a:pt x="11360784" y="-81787"/>
                  <a:pt x="11897371" y="522792"/>
                  <a:pt x="11789954" y="1097060"/>
                </a:cubicBezTo>
                <a:cubicBezTo>
                  <a:pt x="11898954" y="2771632"/>
                  <a:pt x="11711745" y="4809112"/>
                  <a:pt x="11789954" y="5485169"/>
                </a:cubicBezTo>
                <a:cubicBezTo>
                  <a:pt x="11689791" y="6051876"/>
                  <a:pt x="11270510" y="6594698"/>
                  <a:pt x="10692894" y="6582229"/>
                </a:cubicBezTo>
                <a:cubicBezTo>
                  <a:pt x="6936047" y="6631406"/>
                  <a:pt x="2597946" y="6459527"/>
                  <a:pt x="1097060" y="6582229"/>
                </a:cubicBezTo>
                <a:cubicBezTo>
                  <a:pt x="485757" y="6623798"/>
                  <a:pt x="-44490" y="6129366"/>
                  <a:pt x="0" y="5485169"/>
                </a:cubicBezTo>
                <a:cubicBezTo>
                  <a:pt x="47022" y="4992747"/>
                  <a:pt x="104569" y="1778173"/>
                  <a:pt x="0" y="1097060"/>
                </a:cubicBezTo>
                <a:close/>
              </a:path>
              <a:path w="11789954" h="6582229" stroke="0" extrusionOk="0">
                <a:moveTo>
                  <a:pt x="0" y="1097060"/>
                </a:moveTo>
                <a:cubicBezTo>
                  <a:pt x="67785" y="483422"/>
                  <a:pt x="597418" y="-7090"/>
                  <a:pt x="1097060" y="0"/>
                </a:cubicBezTo>
                <a:cubicBezTo>
                  <a:pt x="4590509" y="-129276"/>
                  <a:pt x="7136129" y="-77778"/>
                  <a:pt x="10692894" y="0"/>
                </a:cubicBezTo>
                <a:cubicBezTo>
                  <a:pt x="11267074" y="-101091"/>
                  <a:pt x="11785766" y="515320"/>
                  <a:pt x="11789954" y="1097060"/>
                </a:cubicBezTo>
                <a:cubicBezTo>
                  <a:pt x="11871553" y="2875071"/>
                  <a:pt x="11944254" y="3587187"/>
                  <a:pt x="11789954" y="5485169"/>
                </a:cubicBezTo>
                <a:cubicBezTo>
                  <a:pt x="11827494" y="6170228"/>
                  <a:pt x="11230888" y="6605304"/>
                  <a:pt x="10692894" y="6582229"/>
                </a:cubicBezTo>
                <a:cubicBezTo>
                  <a:pt x="6329983" y="6626449"/>
                  <a:pt x="5341628" y="6552847"/>
                  <a:pt x="1097060" y="6582229"/>
                </a:cubicBezTo>
                <a:cubicBezTo>
                  <a:pt x="470870" y="6504233"/>
                  <a:pt x="-26716" y="6084884"/>
                  <a:pt x="0" y="5485169"/>
                </a:cubicBezTo>
                <a:cubicBezTo>
                  <a:pt x="-159954" y="4245291"/>
                  <a:pt x="22140" y="1540442"/>
                  <a:pt x="0" y="1097060"/>
                </a:cubicBezTo>
                <a:close/>
              </a:path>
            </a:pathLst>
          </a:custGeom>
          <a:solidFill>
            <a:schemeClr val="bg1"/>
          </a:solidFill>
          <a:ln w="76200">
            <a:solidFill>
              <a:schemeClr val="accent4">
                <a:lumMod val="60000"/>
                <a:lumOff val="4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Rectangle 1"/>
          <p:cNvSpPr>
            <a:spLocks noChangeArrowheads="1"/>
          </p:cNvSpPr>
          <p:nvPr/>
        </p:nvSpPr>
        <p:spPr bwMode="auto">
          <a:xfrm>
            <a:off x="1474338" y="4203055"/>
            <a:ext cx="1242764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rgbClr val="000000"/>
                </a:solidFill>
                <a:effectLst/>
                <a:latin typeface="Open Sans"/>
              </a:rPr>
              <a:t>  </a:t>
            </a:r>
            <a:endParaRPr kumimoji="0" lang="en-US" altLang="en-US" sz="56400" b="0" i="0" u="none" strike="noStrike" cap="none" normalizeH="0" baseline="0" dirty="0">
              <a:ln>
                <a:noFill/>
              </a:ln>
              <a:solidFill>
                <a:srgbClr val="000000"/>
              </a:solidFill>
              <a:effectLst/>
              <a:latin typeface="Open Sans"/>
            </a:endParaRPr>
          </a:p>
        </p:txBody>
      </p:sp>
      <p:pic>
        <p:nvPicPr>
          <p:cNvPr id="3074" name="Picture 2" descr="Toán lớp 4 Kết nối tri thức Bài 51: Số lần xuất hiện của một sự kiện (trang 43, 44, 45, 46 Tập 2) | Giải Toán lớp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5800"/>
            <a:ext cx="12192000" cy="11127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9121998"/>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2311" b="5420"/>
          <a:stretch/>
        </p:blipFill>
        <p:spPr>
          <a:xfrm>
            <a:off x="0" y="0"/>
            <a:ext cx="12192000" cy="6871063"/>
          </a:xfrm>
          <a:prstGeom prst="rect">
            <a:avLst/>
          </a:prstGeom>
        </p:spPr>
      </p:pic>
      <p:sp>
        <p:nvSpPr>
          <p:cNvPr id="8" name="Hình chữ nhật: Góc Tròn 6">
            <a:extLst>
              <a:ext uri="{FF2B5EF4-FFF2-40B4-BE49-F238E27FC236}">
                <a16:creationId xmlns:a16="http://schemas.microsoft.com/office/drawing/2014/main" id="{5EDA13FA-52E6-BE1A-FEDF-A2A8F414FB17}"/>
              </a:ext>
            </a:extLst>
          </p:cNvPr>
          <p:cNvSpPr/>
          <p:nvPr/>
        </p:nvSpPr>
        <p:spPr>
          <a:xfrm>
            <a:off x="327811" y="275771"/>
            <a:ext cx="11789954" cy="6582229"/>
          </a:xfrm>
          <a:custGeom>
            <a:avLst/>
            <a:gdLst>
              <a:gd name="connsiteX0" fmla="*/ 0 w 11789954"/>
              <a:gd name="connsiteY0" fmla="*/ 1097060 h 6582229"/>
              <a:gd name="connsiteX1" fmla="*/ 1097060 w 11789954"/>
              <a:gd name="connsiteY1" fmla="*/ 0 h 6582229"/>
              <a:gd name="connsiteX2" fmla="*/ 10692894 w 11789954"/>
              <a:gd name="connsiteY2" fmla="*/ 0 h 6582229"/>
              <a:gd name="connsiteX3" fmla="*/ 11789954 w 11789954"/>
              <a:gd name="connsiteY3" fmla="*/ 1097060 h 6582229"/>
              <a:gd name="connsiteX4" fmla="*/ 11789954 w 11789954"/>
              <a:gd name="connsiteY4" fmla="*/ 5485169 h 6582229"/>
              <a:gd name="connsiteX5" fmla="*/ 10692894 w 11789954"/>
              <a:gd name="connsiteY5" fmla="*/ 6582229 h 6582229"/>
              <a:gd name="connsiteX6" fmla="*/ 1097060 w 11789954"/>
              <a:gd name="connsiteY6" fmla="*/ 6582229 h 6582229"/>
              <a:gd name="connsiteX7" fmla="*/ 0 w 11789954"/>
              <a:gd name="connsiteY7" fmla="*/ 5485169 h 6582229"/>
              <a:gd name="connsiteX8" fmla="*/ 0 w 11789954"/>
              <a:gd name="connsiteY8" fmla="*/ 1097060 h 6582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9954" h="6582229" fill="none" extrusionOk="0">
                <a:moveTo>
                  <a:pt x="0" y="1097060"/>
                </a:moveTo>
                <a:cubicBezTo>
                  <a:pt x="-23705" y="492644"/>
                  <a:pt x="472512" y="105947"/>
                  <a:pt x="1097060" y="0"/>
                </a:cubicBezTo>
                <a:cubicBezTo>
                  <a:pt x="2961164" y="77600"/>
                  <a:pt x="7628144" y="-27269"/>
                  <a:pt x="10692894" y="0"/>
                </a:cubicBezTo>
                <a:cubicBezTo>
                  <a:pt x="11360784" y="-81787"/>
                  <a:pt x="11897371" y="522792"/>
                  <a:pt x="11789954" y="1097060"/>
                </a:cubicBezTo>
                <a:cubicBezTo>
                  <a:pt x="11898954" y="2771632"/>
                  <a:pt x="11711745" y="4809112"/>
                  <a:pt x="11789954" y="5485169"/>
                </a:cubicBezTo>
                <a:cubicBezTo>
                  <a:pt x="11689791" y="6051876"/>
                  <a:pt x="11270510" y="6594698"/>
                  <a:pt x="10692894" y="6582229"/>
                </a:cubicBezTo>
                <a:cubicBezTo>
                  <a:pt x="6936047" y="6631406"/>
                  <a:pt x="2597946" y="6459527"/>
                  <a:pt x="1097060" y="6582229"/>
                </a:cubicBezTo>
                <a:cubicBezTo>
                  <a:pt x="485757" y="6623798"/>
                  <a:pt x="-44490" y="6129366"/>
                  <a:pt x="0" y="5485169"/>
                </a:cubicBezTo>
                <a:cubicBezTo>
                  <a:pt x="47022" y="4992747"/>
                  <a:pt x="104569" y="1778173"/>
                  <a:pt x="0" y="1097060"/>
                </a:cubicBezTo>
                <a:close/>
              </a:path>
              <a:path w="11789954" h="6582229" stroke="0" extrusionOk="0">
                <a:moveTo>
                  <a:pt x="0" y="1097060"/>
                </a:moveTo>
                <a:cubicBezTo>
                  <a:pt x="67785" y="483422"/>
                  <a:pt x="597418" y="-7090"/>
                  <a:pt x="1097060" y="0"/>
                </a:cubicBezTo>
                <a:cubicBezTo>
                  <a:pt x="4590509" y="-129276"/>
                  <a:pt x="7136129" y="-77778"/>
                  <a:pt x="10692894" y="0"/>
                </a:cubicBezTo>
                <a:cubicBezTo>
                  <a:pt x="11267074" y="-101091"/>
                  <a:pt x="11785766" y="515320"/>
                  <a:pt x="11789954" y="1097060"/>
                </a:cubicBezTo>
                <a:cubicBezTo>
                  <a:pt x="11871553" y="2875071"/>
                  <a:pt x="11944254" y="3587187"/>
                  <a:pt x="11789954" y="5485169"/>
                </a:cubicBezTo>
                <a:cubicBezTo>
                  <a:pt x="11827494" y="6170228"/>
                  <a:pt x="11230888" y="6605304"/>
                  <a:pt x="10692894" y="6582229"/>
                </a:cubicBezTo>
                <a:cubicBezTo>
                  <a:pt x="6329983" y="6626449"/>
                  <a:pt x="5341628" y="6552847"/>
                  <a:pt x="1097060" y="6582229"/>
                </a:cubicBezTo>
                <a:cubicBezTo>
                  <a:pt x="470870" y="6504233"/>
                  <a:pt x="-26716" y="6084884"/>
                  <a:pt x="0" y="5485169"/>
                </a:cubicBezTo>
                <a:cubicBezTo>
                  <a:pt x="-159954" y="4245291"/>
                  <a:pt x="22140" y="1540442"/>
                  <a:pt x="0" y="1097060"/>
                </a:cubicBezTo>
                <a:close/>
              </a:path>
            </a:pathLst>
          </a:custGeom>
          <a:solidFill>
            <a:schemeClr val="bg1"/>
          </a:solidFill>
          <a:ln w="76200">
            <a:solidFill>
              <a:schemeClr val="accent4">
                <a:lumMod val="60000"/>
                <a:lumOff val="4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Rectangle 1"/>
          <p:cNvSpPr>
            <a:spLocks noChangeArrowheads="1"/>
          </p:cNvSpPr>
          <p:nvPr/>
        </p:nvSpPr>
        <p:spPr bwMode="auto">
          <a:xfrm>
            <a:off x="1474338" y="4203055"/>
            <a:ext cx="1242764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rgbClr val="000000"/>
                </a:solidFill>
                <a:effectLst/>
                <a:latin typeface="Open Sans"/>
              </a:rPr>
              <a:t>  </a:t>
            </a:r>
            <a:endParaRPr kumimoji="0" lang="en-US" altLang="en-US" sz="56400" b="0" i="0" u="none" strike="noStrike" cap="none" normalizeH="0" baseline="0" dirty="0">
              <a:ln>
                <a:noFill/>
              </a:ln>
              <a:solidFill>
                <a:srgbClr val="000000"/>
              </a:solidFill>
              <a:effectLst/>
              <a:latin typeface="Open Sans"/>
            </a:endParaRPr>
          </a:p>
        </p:txBody>
      </p:sp>
      <p:pic>
        <p:nvPicPr>
          <p:cNvPr id="3074" name="Picture 2" descr="Toán lớp 4 Kết nối tri thức Bài 51: Số lần xuất hiện của một sự kiện (trang 43, 44, 45, 46 Tập 2) | Giải Toán lớp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629398"/>
            <a:ext cx="12192000" cy="14156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9699712"/>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2311" b="5420"/>
          <a:stretch/>
        </p:blipFill>
        <p:spPr>
          <a:xfrm>
            <a:off x="0" y="0"/>
            <a:ext cx="12192000" cy="6871063"/>
          </a:xfrm>
          <a:prstGeom prst="rect">
            <a:avLst/>
          </a:prstGeom>
        </p:spPr>
      </p:pic>
      <p:sp>
        <p:nvSpPr>
          <p:cNvPr id="8" name="Hình chữ nhật: Góc Tròn 6">
            <a:extLst>
              <a:ext uri="{FF2B5EF4-FFF2-40B4-BE49-F238E27FC236}">
                <a16:creationId xmlns:a16="http://schemas.microsoft.com/office/drawing/2014/main" id="{5EDA13FA-52E6-BE1A-FEDF-A2A8F414FB17}"/>
              </a:ext>
            </a:extLst>
          </p:cNvPr>
          <p:cNvSpPr/>
          <p:nvPr/>
        </p:nvSpPr>
        <p:spPr>
          <a:xfrm>
            <a:off x="327811" y="275771"/>
            <a:ext cx="11789954" cy="6582229"/>
          </a:xfrm>
          <a:custGeom>
            <a:avLst/>
            <a:gdLst>
              <a:gd name="connsiteX0" fmla="*/ 0 w 11789954"/>
              <a:gd name="connsiteY0" fmla="*/ 1097060 h 6582229"/>
              <a:gd name="connsiteX1" fmla="*/ 1097060 w 11789954"/>
              <a:gd name="connsiteY1" fmla="*/ 0 h 6582229"/>
              <a:gd name="connsiteX2" fmla="*/ 10692894 w 11789954"/>
              <a:gd name="connsiteY2" fmla="*/ 0 h 6582229"/>
              <a:gd name="connsiteX3" fmla="*/ 11789954 w 11789954"/>
              <a:gd name="connsiteY3" fmla="*/ 1097060 h 6582229"/>
              <a:gd name="connsiteX4" fmla="*/ 11789954 w 11789954"/>
              <a:gd name="connsiteY4" fmla="*/ 5485169 h 6582229"/>
              <a:gd name="connsiteX5" fmla="*/ 10692894 w 11789954"/>
              <a:gd name="connsiteY5" fmla="*/ 6582229 h 6582229"/>
              <a:gd name="connsiteX6" fmla="*/ 1097060 w 11789954"/>
              <a:gd name="connsiteY6" fmla="*/ 6582229 h 6582229"/>
              <a:gd name="connsiteX7" fmla="*/ 0 w 11789954"/>
              <a:gd name="connsiteY7" fmla="*/ 5485169 h 6582229"/>
              <a:gd name="connsiteX8" fmla="*/ 0 w 11789954"/>
              <a:gd name="connsiteY8" fmla="*/ 1097060 h 6582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9954" h="6582229" fill="none" extrusionOk="0">
                <a:moveTo>
                  <a:pt x="0" y="1097060"/>
                </a:moveTo>
                <a:cubicBezTo>
                  <a:pt x="-23705" y="492644"/>
                  <a:pt x="472512" y="105947"/>
                  <a:pt x="1097060" y="0"/>
                </a:cubicBezTo>
                <a:cubicBezTo>
                  <a:pt x="2961164" y="77600"/>
                  <a:pt x="7628144" y="-27269"/>
                  <a:pt x="10692894" y="0"/>
                </a:cubicBezTo>
                <a:cubicBezTo>
                  <a:pt x="11360784" y="-81787"/>
                  <a:pt x="11897371" y="522792"/>
                  <a:pt x="11789954" y="1097060"/>
                </a:cubicBezTo>
                <a:cubicBezTo>
                  <a:pt x="11898954" y="2771632"/>
                  <a:pt x="11711745" y="4809112"/>
                  <a:pt x="11789954" y="5485169"/>
                </a:cubicBezTo>
                <a:cubicBezTo>
                  <a:pt x="11689791" y="6051876"/>
                  <a:pt x="11270510" y="6594698"/>
                  <a:pt x="10692894" y="6582229"/>
                </a:cubicBezTo>
                <a:cubicBezTo>
                  <a:pt x="6936047" y="6631406"/>
                  <a:pt x="2597946" y="6459527"/>
                  <a:pt x="1097060" y="6582229"/>
                </a:cubicBezTo>
                <a:cubicBezTo>
                  <a:pt x="485757" y="6623798"/>
                  <a:pt x="-44490" y="6129366"/>
                  <a:pt x="0" y="5485169"/>
                </a:cubicBezTo>
                <a:cubicBezTo>
                  <a:pt x="47022" y="4992747"/>
                  <a:pt x="104569" y="1778173"/>
                  <a:pt x="0" y="1097060"/>
                </a:cubicBezTo>
                <a:close/>
              </a:path>
              <a:path w="11789954" h="6582229" stroke="0" extrusionOk="0">
                <a:moveTo>
                  <a:pt x="0" y="1097060"/>
                </a:moveTo>
                <a:cubicBezTo>
                  <a:pt x="67785" y="483422"/>
                  <a:pt x="597418" y="-7090"/>
                  <a:pt x="1097060" y="0"/>
                </a:cubicBezTo>
                <a:cubicBezTo>
                  <a:pt x="4590509" y="-129276"/>
                  <a:pt x="7136129" y="-77778"/>
                  <a:pt x="10692894" y="0"/>
                </a:cubicBezTo>
                <a:cubicBezTo>
                  <a:pt x="11267074" y="-101091"/>
                  <a:pt x="11785766" y="515320"/>
                  <a:pt x="11789954" y="1097060"/>
                </a:cubicBezTo>
                <a:cubicBezTo>
                  <a:pt x="11871553" y="2875071"/>
                  <a:pt x="11944254" y="3587187"/>
                  <a:pt x="11789954" y="5485169"/>
                </a:cubicBezTo>
                <a:cubicBezTo>
                  <a:pt x="11827494" y="6170228"/>
                  <a:pt x="11230888" y="6605304"/>
                  <a:pt x="10692894" y="6582229"/>
                </a:cubicBezTo>
                <a:cubicBezTo>
                  <a:pt x="6329983" y="6626449"/>
                  <a:pt x="5341628" y="6552847"/>
                  <a:pt x="1097060" y="6582229"/>
                </a:cubicBezTo>
                <a:cubicBezTo>
                  <a:pt x="470870" y="6504233"/>
                  <a:pt x="-26716" y="6084884"/>
                  <a:pt x="0" y="5485169"/>
                </a:cubicBezTo>
                <a:cubicBezTo>
                  <a:pt x="-159954" y="4245291"/>
                  <a:pt x="22140" y="1540442"/>
                  <a:pt x="0" y="1097060"/>
                </a:cubicBezTo>
                <a:close/>
              </a:path>
            </a:pathLst>
          </a:custGeom>
          <a:solidFill>
            <a:schemeClr val="bg1"/>
          </a:solidFill>
          <a:ln w="76200">
            <a:solidFill>
              <a:schemeClr val="accent4">
                <a:lumMod val="60000"/>
                <a:lumOff val="4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Rectangle 2"/>
          <p:cNvSpPr/>
          <p:nvPr/>
        </p:nvSpPr>
        <p:spPr>
          <a:xfrm>
            <a:off x="1963118" y="1912037"/>
            <a:ext cx="7816313" cy="3046988"/>
          </a:xfrm>
          <a:prstGeom prst="rect">
            <a:avLst/>
          </a:prstGeom>
        </p:spPr>
        <p:txBody>
          <a:bodyPr wrap="square">
            <a:spAutoFit/>
          </a:bodyPr>
          <a:lstStyle/>
          <a:p>
            <a:pPr lvl="0" algn="ctr">
              <a:defRPr/>
            </a:pPr>
            <a:r>
              <a:rPr lang="en-US" sz="9600" dirty="0">
                <a:ln w="0"/>
                <a:solidFill>
                  <a:srgbClr val="FF0000"/>
                </a:solidFill>
                <a:latin typeface="UTM Edwardian" panose="02040603050506020204" pitchFamily="18" charset="0"/>
                <a:ea typeface="LNTH-LuoLuoNotangYuanTi 1" pitchFamily="2" charset="-128"/>
                <a:cs typeface="LNTH-LuoLuoNotangYuanTi 1" pitchFamily="2" charset="-128"/>
              </a:rPr>
              <a:t>	THẢO LUẬN   NHÓM  4</a:t>
            </a:r>
          </a:p>
        </p:txBody>
      </p:sp>
    </p:spTree>
    <p:extLst>
      <p:ext uri="{BB962C8B-B14F-4D97-AF65-F5344CB8AC3E}">
        <p14:creationId xmlns:p14="http://schemas.microsoft.com/office/powerpoint/2010/main" val="3517929962"/>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3">
            <a:extLst>
              <a:ext uri="{FF2B5EF4-FFF2-40B4-BE49-F238E27FC236}">
                <a16:creationId xmlns:a16="http://schemas.microsoft.com/office/drawing/2014/main" id="{ECBD5CC5-4741-73CA-53CB-9F78E89E2BD8}"/>
              </a:ext>
            </a:extLst>
          </p:cNvPr>
          <p:cNvPicPr>
            <a:picLocks noChangeAspect="1"/>
          </p:cNvPicPr>
          <p:nvPr/>
        </p:nvPicPr>
        <p:blipFill>
          <a:blip r:embed="rId2"/>
          <a:stretch>
            <a:fillRect/>
          </a:stretch>
        </p:blipFill>
        <p:spPr>
          <a:xfrm>
            <a:off x="0" y="0"/>
            <a:ext cx="12192000" cy="6858000"/>
          </a:xfrm>
          <a:prstGeom prst="rect">
            <a:avLst/>
          </a:prstGeom>
        </p:spPr>
      </p:pic>
      <p:grpSp>
        <p:nvGrpSpPr>
          <p:cNvPr id="7" name="Nhóm 5">
            <a:extLst>
              <a:ext uri="{FF2B5EF4-FFF2-40B4-BE49-F238E27FC236}">
                <a16:creationId xmlns:a16="http://schemas.microsoft.com/office/drawing/2014/main" id="{83A51D87-DB80-4882-8CB9-0DA9FB55160E}"/>
              </a:ext>
            </a:extLst>
          </p:cNvPr>
          <p:cNvGrpSpPr/>
          <p:nvPr/>
        </p:nvGrpSpPr>
        <p:grpSpPr>
          <a:xfrm rot="1063868">
            <a:off x="2294255" y="938895"/>
            <a:ext cx="10261005" cy="4370426"/>
            <a:chOff x="1461265" y="2954242"/>
            <a:chExt cx="9480740" cy="2060664"/>
          </a:xfrm>
        </p:grpSpPr>
        <p:sp>
          <p:nvSpPr>
            <p:cNvPr id="8" name="TextBox 12">
              <a:extLst>
                <a:ext uri="{FF2B5EF4-FFF2-40B4-BE49-F238E27FC236}">
                  <a16:creationId xmlns:a16="http://schemas.microsoft.com/office/drawing/2014/main" id="{0F65B26C-A7E4-73F6-34CE-4F4B9F09A655}"/>
                </a:ext>
              </a:extLst>
            </p:cNvPr>
            <p:cNvSpPr txBox="1"/>
            <p:nvPr/>
          </p:nvSpPr>
          <p:spPr>
            <a:xfrm rot="20527286">
              <a:off x="2876480" y="3720677"/>
              <a:ext cx="6688425" cy="10521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900" b="0" i="0" u="none" strike="noStrike" kern="1200" cap="none" spc="0" normalizeH="0" baseline="0" noProof="0" dirty="0">
                <a:ln w="190500">
                  <a:solidFill>
                    <a:prstClr val="white"/>
                  </a:solidFill>
                </a:ln>
                <a:solidFill>
                  <a:srgbClr val="C00000"/>
                </a:solidFill>
                <a:effectLst/>
                <a:uLnTx/>
                <a:uFillTx/>
                <a:latin typeface="UTM Edwardian" panose="02040603050506020204" pitchFamily="18" charset="0"/>
                <a:ea typeface="LNTH-LuoLuoNotangYuanTi 1" pitchFamily="2" charset="-128"/>
                <a:cs typeface="LNTH-LuoLuoNotangYuanTi 1" pitchFamily="2" charset="-128"/>
              </a:endParaRPr>
            </a:p>
          </p:txBody>
        </p:sp>
        <p:sp>
          <p:nvSpPr>
            <p:cNvPr id="9" name="TextBox 12">
              <a:extLst>
                <a:ext uri="{FF2B5EF4-FFF2-40B4-BE49-F238E27FC236}">
                  <a16:creationId xmlns:a16="http://schemas.microsoft.com/office/drawing/2014/main" id="{39558897-5318-3EE5-0B83-D9C558818F0E}"/>
                </a:ext>
              </a:extLst>
            </p:cNvPr>
            <p:cNvSpPr txBox="1"/>
            <p:nvPr/>
          </p:nvSpPr>
          <p:spPr>
            <a:xfrm rot="20527286">
              <a:off x="1461265" y="2954242"/>
              <a:ext cx="9480740" cy="2060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900" b="0" i="0" u="none" strike="noStrike" kern="1200" cap="none" spc="0" normalizeH="0" baseline="0" noProof="0" dirty="0" err="1">
                  <a:ln w="0"/>
                  <a:solidFill>
                    <a:srgbClr val="FF0000"/>
                  </a:solidFill>
                  <a:effectLst/>
                  <a:uLnTx/>
                  <a:uFillTx/>
                  <a:latin typeface="UTM Edwardian" panose="02040603050506020204" pitchFamily="18" charset="0"/>
                  <a:ea typeface="LNTH-LuoLuoNotangYuanTi 1" pitchFamily="2" charset="-128"/>
                  <a:cs typeface="LNTH-LuoLuoNotangYuanTi 1" pitchFamily="2" charset="-128"/>
                </a:rPr>
                <a:t>Vận</a:t>
              </a:r>
              <a:r>
                <a:rPr kumimoji="0" lang="en-US" sz="13900" b="0" i="0" u="none" strike="noStrike" kern="1200" cap="none" spc="0" normalizeH="0" baseline="0" noProof="0" dirty="0">
                  <a:ln w="0"/>
                  <a:solidFill>
                    <a:srgbClr val="FF0000"/>
                  </a:solidFill>
                  <a:effectLst/>
                  <a:uLnTx/>
                  <a:uFillTx/>
                  <a:latin typeface="UTM Edwardian" panose="02040603050506020204" pitchFamily="18" charset="0"/>
                  <a:ea typeface="LNTH-LuoLuoNotangYuanTi 1" pitchFamily="2" charset="-128"/>
                  <a:cs typeface="LNTH-LuoLuoNotangYuanTi 1" pitchFamily="2" charset="-128"/>
                </a:rPr>
                <a:t> </a:t>
              </a:r>
              <a:r>
                <a:rPr kumimoji="0" lang="en-US" sz="13900" b="0" i="0" u="none" strike="noStrike" kern="1200" cap="none" spc="0" normalizeH="0" baseline="0" noProof="0" dirty="0" err="1">
                  <a:ln w="0"/>
                  <a:solidFill>
                    <a:srgbClr val="FF0000"/>
                  </a:solidFill>
                  <a:effectLst/>
                  <a:uLnTx/>
                  <a:uFillTx/>
                  <a:latin typeface="UTM Edwardian" panose="02040603050506020204" pitchFamily="18" charset="0"/>
                  <a:ea typeface="LNTH-LuoLuoNotangYuanTi 1" pitchFamily="2" charset="-128"/>
                  <a:cs typeface="LNTH-LuoLuoNotangYuanTi 1" pitchFamily="2" charset="-128"/>
                </a:rPr>
                <a:t>dụng</a:t>
              </a:r>
              <a:r>
                <a:rPr kumimoji="0" lang="en-US" sz="13900" b="0" i="0" u="none" strike="noStrike" kern="1200" cap="none" spc="0" normalizeH="0" baseline="0" noProof="0" dirty="0">
                  <a:ln w="0"/>
                  <a:solidFill>
                    <a:srgbClr val="FF0000"/>
                  </a:solidFill>
                  <a:effectLst/>
                  <a:uLnTx/>
                  <a:uFillTx/>
                  <a:latin typeface="UTM Edwardian" panose="02040603050506020204" pitchFamily="18" charset="0"/>
                  <a:ea typeface="LNTH-LuoLuoNotangYuanTi 1" pitchFamily="2" charset="-128"/>
                  <a:cs typeface="LNTH-LuoLuoNotangYuanTi 1" pitchFamily="2" charset="-128"/>
                </a:rPr>
                <a:t>, </a:t>
              </a:r>
              <a:r>
                <a:rPr kumimoji="0" lang="en-US" sz="13900" b="0" i="0" u="none" strike="noStrike" kern="1200" cap="none" spc="0" normalizeH="0" baseline="0" noProof="0" dirty="0" err="1">
                  <a:ln w="0"/>
                  <a:solidFill>
                    <a:srgbClr val="FF0000"/>
                  </a:solidFill>
                  <a:effectLst/>
                  <a:uLnTx/>
                  <a:uFillTx/>
                  <a:latin typeface="UTM Edwardian" panose="02040603050506020204" pitchFamily="18" charset="0"/>
                  <a:ea typeface="LNTH-LuoLuoNotangYuanTi 1" pitchFamily="2" charset="-128"/>
                  <a:cs typeface="LNTH-LuoLuoNotangYuanTi 1" pitchFamily="2" charset="-128"/>
                </a:rPr>
                <a:t>trải</a:t>
              </a:r>
              <a:r>
                <a:rPr kumimoji="0" lang="en-US" sz="13900" b="0" i="0" u="none" strike="noStrike" kern="1200" cap="none" spc="0" normalizeH="0" baseline="0" noProof="0" dirty="0">
                  <a:ln w="0"/>
                  <a:solidFill>
                    <a:srgbClr val="FF0000"/>
                  </a:solidFill>
                  <a:effectLst/>
                  <a:uLnTx/>
                  <a:uFillTx/>
                  <a:latin typeface="UTM Edwardian" panose="02040603050506020204" pitchFamily="18" charset="0"/>
                  <a:ea typeface="LNTH-LuoLuoNotangYuanTi 1" pitchFamily="2" charset="-128"/>
                  <a:cs typeface="LNTH-LuoLuoNotangYuanTi 1" pitchFamily="2" charset="-128"/>
                </a:rPr>
                <a:t> </a:t>
              </a:r>
              <a:r>
                <a:rPr kumimoji="0" lang="en-US" sz="13900" b="0" i="0" u="none" strike="noStrike" kern="1200" cap="none" spc="0" normalizeH="0" baseline="0" noProof="0" dirty="0" err="1">
                  <a:ln w="0"/>
                  <a:solidFill>
                    <a:srgbClr val="FF0000"/>
                  </a:solidFill>
                  <a:effectLst/>
                  <a:uLnTx/>
                  <a:uFillTx/>
                  <a:latin typeface="UTM Edwardian" panose="02040603050506020204" pitchFamily="18" charset="0"/>
                  <a:ea typeface="LNTH-LuoLuoNotangYuanTi 1" pitchFamily="2" charset="-128"/>
                  <a:cs typeface="LNTH-LuoLuoNotangYuanTi 1" pitchFamily="2" charset="-128"/>
                </a:rPr>
                <a:t>nghiệm</a:t>
              </a:r>
              <a:endParaRPr kumimoji="0" lang="en-US" sz="13900" b="0" i="0" u="none" strike="noStrike" kern="1200" cap="none" spc="0" normalizeH="0" baseline="0" noProof="0" dirty="0">
                <a:ln w="0"/>
                <a:solidFill>
                  <a:srgbClr val="FF0000"/>
                </a:solidFill>
                <a:effectLst/>
                <a:uLnTx/>
                <a:uFillTx/>
                <a:latin typeface="UTM Edwardian" panose="02040603050506020204" pitchFamily="18" charset="0"/>
                <a:ea typeface="LNTH-LuoLuoNotangYuanTi 1" pitchFamily="2" charset="-128"/>
                <a:cs typeface="LNTH-LuoLuoNotangYuanTi 1" pitchFamily="2" charset="-128"/>
              </a:endParaRPr>
            </a:p>
          </p:txBody>
        </p:sp>
      </p:grpSp>
    </p:spTree>
    <p:extLst>
      <p:ext uri="{BB962C8B-B14F-4D97-AF65-F5344CB8AC3E}">
        <p14:creationId xmlns:p14="http://schemas.microsoft.com/office/powerpoint/2010/main" val="343626725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afterEffect">
                                  <p:stCondLst>
                                    <p:cond delay="0"/>
                                  </p:stCondLst>
                                  <p:endCondLst>
                                    <p:cond evt="onNext" delay="0">
                                      <p:tgtEl>
                                        <p:sldTgt/>
                                      </p:tgtEl>
                                    </p:cond>
                                  </p:end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244065" cy="6887287"/>
          </a:xfrm>
          <a:prstGeom prst="rect">
            <a:avLst/>
          </a:prstGeom>
        </p:spPr>
      </p:pic>
      <p:grpSp>
        <p:nvGrpSpPr>
          <p:cNvPr id="9" name="Nhóm 23">
            <a:extLst>
              <a:ext uri="{FF2B5EF4-FFF2-40B4-BE49-F238E27FC236}">
                <a16:creationId xmlns:a16="http://schemas.microsoft.com/office/drawing/2014/main" id="{21689025-61A3-14EC-24BE-F79F7A0EA702}"/>
              </a:ext>
            </a:extLst>
          </p:cNvPr>
          <p:cNvGrpSpPr/>
          <p:nvPr/>
        </p:nvGrpSpPr>
        <p:grpSpPr>
          <a:xfrm>
            <a:off x="665977" y="891539"/>
            <a:ext cx="4329891" cy="1404132"/>
            <a:chOff x="3617007" y="4550541"/>
            <a:chExt cx="4329891" cy="1404132"/>
          </a:xfrm>
        </p:grpSpPr>
        <p:sp>
          <p:nvSpPr>
            <p:cNvPr id="10" name="TextBox 67">
              <a:extLst>
                <a:ext uri="{FF2B5EF4-FFF2-40B4-BE49-F238E27FC236}">
                  <a16:creationId xmlns:a16="http://schemas.microsoft.com/office/drawing/2014/main" id="{A2CE281D-9856-7095-3FAE-4107D2F58A47}"/>
                </a:ext>
              </a:extLst>
            </p:cNvPr>
            <p:cNvSpPr txBox="1"/>
            <p:nvPr/>
          </p:nvSpPr>
          <p:spPr>
            <a:xfrm>
              <a:off x="3666356" y="4573200"/>
              <a:ext cx="4280542" cy="1381473"/>
            </a:xfrm>
            <a:prstGeom prst="rect">
              <a:avLst/>
            </a:prstGeom>
            <a:noFill/>
          </p:spPr>
          <p:txBody>
            <a:bodyPr wrap="square" rtlCol="0">
              <a:prstTxWarp prst="textArchUp">
                <a:avLst/>
              </a:prstTxWarp>
              <a:spAutoFit/>
            </a:bodyPr>
            <a:lstStyle/>
            <a:p>
              <a:pPr algn="ctr"/>
              <a:r>
                <a:rPr lang="en-US" sz="9000" b="1" dirty="0">
                  <a:ln w="190500">
                    <a:solidFill>
                      <a:schemeClr val="bg1"/>
                    </a:solidFill>
                    <a:prstDash val="solid"/>
                  </a:ln>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TRÒ CHƠI:</a:t>
              </a:r>
            </a:p>
          </p:txBody>
        </p:sp>
        <p:sp>
          <p:nvSpPr>
            <p:cNvPr id="11" name="TextBox 67">
              <a:extLst>
                <a:ext uri="{FF2B5EF4-FFF2-40B4-BE49-F238E27FC236}">
                  <a16:creationId xmlns:a16="http://schemas.microsoft.com/office/drawing/2014/main" id="{4E2FC697-2A7E-59D7-7BC8-610634E33B6B}"/>
                </a:ext>
              </a:extLst>
            </p:cNvPr>
            <p:cNvSpPr txBox="1"/>
            <p:nvPr/>
          </p:nvSpPr>
          <p:spPr>
            <a:xfrm>
              <a:off x="3617007" y="4550541"/>
              <a:ext cx="4280542" cy="1381473"/>
            </a:xfrm>
            <a:prstGeom prst="rect">
              <a:avLst/>
            </a:prstGeom>
            <a:noFill/>
          </p:spPr>
          <p:txBody>
            <a:bodyPr wrap="square" rtlCol="0">
              <a:prstTxWarp prst="textArchUp">
                <a:avLst/>
              </a:prstTxWarp>
              <a:spAutoFit/>
            </a:bodyPr>
            <a:lstStyle/>
            <a:p>
              <a:pPr algn="ctr"/>
              <a:r>
                <a:rPr lang="en-US" sz="9000" b="1" dirty="0">
                  <a:ln w="9525">
                    <a:noFill/>
                    <a:prstDash val="solid"/>
                  </a:ln>
                  <a:solidFill>
                    <a:srgbClr val="FF5D5D"/>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TRÒ CHƠI:</a:t>
              </a:r>
            </a:p>
          </p:txBody>
        </p:sp>
      </p:grpSp>
      <p:grpSp>
        <p:nvGrpSpPr>
          <p:cNvPr id="12" name="Nhóm 12">
            <a:extLst>
              <a:ext uri="{FF2B5EF4-FFF2-40B4-BE49-F238E27FC236}">
                <a16:creationId xmlns:a16="http://schemas.microsoft.com/office/drawing/2014/main" id="{5E1C5CE2-A947-77DD-BB66-813FE2B58F25}"/>
              </a:ext>
            </a:extLst>
          </p:cNvPr>
          <p:cNvGrpSpPr/>
          <p:nvPr/>
        </p:nvGrpSpPr>
        <p:grpSpPr>
          <a:xfrm>
            <a:off x="6282604" y="444212"/>
            <a:ext cx="6093664" cy="6270523"/>
            <a:chOff x="1308041" y="1907257"/>
            <a:chExt cx="8050103" cy="6518000"/>
          </a:xfrm>
        </p:grpSpPr>
        <p:sp>
          <p:nvSpPr>
            <p:cNvPr id="13" name="Hộp Văn bản 13">
              <a:extLst>
                <a:ext uri="{FF2B5EF4-FFF2-40B4-BE49-F238E27FC236}">
                  <a16:creationId xmlns:a16="http://schemas.microsoft.com/office/drawing/2014/main" id="{A8B53FDF-9183-25E3-EEE8-23833AD67BE6}"/>
                </a:ext>
              </a:extLst>
            </p:cNvPr>
            <p:cNvSpPr txBox="1"/>
            <p:nvPr/>
          </p:nvSpPr>
          <p:spPr>
            <a:xfrm>
              <a:off x="1308041" y="1907257"/>
              <a:ext cx="8050103" cy="6494447"/>
            </a:xfrm>
            <a:prstGeom prst="rect">
              <a:avLst/>
            </a:prstGeom>
            <a:noFill/>
          </p:spPr>
          <p:txBody>
            <a:bodyPr wrap="square">
              <a:spAutoFit/>
            </a:bodyPr>
            <a:lstStyle/>
            <a:p>
              <a:pPr algn="just"/>
              <a:r>
                <a:rPr lang="en-US" sz="20000" dirty="0">
                  <a:ln w="381000">
                    <a:solidFill>
                      <a:schemeClr val="bg1"/>
                    </a:solidFill>
                  </a:ln>
                  <a:latin typeface="SVN-Hole Hearted" panose="020B0A06020104020203" pitchFamily="34" charset="0"/>
                </a:rPr>
                <a:t>GIEO HẠT</a:t>
              </a:r>
              <a:endParaRPr lang="vi-VN" sz="20000" dirty="0">
                <a:ln w="381000">
                  <a:solidFill>
                    <a:schemeClr val="bg1"/>
                  </a:solidFill>
                </a:ln>
              </a:endParaRPr>
            </a:p>
          </p:txBody>
        </p:sp>
        <p:sp>
          <p:nvSpPr>
            <p:cNvPr id="14" name="Hộp Văn bản 14">
              <a:extLst>
                <a:ext uri="{FF2B5EF4-FFF2-40B4-BE49-F238E27FC236}">
                  <a16:creationId xmlns:a16="http://schemas.microsoft.com/office/drawing/2014/main" id="{1157ED18-EBA4-52DE-A5AA-9953BEE8FD11}"/>
                </a:ext>
              </a:extLst>
            </p:cNvPr>
            <p:cNvSpPr txBox="1"/>
            <p:nvPr/>
          </p:nvSpPr>
          <p:spPr>
            <a:xfrm>
              <a:off x="1331020" y="1930810"/>
              <a:ext cx="7852476" cy="6494447"/>
            </a:xfrm>
            <a:prstGeom prst="rect">
              <a:avLst/>
            </a:prstGeom>
            <a:noFill/>
          </p:spPr>
          <p:txBody>
            <a:bodyPr wrap="square">
              <a:spAutoFit/>
            </a:bodyPr>
            <a:lstStyle/>
            <a:p>
              <a:pPr algn="just"/>
              <a:r>
                <a:rPr lang="en-US" sz="20000" dirty="0">
                  <a:ln w="28575">
                    <a:solidFill>
                      <a:srgbClr val="0070C0"/>
                    </a:solidFill>
                  </a:ln>
                  <a:solidFill>
                    <a:srgbClr val="FFFF8F"/>
                  </a:solidFill>
                  <a:latin typeface="SVN-Hole Hearted" panose="020B0A06020104020203" pitchFamily="34" charset="0"/>
                </a:rPr>
                <a:t>G</a:t>
              </a:r>
              <a:r>
                <a:rPr lang="en-US" sz="20000" dirty="0">
                  <a:ln w="28575">
                    <a:solidFill>
                      <a:srgbClr val="0070C0"/>
                    </a:solidFill>
                  </a:ln>
                  <a:solidFill>
                    <a:srgbClr val="E2B2C7"/>
                  </a:solidFill>
                  <a:latin typeface="SVN-Hole Hearted" panose="020B0A06020104020203" pitchFamily="34" charset="0"/>
                </a:rPr>
                <a:t>I</a:t>
              </a:r>
              <a:r>
                <a:rPr lang="en-US" sz="20000" dirty="0">
                  <a:ln w="28575">
                    <a:solidFill>
                      <a:srgbClr val="0070C0"/>
                    </a:solidFill>
                  </a:ln>
                  <a:solidFill>
                    <a:schemeClr val="accent1">
                      <a:lumMod val="20000"/>
                      <a:lumOff val="80000"/>
                    </a:schemeClr>
                  </a:solidFill>
                  <a:latin typeface="SVN-Hole Hearted" panose="020B0A06020104020203" pitchFamily="34" charset="0"/>
                </a:rPr>
                <a:t>E</a:t>
              </a:r>
              <a:r>
                <a:rPr lang="en-US" sz="20000" dirty="0">
                  <a:ln w="28575">
                    <a:solidFill>
                      <a:srgbClr val="0070C0"/>
                    </a:solidFill>
                  </a:ln>
                  <a:solidFill>
                    <a:srgbClr val="98E084"/>
                  </a:solidFill>
                  <a:latin typeface="SVN-Hole Hearted" panose="020B0A06020104020203" pitchFamily="34" charset="0"/>
                </a:rPr>
                <a:t>O </a:t>
              </a:r>
              <a:r>
                <a:rPr lang="en-US" sz="20000" dirty="0">
                  <a:ln w="28575">
                    <a:solidFill>
                      <a:srgbClr val="0070C0"/>
                    </a:solidFill>
                  </a:ln>
                  <a:solidFill>
                    <a:srgbClr val="F2ADA2"/>
                  </a:solidFill>
                  <a:latin typeface="SVN-Hole Hearted" panose="020B0A06020104020203" pitchFamily="34" charset="0"/>
                </a:rPr>
                <a:t>H</a:t>
              </a:r>
              <a:r>
                <a:rPr lang="en-US" sz="20000" dirty="0">
                  <a:ln w="28575">
                    <a:solidFill>
                      <a:srgbClr val="0070C0"/>
                    </a:solidFill>
                  </a:ln>
                  <a:solidFill>
                    <a:schemeClr val="accent4">
                      <a:lumMod val="60000"/>
                      <a:lumOff val="40000"/>
                    </a:schemeClr>
                  </a:solidFill>
                  <a:latin typeface="SVN-Hole Hearted" panose="020B0A06020104020203" pitchFamily="34" charset="0"/>
                </a:rPr>
                <a:t>Ạ</a:t>
              </a:r>
              <a:r>
                <a:rPr lang="en-US" sz="20000" dirty="0">
                  <a:ln w="28575">
                    <a:solidFill>
                      <a:srgbClr val="0070C0"/>
                    </a:solidFill>
                  </a:ln>
                  <a:solidFill>
                    <a:srgbClr val="A4EBF2"/>
                  </a:solidFill>
                  <a:latin typeface="SVN-Hole Hearted" panose="020B0A06020104020203" pitchFamily="34" charset="0"/>
                </a:rPr>
                <a:t>T</a:t>
              </a:r>
              <a:endParaRPr lang="vi-VN" sz="20000" dirty="0">
                <a:ln w="28575">
                  <a:solidFill>
                    <a:srgbClr val="0070C0"/>
                  </a:solidFill>
                </a:ln>
                <a:solidFill>
                  <a:srgbClr val="A4EBF2"/>
                </a:solidFill>
              </a:endParaRPr>
            </a:p>
          </p:txBody>
        </p:sp>
      </p:grpSp>
      <p:pic>
        <p:nvPicPr>
          <p:cNvPr id="15" name="Picture 1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264" b="92491" l="49608" r="97398">
                        <a14:foregroundMark x1="72325" y1="48327" x2="69888" y2="48773"/>
                        <a14:foregroundMark x1="71541" y1="46022" x2="72986" y2="50409"/>
                        <a14:foregroundMark x1="58819" y1="30112" x2="57786" y2="30112"/>
                        <a14:foregroundMark x1="58695" y1="21190" x2="58571" y2="21190"/>
                        <a14:foregroundMark x1="63651" y1="44387" x2="63775" y2="44387"/>
                        <a14:foregroundMark x1="93267" y1="46691" x2="93267" y2="46691"/>
                        <a14:foregroundMark x1="91161" y1="60000" x2="91161" y2="60000"/>
                        <a14:backgroundMark x1="64808" y1="81784" x2="66749" y2="89740"/>
                      </a14:backgroundRemoval>
                    </a14:imgEffect>
                  </a14:imgLayer>
                </a14:imgProps>
              </a:ext>
              <a:ext uri="{28A0092B-C50C-407E-A947-70E740481C1C}">
                <a14:useLocalDpi xmlns:a14="http://schemas.microsoft.com/office/drawing/2010/main" val="0"/>
              </a:ext>
            </a:extLst>
          </a:blip>
          <a:srcRect l="49481" b="4914"/>
          <a:stretch/>
        </p:blipFill>
        <p:spPr>
          <a:xfrm flipH="1">
            <a:off x="-600399" y="444212"/>
            <a:ext cx="6622375" cy="6924805"/>
          </a:xfrm>
          <a:prstGeom prst="rect">
            <a:avLst/>
          </a:prstGeom>
        </p:spPr>
      </p:pic>
    </p:spTree>
    <p:extLst>
      <p:ext uri="{BB962C8B-B14F-4D97-AF65-F5344CB8AC3E}">
        <p14:creationId xmlns:p14="http://schemas.microsoft.com/office/powerpoint/2010/main" val="213853123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50" presetClass="entr" presetSubtype="0" decel="10000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3"/>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par>
                                <p:cTn id="15" presetID="2" presetClass="entr" presetSubtype="8"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1000" fill="hold"/>
                                        <p:tgtEl>
                                          <p:spTgt spid="15"/>
                                        </p:tgtEl>
                                        <p:attrNameLst>
                                          <p:attrName>ppt_x</p:attrName>
                                        </p:attrNameLst>
                                      </p:cBhvr>
                                      <p:tavLst>
                                        <p:tav tm="0">
                                          <p:val>
                                            <p:strVal val="0-#ppt_w/2"/>
                                          </p:val>
                                        </p:tav>
                                        <p:tav tm="100000">
                                          <p:val>
                                            <p:strVal val="#ppt_x"/>
                                          </p:val>
                                        </p:tav>
                                      </p:tavLst>
                                    </p:anim>
                                    <p:anim calcmode="lin" valueType="num">
                                      <p:cBhvr additive="base">
                                        <p:cTn id="18"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244065" cy="6887287"/>
          </a:xfrm>
          <a:prstGeom prst="rect">
            <a:avLst/>
          </a:prstGeom>
        </p:spPr>
      </p:pic>
      <p:grpSp>
        <p:nvGrpSpPr>
          <p:cNvPr id="16" name="Nhóm 2">
            <a:extLst>
              <a:ext uri="{FF2B5EF4-FFF2-40B4-BE49-F238E27FC236}">
                <a16:creationId xmlns:a16="http://schemas.microsoft.com/office/drawing/2014/main" id="{F58F85D0-3FC6-679C-B09F-4574A6D87515}"/>
              </a:ext>
            </a:extLst>
          </p:cNvPr>
          <p:cNvGrpSpPr/>
          <p:nvPr/>
        </p:nvGrpSpPr>
        <p:grpSpPr>
          <a:xfrm flipH="1">
            <a:off x="4715688" y="1105394"/>
            <a:ext cx="7302136" cy="2996342"/>
            <a:chOff x="1330521" y="-2823934"/>
            <a:chExt cx="6812775" cy="3060299"/>
          </a:xfrm>
        </p:grpSpPr>
        <p:sp>
          <p:nvSpPr>
            <p:cNvPr id="17" name="Bong bóng Lời nói: Hình chữ nhật với Góc Tròn 3">
              <a:extLst>
                <a:ext uri="{FF2B5EF4-FFF2-40B4-BE49-F238E27FC236}">
                  <a16:creationId xmlns:a16="http://schemas.microsoft.com/office/drawing/2014/main" id="{9BDBF1D1-E430-3236-B4D6-59EC1E986D00}"/>
                </a:ext>
              </a:extLst>
            </p:cNvPr>
            <p:cNvSpPr/>
            <p:nvPr/>
          </p:nvSpPr>
          <p:spPr>
            <a:xfrm flipH="1">
              <a:off x="1330521" y="-2593470"/>
              <a:ext cx="6812775" cy="2829835"/>
            </a:xfrm>
            <a:prstGeom prst="wedgeRoundRectCallout">
              <a:avLst>
                <a:gd name="adj1" fmla="val -68035"/>
                <a:gd name="adj2" fmla="val 12726"/>
                <a:gd name="adj3" fmla="val 16667"/>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18" name="Text Placeholder 7">
              <a:extLst>
                <a:ext uri="{FF2B5EF4-FFF2-40B4-BE49-F238E27FC236}">
                  <a16:creationId xmlns:a16="http://schemas.microsoft.com/office/drawing/2014/main" id="{E5964B3C-8D91-6BC0-A655-FB65D469D7A8}"/>
                </a:ext>
              </a:extLst>
            </p:cNvPr>
            <p:cNvSpPr txBox="1">
              <a:spLocks/>
            </p:cNvSpPr>
            <p:nvPr/>
          </p:nvSpPr>
          <p:spPr>
            <a:xfrm>
              <a:off x="1491529" y="-2823934"/>
              <a:ext cx="6490756" cy="2988536"/>
            </a:xfrm>
            <a:prstGeom prst="round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just"/>
              <a:r>
                <a:rPr lang="en-US" sz="4500" b="0" dirty="0" err="1">
                  <a:latin typeface="+mn-lt"/>
                </a:rPr>
                <a:t>Quan</a:t>
              </a:r>
              <a:r>
                <a:rPr lang="en-US" sz="4500" b="0" dirty="0">
                  <a:latin typeface="+mn-lt"/>
                </a:rPr>
                <a:t> </a:t>
              </a:r>
              <a:r>
                <a:rPr lang="en-US" sz="4500" b="0" err="1">
                  <a:latin typeface="+mn-lt"/>
                </a:rPr>
                <a:t>sát</a:t>
              </a:r>
              <a:r>
                <a:rPr lang="en-US" sz="4500" b="0">
                  <a:latin typeface="+mn-lt"/>
                </a:rPr>
                <a:t> các số liệu và </a:t>
              </a:r>
              <a:r>
                <a:rPr lang="en-US" sz="4500" b="0" dirty="0" err="1">
                  <a:latin typeface="+mn-lt"/>
                </a:rPr>
                <a:t>trả</a:t>
              </a:r>
              <a:r>
                <a:rPr lang="en-US" sz="4500" b="0" dirty="0">
                  <a:latin typeface="+mn-lt"/>
                </a:rPr>
                <a:t> </a:t>
              </a:r>
              <a:r>
                <a:rPr lang="en-US" sz="4500" b="0" dirty="0" err="1">
                  <a:latin typeface="+mn-lt"/>
                </a:rPr>
                <a:t>lời</a:t>
              </a:r>
              <a:r>
                <a:rPr lang="en-US" sz="4500" b="0" dirty="0">
                  <a:latin typeface="+mn-lt"/>
                </a:rPr>
                <a:t> </a:t>
              </a:r>
              <a:r>
                <a:rPr lang="en-US" sz="4500" b="0" dirty="0" err="1">
                  <a:latin typeface="+mn-lt"/>
                </a:rPr>
                <a:t>câu</a:t>
              </a:r>
              <a:r>
                <a:rPr lang="en-US" sz="4500" b="0" dirty="0">
                  <a:latin typeface="+mn-lt"/>
                </a:rPr>
                <a:t> </a:t>
              </a:r>
              <a:r>
                <a:rPr lang="en-US" sz="4500" b="0" dirty="0" err="1">
                  <a:latin typeface="+mn-lt"/>
                </a:rPr>
                <a:t>hỏi</a:t>
              </a:r>
              <a:r>
                <a:rPr lang="en-US" sz="4500" b="0" dirty="0">
                  <a:latin typeface="+mn-lt"/>
                </a:rPr>
                <a:t> </a:t>
              </a:r>
              <a:r>
                <a:rPr lang="en-US" sz="4500" b="0" dirty="0" err="1">
                  <a:latin typeface="+mn-lt"/>
                </a:rPr>
                <a:t>để</a:t>
              </a:r>
              <a:r>
                <a:rPr lang="en-US" sz="4500" b="0" dirty="0">
                  <a:latin typeface="+mn-lt"/>
                </a:rPr>
                <a:t> </a:t>
              </a:r>
              <a:r>
                <a:rPr lang="en-US" sz="4500" b="0" dirty="0" err="1">
                  <a:latin typeface="+mn-lt"/>
                </a:rPr>
                <a:t>giúp</a:t>
              </a:r>
              <a:r>
                <a:rPr lang="en-US" sz="4500" b="0" dirty="0">
                  <a:latin typeface="+mn-lt"/>
                </a:rPr>
                <a:t> </a:t>
              </a:r>
              <a:r>
                <a:rPr lang="en-US" sz="4500" b="0" dirty="0" err="1">
                  <a:latin typeface="+mn-lt"/>
                </a:rPr>
                <a:t>mình</a:t>
              </a:r>
              <a:r>
                <a:rPr lang="en-US" sz="4500" b="0" dirty="0">
                  <a:latin typeface="+mn-lt"/>
                </a:rPr>
                <a:t> </a:t>
              </a:r>
              <a:r>
                <a:rPr lang="en-US" sz="4500" b="0" dirty="0" err="1">
                  <a:latin typeface="+mn-lt"/>
                </a:rPr>
                <a:t>gieo</a:t>
              </a:r>
              <a:r>
                <a:rPr lang="en-US" sz="4500" b="0" dirty="0">
                  <a:latin typeface="+mn-lt"/>
                </a:rPr>
                <a:t> </a:t>
              </a:r>
              <a:r>
                <a:rPr lang="en-US" sz="4500" b="0" dirty="0" err="1">
                  <a:latin typeface="+mn-lt"/>
                </a:rPr>
                <a:t>hạt</a:t>
              </a:r>
              <a:r>
                <a:rPr lang="en-US" sz="4500" b="0" dirty="0">
                  <a:latin typeface="+mn-lt"/>
                </a:rPr>
                <a:t> </a:t>
              </a:r>
              <a:r>
                <a:rPr lang="en-US" sz="4500" b="0" dirty="0" err="1">
                  <a:latin typeface="+mn-lt"/>
                </a:rPr>
                <a:t>trồng</a:t>
              </a:r>
              <a:r>
                <a:rPr lang="en-US" sz="4500" b="0" dirty="0">
                  <a:latin typeface="+mn-lt"/>
                </a:rPr>
                <a:t> </a:t>
              </a:r>
              <a:r>
                <a:rPr lang="en-US" sz="4500" b="0" dirty="0" err="1">
                  <a:latin typeface="+mn-lt"/>
                </a:rPr>
                <a:t>bắp</a:t>
              </a:r>
              <a:r>
                <a:rPr lang="en-US" sz="4500" b="0" dirty="0">
                  <a:latin typeface="+mn-lt"/>
                </a:rPr>
                <a:t> </a:t>
              </a:r>
              <a:r>
                <a:rPr lang="en-US" sz="4500" b="0" dirty="0" err="1">
                  <a:latin typeface="+mn-lt"/>
                </a:rPr>
                <a:t>nhé</a:t>
              </a:r>
              <a:r>
                <a:rPr lang="en-US" sz="4500" b="0" dirty="0">
                  <a:latin typeface="+mn-lt"/>
                </a:rPr>
                <a:t>!</a:t>
              </a:r>
              <a:endParaRPr lang="en-US" sz="4500" dirty="0">
                <a:solidFill>
                  <a:srgbClr val="E77D20"/>
                </a:solidFill>
                <a:latin typeface="+mn-lt"/>
              </a:endParaRPr>
            </a:p>
          </p:txBody>
        </p:sp>
      </p:grpSp>
      <p:pic>
        <p:nvPicPr>
          <p:cNvPr id="15" name="Picture 1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264" b="92491" l="49608" r="97398">
                        <a14:foregroundMark x1="72325" y1="48327" x2="69888" y2="48773"/>
                        <a14:foregroundMark x1="71541" y1="46022" x2="72986" y2="50409"/>
                        <a14:foregroundMark x1="58819" y1="30112" x2="57786" y2="30112"/>
                        <a14:foregroundMark x1="58695" y1="21190" x2="58571" y2="21190"/>
                        <a14:foregroundMark x1="63651" y1="44387" x2="63775" y2="44387"/>
                        <a14:foregroundMark x1="93267" y1="46691" x2="93267" y2="46691"/>
                        <a14:foregroundMark x1="91161" y1="60000" x2="91161" y2="60000"/>
                        <a14:backgroundMark x1="64808" y1="81784" x2="66749" y2="89740"/>
                      </a14:backgroundRemoval>
                    </a14:imgEffect>
                  </a14:imgLayer>
                </a14:imgProps>
              </a:ext>
              <a:ext uri="{28A0092B-C50C-407E-A947-70E740481C1C}">
                <a14:useLocalDpi xmlns:a14="http://schemas.microsoft.com/office/drawing/2010/main" val="0"/>
              </a:ext>
            </a:extLst>
          </a:blip>
          <a:srcRect l="49481" b="4914"/>
          <a:stretch/>
        </p:blipFill>
        <p:spPr>
          <a:xfrm flipH="1">
            <a:off x="-600399" y="444212"/>
            <a:ext cx="6622375" cy="6924805"/>
          </a:xfrm>
          <a:prstGeom prst="rect">
            <a:avLst/>
          </a:prstGeom>
        </p:spPr>
      </p:pic>
    </p:spTree>
    <p:extLst>
      <p:ext uri="{BB962C8B-B14F-4D97-AF65-F5344CB8AC3E}">
        <p14:creationId xmlns:p14="http://schemas.microsoft.com/office/powerpoint/2010/main" val="35431726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par>
                                <p:cTn id="11" presetID="10" presetClass="entr" presetSubtype="0" fill="hold" nodeType="withEffect">
                                  <p:stCondLst>
                                    <p:cond delay="25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244065" cy="6887287"/>
          </a:xfrm>
          <a:prstGeom prst="rect">
            <a:avLst/>
          </a:prstGeom>
        </p:spPr>
      </p:pic>
      <p:grpSp>
        <p:nvGrpSpPr>
          <p:cNvPr id="13" name="Nhóm 2">
            <a:extLst>
              <a:ext uri="{FF2B5EF4-FFF2-40B4-BE49-F238E27FC236}">
                <a16:creationId xmlns:a16="http://schemas.microsoft.com/office/drawing/2014/main" id="{F58F85D0-3FC6-679C-B09F-4574A6D87515}"/>
              </a:ext>
            </a:extLst>
          </p:cNvPr>
          <p:cNvGrpSpPr/>
          <p:nvPr/>
        </p:nvGrpSpPr>
        <p:grpSpPr>
          <a:xfrm flipH="1">
            <a:off x="344756" y="245615"/>
            <a:ext cx="11319411" cy="1570433"/>
            <a:chOff x="1533315" y="-2284765"/>
            <a:chExt cx="6490756" cy="2988535"/>
          </a:xfrm>
        </p:grpSpPr>
        <p:sp>
          <p:nvSpPr>
            <p:cNvPr id="14" name="Bong bóng Lời nói: Hình chữ nhật với Góc Tròn 3">
              <a:extLst>
                <a:ext uri="{FF2B5EF4-FFF2-40B4-BE49-F238E27FC236}">
                  <a16:creationId xmlns:a16="http://schemas.microsoft.com/office/drawing/2014/main" id="{9BDBF1D1-E430-3236-B4D6-59EC1E986D00}"/>
                </a:ext>
              </a:extLst>
            </p:cNvPr>
            <p:cNvSpPr/>
            <p:nvPr/>
          </p:nvSpPr>
          <p:spPr>
            <a:xfrm flipH="1">
              <a:off x="1827443" y="-2284765"/>
              <a:ext cx="5902498" cy="2053717"/>
            </a:xfrm>
            <a:prstGeom prst="wedgeRoundRectCallout">
              <a:avLst>
                <a:gd name="adj1" fmla="val -49540"/>
                <a:gd name="adj2" fmla="val 21060"/>
                <a:gd name="adj3" fmla="val 16667"/>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n>
                  <a:solidFill>
                    <a:schemeClr val="bg1"/>
                  </a:solidFill>
                </a:ln>
              </a:endParaRPr>
            </a:p>
          </p:txBody>
        </p:sp>
        <p:sp>
          <p:nvSpPr>
            <p:cNvPr id="19" name="Text Placeholder 7">
              <a:extLst>
                <a:ext uri="{FF2B5EF4-FFF2-40B4-BE49-F238E27FC236}">
                  <a16:creationId xmlns:a16="http://schemas.microsoft.com/office/drawing/2014/main" id="{E5964B3C-8D91-6BC0-A655-FB65D469D7A8}"/>
                </a:ext>
              </a:extLst>
            </p:cNvPr>
            <p:cNvSpPr txBox="1">
              <a:spLocks/>
            </p:cNvSpPr>
            <p:nvPr/>
          </p:nvSpPr>
          <p:spPr>
            <a:xfrm>
              <a:off x="1533315" y="-2284765"/>
              <a:ext cx="6490756" cy="2988535"/>
            </a:xfrm>
            <a:prstGeom prst="round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ctr"/>
              <a:r>
                <a:rPr lang="en-US" sz="4400">
                  <a:latin typeface="+mn-lt"/>
                </a:rPr>
                <a:t> Bạn nào bốc được thẻ số 10 nhiều nhất</a:t>
              </a:r>
              <a:endParaRPr lang="en-US" sz="4400" dirty="0">
                <a:latin typeface="+mn-lt"/>
              </a:endParaRPr>
            </a:p>
          </p:txBody>
        </p:sp>
      </p:grpSp>
      <p:sp>
        <p:nvSpPr>
          <p:cNvPr id="20" name="TextBox 19">
            <a:extLst>
              <a:ext uri="{FF2B5EF4-FFF2-40B4-BE49-F238E27FC236}">
                <a16:creationId xmlns:a16="http://schemas.microsoft.com/office/drawing/2014/main" id="{26DA287F-80C3-BFDD-2792-4403BD97486B}"/>
              </a:ext>
            </a:extLst>
          </p:cNvPr>
          <p:cNvSpPr txBox="1"/>
          <p:nvPr/>
        </p:nvSpPr>
        <p:spPr>
          <a:xfrm>
            <a:off x="3382824" y="5169745"/>
            <a:ext cx="5243274" cy="1038582"/>
          </a:xfrm>
          <a:prstGeom prst="roundRect">
            <a:avLst/>
          </a:prstGeom>
          <a:solidFill>
            <a:schemeClr val="accent6">
              <a:lumMod val="20000"/>
              <a:lumOff val="80000"/>
            </a:schemeClr>
          </a:solidFill>
        </p:spPr>
        <p:txBody>
          <a:bodyPr wrap="square" rtlCol="0">
            <a:spAutoFit/>
          </a:bodyPr>
          <a:lstStyle/>
          <a:p>
            <a:pPr algn="ctr"/>
            <a:r>
              <a:rPr lang="en-US" sz="5500"/>
              <a:t>Bạn Quốc Tuấn</a:t>
            </a:r>
            <a:endParaRPr lang="en-US" sz="5500" dirty="0"/>
          </a:p>
        </p:txBody>
      </p:sp>
      <p:graphicFrame>
        <p:nvGraphicFramePr>
          <p:cNvPr id="2" name="Table 4">
            <a:extLst>
              <a:ext uri="{FF2B5EF4-FFF2-40B4-BE49-F238E27FC236}">
                <a16:creationId xmlns:a16="http://schemas.microsoft.com/office/drawing/2014/main" id="{C9D06509-1D65-49AF-81CA-9276DCC86D83}"/>
              </a:ext>
            </a:extLst>
          </p:cNvPr>
          <p:cNvGraphicFramePr>
            <a:graphicFrameLocks noGrp="1"/>
          </p:cNvGraphicFramePr>
          <p:nvPr>
            <p:extLst>
              <p:ext uri="{D42A27DB-BD31-4B8C-83A1-F6EECF244321}">
                <p14:modId xmlns:p14="http://schemas.microsoft.com/office/powerpoint/2010/main" val="4133961886"/>
              </p:ext>
            </p:extLst>
          </p:nvPr>
        </p:nvGraphicFramePr>
        <p:xfrm>
          <a:off x="1249940" y="1838474"/>
          <a:ext cx="9692120" cy="2914988"/>
        </p:xfrm>
        <a:graphic>
          <a:graphicData uri="http://schemas.openxmlformats.org/drawingml/2006/table">
            <a:tbl>
              <a:tblPr firstRow="1" bandRow="1">
                <a:tableStyleId>{5C22544A-7EE6-4342-B048-85BDC9FD1C3A}</a:tableStyleId>
              </a:tblPr>
              <a:tblGrid>
                <a:gridCol w="4846060">
                  <a:extLst>
                    <a:ext uri="{9D8B030D-6E8A-4147-A177-3AD203B41FA5}">
                      <a16:colId xmlns:a16="http://schemas.microsoft.com/office/drawing/2014/main" val="2476750840"/>
                    </a:ext>
                  </a:extLst>
                </a:gridCol>
                <a:gridCol w="4846060">
                  <a:extLst>
                    <a:ext uri="{9D8B030D-6E8A-4147-A177-3AD203B41FA5}">
                      <a16:colId xmlns:a16="http://schemas.microsoft.com/office/drawing/2014/main" val="607799869"/>
                    </a:ext>
                  </a:extLst>
                </a:gridCol>
              </a:tblGrid>
              <a:tr h="277557">
                <a:tc>
                  <a:txBody>
                    <a:bodyPr/>
                    <a:lstStyle/>
                    <a:p>
                      <a:pPr algn="ctr"/>
                      <a:r>
                        <a:rPr lang="en-US" sz="2800">
                          <a:solidFill>
                            <a:srgbClr val="FF0000"/>
                          </a:solidFill>
                          <a:latin typeface="Arial" panose="020B0604020202020204" pitchFamily="34" charset="0"/>
                          <a:cs typeface="Arial" panose="020B0604020202020204" pitchFamily="34" charset="0"/>
                        </a:rPr>
                        <a:t>Tên học sinh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rgbClr val="FF0000"/>
                          </a:solidFill>
                          <a:latin typeface="Arial" panose="020B0604020202020204" pitchFamily="34" charset="0"/>
                          <a:cs typeface="Arial" panose="020B0604020202020204" pitchFamily="34" charset="0"/>
                        </a:rPr>
                        <a:t>Số lần bốc được thẻ số 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35202923"/>
                  </a:ext>
                </a:extLst>
              </a:tr>
              <a:tr h="599207">
                <a:tc>
                  <a:txBody>
                    <a:bodyPr/>
                    <a:lstStyle/>
                    <a:p>
                      <a:pPr algn="ctr"/>
                      <a:r>
                        <a:rPr lang="en-US" sz="2800">
                          <a:solidFill>
                            <a:schemeClr val="tx1"/>
                          </a:solidFill>
                          <a:latin typeface="Arial" panose="020B0604020202020204" pitchFamily="34" charset="0"/>
                          <a:cs typeface="Arial" panose="020B0604020202020204" pitchFamily="34" charset="0"/>
                        </a:rPr>
                        <a:t>Thu Hương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a:solidFill>
                            <a:schemeClr val="tx1"/>
                          </a:solidFill>
                          <a:latin typeface="Arial" panose="020B0604020202020204" pitchFamily="34" charset="0"/>
                          <a:cs typeface="Arial" panose="020B0604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5843068"/>
                  </a:ext>
                </a:extLst>
              </a:tr>
              <a:tr h="599207">
                <a:tc>
                  <a:txBody>
                    <a:bodyPr/>
                    <a:lstStyle/>
                    <a:p>
                      <a:pPr algn="ctr"/>
                      <a:r>
                        <a:rPr lang="en-US" sz="2800">
                          <a:solidFill>
                            <a:schemeClr val="tx1"/>
                          </a:solidFill>
                          <a:latin typeface="Arial" panose="020B0604020202020204" pitchFamily="34" charset="0"/>
                          <a:cs typeface="Arial" panose="020B0604020202020204" pitchFamily="34" charset="0"/>
                        </a:rPr>
                        <a:t>Ngọc Lan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a:solidFill>
                            <a:schemeClr val="tx1"/>
                          </a:solidFill>
                          <a:latin typeface="Arial" panose="020B0604020202020204" pitchFamily="34" charset="0"/>
                          <a:cs typeface="Arial" panose="020B0604020202020204" pitchFamily="34"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76302114"/>
                  </a:ext>
                </a:extLst>
              </a:tr>
              <a:tr h="599207">
                <a:tc>
                  <a:txBody>
                    <a:bodyPr/>
                    <a:lstStyle/>
                    <a:p>
                      <a:pPr algn="ctr"/>
                      <a:r>
                        <a:rPr lang="en-US" sz="2800">
                          <a:solidFill>
                            <a:schemeClr val="tx1"/>
                          </a:solidFill>
                          <a:latin typeface="Arial" panose="020B0604020202020204" pitchFamily="34" charset="0"/>
                          <a:cs typeface="Arial" panose="020B0604020202020204" pitchFamily="34" charset="0"/>
                        </a:rPr>
                        <a:t>Xuân Mai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a:solidFill>
                            <a:schemeClr val="tx1"/>
                          </a:solidFill>
                          <a:latin typeface="Arial" panose="020B0604020202020204" pitchFamily="34" charset="0"/>
                          <a:cs typeface="Arial" panose="020B0604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4176750"/>
                  </a:ext>
                </a:extLst>
              </a:tr>
              <a:tr h="599207">
                <a:tc>
                  <a:txBody>
                    <a:bodyPr/>
                    <a:lstStyle/>
                    <a:p>
                      <a:pPr algn="ctr"/>
                      <a:r>
                        <a:rPr lang="en-US" sz="2800">
                          <a:solidFill>
                            <a:schemeClr val="tx1"/>
                          </a:solidFill>
                          <a:latin typeface="Arial" panose="020B0604020202020204" pitchFamily="34" charset="0"/>
                          <a:cs typeface="Arial" panose="020B0604020202020204" pitchFamily="34" charset="0"/>
                        </a:rPr>
                        <a:t>Quốc Tuấn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a:solidFill>
                            <a:schemeClr val="tx1"/>
                          </a:solidFill>
                          <a:latin typeface="Arial" panose="020B0604020202020204" pitchFamily="34" charset="0"/>
                          <a:cs typeface="Arial" panose="020B0604020202020204" pitchFamily="34"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9288157"/>
                  </a:ext>
                </a:extLst>
              </a:tr>
            </a:tbl>
          </a:graphicData>
        </a:graphic>
      </p:graphicFrame>
    </p:spTree>
    <p:extLst>
      <p:ext uri="{BB962C8B-B14F-4D97-AF65-F5344CB8AC3E}">
        <p14:creationId xmlns:p14="http://schemas.microsoft.com/office/powerpoint/2010/main" val="144741405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244065" cy="6887287"/>
          </a:xfrm>
          <a:prstGeom prst="rect">
            <a:avLst/>
          </a:prstGeom>
        </p:spPr>
      </p:pic>
      <p:sp>
        <p:nvSpPr>
          <p:cNvPr id="20" name="TextBox 19">
            <a:extLst>
              <a:ext uri="{FF2B5EF4-FFF2-40B4-BE49-F238E27FC236}">
                <a16:creationId xmlns:a16="http://schemas.microsoft.com/office/drawing/2014/main" id="{26DA287F-80C3-BFDD-2792-4403BD97486B}"/>
              </a:ext>
            </a:extLst>
          </p:cNvPr>
          <p:cNvSpPr txBox="1"/>
          <p:nvPr/>
        </p:nvSpPr>
        <p:spPr>
          <a:xfrm>
            <a:off x="3492361" y="5041953"/>
            <a:ext cx="5531717" cy="1038582"/>
          </a:xfrm>
          <a:prstGeom prst="roundRect">
            <a:avLst/>
          </a:prstGeom>
          <a:solidFill>
            <a:schemeClr val="accent6">
              <a:lumMod val="20000"/>
              <a:lumOff val="80000"/>
            </a:schemeClr>
          </a:solidFill>
        </p:spPr>
        <p:txBody>
          <a:bodyPr wrap="square" rtlCol="0">
            <a:spAutoFit/>
          </a:bodyPr>
          <a:lstStyle/>
          <a:p>
            <a:pPr algn="ctr"/>
            <a:r>
              <a:rPr lang="en-US" sz="5500" dirty="0" err="1"/>
              <a:t>Bạn</a:t>
            </a:r>
            <a:r>
              <a:rPr lang="en-US" sz="5500" dirty="0"/>
              <a:t> </a:t>
            </a:r>
            <a:r>
              <a:rPr lang="vi-VN" sz="5500" dirty="0"/>
              <a:t>Xuân Mai</a:t>
            </a:r>
            <a:endParaRPr lang="en-US" sz="5500" dirty="0"/>
          </a:p>
        </p:txBody>
      </p:sp>
      <p:graphicFrame>
        <p:nvGraphicFramePr>
          <p:cNvPr id="8" name="Table 4">
            <a:extLst>
              <a:ext uri="{FF2B5EF4-FFF2-40B4-BE49-F238E27FC236}">
                <a16:creationId xmlns:a16="http://schemas.microsoft.com/office/drawing/2014/main" id="{2DE1266F-5B68-4BF2-9067-C257B7948C1B}"/>
              </a:ext>
            </a:extLst>
          </p:cNvPr>
          <p:cNvGraphicFramePr>
            <a:graphicFrameLocks noGrp="1"/>
          </p:cNvGraphicFramePr>
          <p:nvPr>
            <p:extLst>
              <p:ext uri="{D42A27DB-BD31-4B8C-83A1-F6EECF244321}">
                <p14:modId xmlns:p14="http://schemas.microsoft.com/office/powerpoint/2010/main" val="1314624362"/>
              </p:ext>
            </p:extLst>
          </p:nvPr>
        </p:nvGraphicFramePr>
        <p:xfrm>
          <a:off x="1204651" y="1634112"/>
          <a:ext cx="9692120" cy="2914988"/>
        </p:xfrm>
        <a:graphic>
          <a:graphicData uri="http://schemas.openxmlformats.org/drawingml/2006/table">
            <a:tbl>
              <a:tblPr firstRow="1" bandRow="1">
                <a:tableStyleId>{5C22544A-7EE6-4342-B048-85BDC9FD1C3A}</a:tableStyleId>
              </a:tblPr>
              <a:tblGrid>
                <a:gridCol w="4846060">
                  <a:extLst>
                    <a:ext uri="{9D8B030D-6E8A-4147-A177-3AD203B41FA5}">
                      <a16:colId xmlns:a16="http://schemas.microsoft.com/office/drawing/2014/main" val="2476750840"/>
                    </a:ext>
                  </a:extLst>
                </a:gridCol>
                <a:gridCol w="4846060">
                  <a:extLst>
                    <a:ext uri="{9D8B030D-6E8A-4147-A177-3AD203B41FA5}">
                      <a16:colId xmlns:a16="http://schemas.microsoft.com/office/drawing/2014/main" val="607799869"/>
                    </a:ext>
                  </a:extLst>
                </a:gridCol>
              </a:tblGrid>
              <a:tr h="277557">
                <a:tc>
                  <a:txBody>
                    <a:bodyPr/>
                    <a:lstStyle/>
                    <a:p>
                      <a:pPr algn="ctr"/>
                      <a:r>
                        <a:rPr lang="en-US" sz="2800">
                          <a:solidFill>
                            <a:srgbClr val="FF0000"/>
                          </a:solidFill>
                          <a:latin typeface="Arial" panose="020B0604020202020204" pitchFamily="34" charset="0"/>
                          <a:cs typeface="Arial" panose="020B0604020202020204" pitchFamily="34" charset="0"/>
                        </a:rPr>
                        <a:t>Tên học sinh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rgbClr val="FF0000"/>
                          </a:solidFill>
                          <a:latin typeface="Arial" panose="020B0604020202020204" pitchFamily="34" charset="0"/>
                          <a:cs typeface="Arial" panose="020B0604020202020204" pitchFamily="34" charset="0"/>
                        </a:rPr>
                        <a:t>Số lần bốc được thẻ số 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35202923"/>
                  </a:ext>
                </a:extLst>
              </a:tr>
              <a:tr h="599207">
                <a:tc>
                  <a:txBody>
                    <a:bodyPr/>
                    <a:lstStyle/>
                    <a:p>
                      <a:pPr algn="ctr"/>
                      <a:r>
                        <a:rPr lang="en-US" sz="2800">
                          <a:solidFill>
                            <a:schemeClr val="tx1"/>
                          </a:solidFill>
                          <a:latin typeface="Arial" panose="020B0604020202020204" pitchFamily="34" charset="0"/>
                          <a:cs typeface="Arial" panose="020B0604020202020204" pitchFamily="34" charset="0"/>
                        </a:rPr>
                        <a:t>Thu Hương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a:solidFill>
                            <a:schemeClr val="tx1"/>
                          </a:solidFill>
                          <a:latin typeface="Arial" panose="020B0604020202020204" pitchFamily="34" charset="0"/>
                          <a:cs typeface="Arial" panose="020B0604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5843068"/>
                  </a:ext>
                </a:extLst>
              </a:tr>
              <a:tr h="599207">
                <a:tc>
                  <a:txBody>
                    <a:bodyPr/>
                    <a:lstStyle/>
                    <a:p>
                      <a:pPr algn="ctr"/>
                      <a:r>
                        <a:rPr lang="en-US" sz="2800">
                          <a:solidFill>
                            <a:schemeClr val="tx1"/>
                          </a:solidFill>
                          <a:latin typeface="Arial" panose="020B0604020202020204" pitchFamily="34" charset="0"/>
                          <a:cs typeface="Arial" panose="020B0604020202020204" pitchFamily="34" charset="0"/>
                        </a:rPr>
                        <a:t>Ngọc Lan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a:solidFill>
                            <a:schemeClr val="tx1"/>
                          </a:solidFill>
                          <a:latin typeface="Arial" panose="020B0604020202020204" pitchFamily="34" charset="0"/>
                          <a:cs typeface="Arial" panose="020B0604020202020204" pitchFamily="34"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76302114"/>
                  </a:ext>
                </a:extLst>
              </a:tr>
              <a:tr h="599207">
                <a:tc>
                  <a:txBody>
                    <a:bodyPr/>
                    <a:lstStyle/>
                    <a:p>
                      <a:pPr algn="ctr"/>
                      <a:r>
                        <a:rPr lang="en-US" sz="2800">
                          <a:solidFill>
                            <a:schemeClr val="tx1"/>
                          </a:solidFill>
                          <a:latin typeface="Arial" panose="020B0604020202020204" pitchFamily="34" charset="0"/>
                          <a:cs typeface="Arial" panose="020B0604020202020204" pitchFamily="34" charset="0"/>
                        </a:rPr>
                        <a:t>Xuân Mai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a:solidFill>
                            <a:schemeClr val="tx1"/>
                          </a:solidFill>
                          <a:latin typeface="Arial" panose="020B0604020202020204" pitchFamily="34" charset="0"/>
                          <a:cs typeface="Arial" panose="020B0604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4176750"/>
                  </a:ext>
                </a:extLst>
              </a:tr>
              <a:tr h="599207">
                <a:tc>
                  <a:txBody>
                    <a:bodyPr/>
                    <a:lstStyle/>
                    <a:p>
                      <a:pPr algn="ctr"/>
                      <a:r>
                        <a:rPr lang="en-US" sz="2800">
                          <a:solidFill>
                            <a:schemeClr val="tx1"/>
                          </a:solidFill>
                          <a:latin typeface="Arial" panose="020B0604020202020204" pitchFamily="34" charset="0"/>
                          <a:cs typeface="Arial" panose="020B0604020202020204" pitchFamily="34" charset="0"/>
                        </a:rPr>
                        <a:t>Quốc Tuấn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a:solidFill>
                            <a:schemeClr val="tx1"/>
                          </a:solidFill>
                          <a:latin typeface="Arial" panose="020B0604020202020204" pitchFamily="34" charset="0"/>
                          <a:cs typeface="Arial" panose="020B0604020202020204" pitchFamily="34"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9288157"/>
                  </a:ext>
                </a:extLst>
              </a:tr>
            </a:tbl>
          </a:graphicData>
        </a:graphic>
      </p:graphicFrame>
      <p:grpSp>
        <p:nvGrpSpPr>
          <p:cNvPr id="9" name="Nhóm 2">
            <a:extLst>
              <a:ext uri="{FF2B5EF4-FFF2-40B4-BE49-F238E27FC236}">
                <a16:creationId xmlns:a16="http://schemas.microsoft.com/office/drawing/2014/main" id="{41781BFF-26B4-4E83-9ABD-9E8A2ED6A0D1}"/>
              </a:ext>
            </a:extLst>
          </p:cNvPr>
          <p:cNvGrpSpPr/>
          <p:nvPr/>
        </p:nvGrpSpPr>
        <p:grpSpPr>
          <a:xfrm flipH="1">
            <a:off x="344756" y="245615"/>
            <a:ext cx="11319411" cy="1570433"/>
            <a:chOff x="1533315" y="-2284765"/>
            <a:chExt cx="6490756" cy="2988535"/>
          </a:xfrm>
        </p:grpSpPr>
        <p:sp>
          <p:nvSpPr>
            <p:cNvPr id="10" name="Bong bóng Lời nói: Hình chữ nhật với Góc Tròn 3">
              <a:extLst>
                <a:ext uri="{FF2B5EF4-FFF2-40B4-BE49-F238E27FC236}">
                  <a16:creationId xmlns:a16="http://schemas.microsoft.com/office/drawing/2014/main" id="{1DE9EE1A-0248-4268-8AAB-38FD504E3E0E}"/>
                </a:ext>
              </a:extLst>
            </p:cNvPr>
            <p:cNvSpPr/>
            <p:nvPr/>
          </p:nvSpPr>
          <p:spPr>
            <a:xfrm flipH="1">
              <a:off x="1827443" y="-2284765"/>
              <a:ext cx="5902498" cy="2053717"/>
            </a:xfrm>
            <a:prstGeom prst="wedgeRoundRectCallout">
              <a:avLst>
                <a:gd name="adj1" fmla="val -49540"/>
                <a:gd name="adj2" fmla="val 21060"/>
                <a:gd name="adj3" fmla="val 16667"/>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n>
                  <a:solidFill>
                    <a:schemeClr val="bg1"/>
                  </a:solidFill>
                </a:ln>
              </a:endParaRPr>
            </a:p>
          </p:txBody>
        </p:sp>
        <p:sp>
          <p:nvSpPr>
            <p:cNvPr id="11" name="Text Placeholder 7">
              <a:extLst>
                <a:ext uri="{FF2B5EF4-FFF2-40B4-BE49-F238E27FC236}">
                  <a16:creationId xmlns:a16="http://schemas.microsoft.com/office/drawing/2014/main" id="{91D9318D-3C7B-4008-82E9-6C5C9622F9B1}"/>
                </a:ext>
              </a:extLst>
            </p:cNvPr>
            <p:cNvSpPr txBox="1">
              <a:spLocks/>
            </p:cNvSpPr>
            <p:nvPr/>
          </p:nvSpPr>
          <p:spPr>
            <a:xfrm>
              <a:off x="1533315" y="-2284765"/>
              <a:ext cx="6490756" cy="2988535"/>
            </a:xfrm>
            <a:prstGeom prst="round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ctr"/>
              <a:r>
                <a:rPr lang="en-US" sz="4400">
                  <a:latin typeface="+mn-lt"/>
                </a:rPr>
                <a:t> Bạn nào bốc được thẻ số 10 ít nhất</a:t>
              </a:r>
              <a:endParaRPr lang="en-US" sz="4400" dirty="0">
                <a:latin typeface="+mn-lt"/>
              </a:endParaRPr>
            </a:p>
          </p:txBody>
        </p:sp>
      </p:grpSp>
    </p:spTree>
    <p:extLst>
      <p:ext uri="{BB962C8B-B14F-4D97-AF65-F5344CB8AC3E}">
        <p14:creationId xmlns:p14="http://schemas.microsoft.com/office/powerpoint/2010/main" val="175270229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
            <a:ext cx="12244065" cy="6887287"/>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244064" cy="6887286"/>
          </a:xfrm>
          <a:prstGeom prst="rect">
            <a:avLst/>
          </a:prstGeom>
        </p:spPr>
      </p:pic>
      <p:grpSp>
        <p:nvGrpSpPr>
          <p:cNvPr id="9" name="Nhóm 2">
            <a:extLst>
              <a:ext uri="{FF2B5EF4-FFF2-40B4-BE49-F238E27FC236}">
                <a16:creationId xmlns:a16="http://schemas.microsoft.com/office/drawing/2014/main" id="{F58F85D0-3FC6-679C-B09F-4574A6D87515}"/>
              </a:ext>
            </a:extLst>
          </p:cNvPr>
          <p:cNvGrpSpPr/>
          <p:nvPr/>
        </p:nvGrpSpPr>
        <p:grpSpPr>
          <a:xfrm flipH="1">
            <a:off x="2174962" y="189962"/>
            <a:ext cx="6956987" cy="2926079"/>
            <a:chOff x="1878366" y="-2566002"/>
            <a:chExt cx="6490756" cy="2988536"/>
          </a:xfrm>
        </p:grpSpPr>
        <p:sp>
          <p:nvSpPr>
            <p:cNvPr id="10" name="Bong bóng Lời nói: Hình chữ nhật với Góc Tròn 3">
              <a:extLst>
                <a:ext uri="{FF2B5EF4-FFF2-40B4-BE49-F238E27FC236}">
                  <a16:creationId xmlns:a16="http://schemas.microsoft.com/office/drawing/2014/main" id="{9BDBF1D1-E430-3236-B4D6-59EC1E986D00}"/>
                </a:ext>
              </a:extLst>
            </p:cNvPr>
            <p:cNvSpPr/>
            <p:nvPr/>
          </p:nvSpPr>
          <p:spPr>
            <a:xfrm flipH="1">
              <a:off x="2092232" y="-2566001"/>
              <a:ext cx="6276889" cy="1991665"/>
            </a:xfrm>
            <a:prstGeom prst="wedgeRoundRectCallout">
              <a:avLst>
                <a:gd name="adj1" fmla="val -68035"/>
                <a:gd name="adj2" fmla="val 12726"/>
                <a:gd name="adj3" fmla="val 16667"/>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11" name="Text Placeholder 7">
              <a:extLst>
                <a:ext uri="{FF2B5EF4-FFF2-40B4-BE49-F238E27FC236}">
                  <a16:creationId xmlns:a16="http://schemas.microsoft.com/office/drawing/2014/main" id="{E5964B3C-8D91-6BC0-A655-FB65D469D7A8}"/>
                </a:ext>
              </a:extLst>
            </p:cNvPr>
            <p:cNvSpPr txBox="1">
              <a:spLocks/>
            </p:cNvSpPr>
            <p:nvPr/>
          </p:nvSpPr>
          <p:spPr>
            <a:xfrm>
              <a:off x="1878366" y="-2566002"/>
              <a:ext cx="6490756" cy="2988536"/>
            </a:xfrm>
            <a:prstGeom prst="round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ctr"/>
              <a:r>
                <a:rPr lang="en-US" sz="5000" b="0" dirty="0" err="1">
                  <a:latin typeface="+mn-lt"/>
                </a:rPr>
                <a:t>Cảm</a:t>
              </a:r>
              <a:r>
                <a:rPr lang="en-US" sz="5000" b="0" dirty="0">
                  <a:latin typeface="+mn-lt"/>
                </a:rPr>
                <a:t> </a:t>
              </a:r>
              <a:r>
                <a:rPr lang="en-US" sz="5000" b="0" dirty="0" err="1">
                  <a:latin typeface="+mn-lt"/>
                </a:rPr>
                <a:t>ơn</a:t>
              </a:r>
              <a:r>
                <a:rPr lang="en-US" sz="5000" b="0" dirty="0">
                  <a:latin typeface="+mn-lt"/>
                </a:rPr>
                <a:t> </a:t>
              </a:r>
              <a:r>
                <a:rPr lang="en-US" sz="5000" b="0" dirty="0" err="1">
                  <a:latin typeface="+mn-lt"/>
                </a:rPr>
                <a:t>các</a:t>
              </a:r>
              <a:r>
                <a:rPr lang="en-US" sz="5000" b="0" dirty="0">
                  <a:latin typeface="+mn-lt"/>
                </a:rPr>
                <a:t> </a:t>
              </a:r>
              <a:r>
                <a:rPr lang="en-US" sz="5000" b="0" dirty="0" err="1">
                  <a:latin typeface="+mn-lt"/>
                </a:rPr>
                <a:t>bạn</a:t>
              </a:r>
              <a:r>
                <a:rPr lang="en-US" sz="5000" b="0" dirty="0">
                  <a:latin typeface="+mn-lt"/>
                </a:rPr>
                <a:t> </a:t>
              </a:r>
              <a:r>
                <a:rPr lang="en-US" sz="5000" b="0" dirty="0" err="1">
                  <a:latin typeface="+mn-lt"/>
                </a:rPr>
                <a:t>đã</a:t>
              </a:r>
              <a:r>
                <a:rPr lang="en-US" sz="5000" b="0" dirty="0">
                  <a:latin typeface="+mn-lt"/>
                </a:rPr>
                <a:t> </a:t>
              </a:r>
              <a:r>
                <a:rPr lang="en-US" sz="5000" b="0" dirty="0" err="1">
                  <a:latin typeface="+mn-lt"/>
                </a:rPr>
                <a:t>giúp</a:t>
              </a:r>
              <a:r>
                <a:rPr lang="en-US" sz="5000" b="0" dirty="0">
                  <a:latin typeface="+mn-lt"/>
                </a:rPr>
                <a:t> </a:t>
              </a:r>
              <a:r>
                <a:rPr lang="en-US" sz="5000" b="0" dirty="0" err="1">
                  <a:latin typeface="+mn-lt"/>
                </a:rPr>
                <a:t>mình</a:t>
              </a:r>
              <a:r>
                <a:rPr lang="en-US" sz="5000" b="0" dirty="0">
                  <a:latin typeface="+mn-lt"/>
                </a:rPr>
                <a:t> </a:t>
              </a:r>
              <a:r>
                <a:rPr lang="en-US" sz="5000" b="0" dirty="0" err="1">
                  <a:latin typeface="+mn-lt"/>
                </a:rPr>
                <a:t>gieo</a:t>
              </a:r>
              <a:r>
                <a:rPr lang="en-US" sz="5000" b="0" dirty="0">
                  <a:latin typeface="+mn-lt"/>
                </a:rPr>
                <a:t> </a:t>
              </a:r>
              <a:r>
                <a:rPr lang="en-US" sz="5000" b="0" dirty="0" err="1">
                  <a:latin typeface="+mn-lt"/>
                </a:rPr>
                <a:t>mầm</a:t>
              </a:r>
              <a:r>
                <a:rPr lang="en-US" sz="5000" b="0" dirty="0">
                  <a:latin typeface="+mn-lt"/>
                </a:rPr>
                <a:t> </a:t>
              </a:r>
              <a:r>
                <a:rPr lang="en-US" sz="5000" b="0" dirty="0" err="1">
                  <a:latin typeface="+mn-lt"/>
                </a:rPr>
                <a:t>nhé</a:t>
              </a:r>
              <a:r>
                <a:rPr lang="en-US" sz="5000" b="0" dirty="0">
                  <a:latin typeface="+mn-lt"/>
                </a:rPr>
                <a:t>!</a:t>
              </a:r>
              <a:endParaRPr lang="en-US" sz="5000" dirty="0">
                <a:solidFill>
                  <a:srgbClr val="E77D20"/>
                </a:solidFill>
                <a:latin typeface="+mn-lt"/>
              </a:endParaRPr>
            </a:p>
          </p:txBody>
        </p:sp>
      </p:grpSp>
      <p:pic>
        <p:nvPicPr>
          <p:cNvPr id="8" name="Picture 7"/>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264" b="92491" l="49608" r="97398">
                        <a14:foregroundMark x1="72325" y1="48327" x2="69888" y2="48773"/>
                        <a14:foregroundMark x1="71541" y1="46022" x2="72986" y2="50409"/>
                        <a14:foregroundMark x1="58819" y1="30112" x2="57786" y2="30112"/>
                        <a14:foregroundMark x1="58695" y1="21190" x2="58571" y2="21190"/>
                        <a14:foregroundMark x1="63651" y1="44387" x2="63775" y2="44387"/>
                        <a14:foregroundMark x1="93267" y1="46691" x2="93267" y2="46691"/>
                        <a14:foregroundMark x1="91161" y1="60000" x2="91161" y2="60000"/>
                        <a14:backgroundMark x1="64808" y1="81784" x2="66749" y2="89740"/>
                      </a14:backgroundRemoval>
                    </a14:imgEffect>
                  </a14:imgLayer>
                </a14:imgProps>
              </a:ext>
              <a:ext uri="{28A0092B-C50C-407E-A947-70E740481C1C}">
                <a14:useLocalDpi xmlns:a14="http://schemas.microsoft.com/office/drawing/2010/main" val="0"/>
              </a:ext>
            </a:extLst>
          </a:blip>
          <a:srcRect l="49481" b="4914"/>
          <a:stretch/>
        </p:blipFill>
        <p:spPr>
          <a:xfrm flipH="1">
            <a:off x="-1501352" y="565236"/>
            <a:ext cx="6622375" cy="6924805"/>
          </a:xfrm>
          <a:prstGeom prst="rect">
            <a:avLst/>
          </a:prstGeom>
        </p:spPr>
      </p:pic>
      <p:pic>
        <p:nvPicPr>
          <p:cNvPr id="12"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804225" y="-616160"/>
            <a:ext cx="609600" cy="609600"/>
          </a:xfrm>
          <a:prstGeom prst="rect">
            <a:avLst/>
          </a:prstGeom>
        </p:spPr>
      </p:pic>
    </p:spTree>
    <p:extLst>
      <p:ext uri="{BB962C8B-B14F-4D97-AF65-F5344CB8AC3E}">
        <p14:creationId xmlns:p14="http://schemas.microsoft.com/office/powerpoint/2010/main" val="371936134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8" fill="hold">
                            <p:stCondLst>
                              <p:cond delay="750"/>
                            </p:stCondLst>
                            <p:childTnLst>
                              <p:par>
                                <p:cTn id="9" presetID="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0-#ppt_w/2"/>
                                          </p:val>
                                        </p:tav>
                                        <p:tav tm="100000">
                                          <p:val>
                                            <p:strVal val="#ppt_x"/>
                                          </p:val>
                                        </p:tav>
                                      </p:tavLst>
                                    </p:anim>
                                    <p:anim calcmode="lin" valueType="num">
                                      <p:cBhvr additive="base">
                                        <p:cTn id="12" dur="10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1750"/>
                            </p:stCondLst>
                            <p:childTnLst>
                              <p:par>
                                <p:cTn id="14" presetID="32" presetClass="emph" presetSubtype="0" fill="hold" nodeType="afterEffect">
                                  <p:stCondLst>
                                    <p:cond delay="0"/>
                                  </p:stCondLst>
                                  <p:childTnLst>
                                    <p:animRot by="120000">
                                      <p:cBhvr>
                                        <p:cTn id="15" dur="100" fill="hold">
                                          <p:stCondLst>
                                            <p:cond delay="0"/>
                                          </p:stCondLst>
                                        </p:cTn>
                                        <p:tgtEl>
                                          <p:spTgt spid="8"/>
                                        </p:tgtEl>
                                        <p:attrNameLst>
                                          <p:attrName>r</p:attrName>
                                        </p:attrNameLst>
                                      </p:cBhvr>
                                    </p:animRot>
                                    <p:animRot by="-240000">
                                      <p:cBhvr>
                                        <p:cTn id="16" dur="200" fill="hold">
                                          <p:stCondLst>
                                            <p:cond delay="200"/>
                                          </p:stCondLst>
                                        </p:cTn>
                                        <p:tgtEl>
                                          <p:spTgt spid="8"/>
                                        </p:tgtEl>
                                        <p:attrNameLst>
                                          <p:attrName>r</p:attrName>
                                        </p:attrNameLst>
                                      </p:cBhvr>
                                    </p:animRot>
                                    <p:animRot by="240000">
                                      <p:cBhvr>
                                        <p:cTn id="17" dur="200" fill="hold">
                                          <p:stCondLst>
                                            <p:cond delay="400"/>
                                          </p:stCondLst>
                                        </p:cTn>
                                        <p:tgtEl>
                                          <p:spTgt spid="8"/>
                                        </p:tgtEl>
                                        <p:attrNameLst>
                                          <p:attrName>r</p:attrName>
                                        </p:attrNameLst>
                                      </p:cBhvr>
                                    </p:animRot>
                                    <p:animRot by="-240000">
                                      <p:cBhvr>
                                        <p:cTn id="18" dur="200" fill="hold">
                                          <p:stCondLst>
                                            <p:cond delay="600"/>
                                          </p:stCondLst>
                                        </p:cTn>
                                        <p:tgtEl>
                                          <p:spTgt spid="8"/>
                                        </p:tgtEl>
                                        <p:attrNameLst>
                                          <p:attrName>r</p:attrName>
                                        </p:attrNameLst>
                                      </p:cBhvr>
                                    </p:animRot>
                                    <p:animRot by="120000">
                                      <p:cBhvr>
                                        <p:cTn id="19" dur="200" fill="hold">
                                          <p:stCondLst>
                                            <p:cond delay="800"/>
                                          </p:stCondLst>
                                        </p:cTn>
                                        <p:tgtEl>
                                          <p:spTgt spid="8"/>
                                        </p:tgtEl>
                                        <p:attrNameLst>
                                          <p:attrName>r</p:attrName>
                                        </p:attrNameLst>
                                      </p:cBhvr>
                                    </p:animRot>
                                  </p:childTnLst>
                                </p:cTn>
                              </p:par>
                              <p:par>
                                <p:cTn id="20" presetID="10" presetClass="entr" presetSubtype="0" fill="hold" nodeType="withEffect">
                                  <p:stCondLst>
                                    <p:cond delay="25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 presetClass="mediacall" presetSubtype="0" fill="hold" nodeType="withEffect">
                                  <p:stCondLst>
                                    <p:cond delay="0"/>
                                  </p:stCondLst>
                                  <p:childTnLst>
                                    <p:cmd type="call" cmd="playFrom(0.0)">
                                      <p:cBhvr>
                                        <p:cTn id="24" dur="441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Nhóm 5">
            <a:extLst>
              <a:ext uri="{FF2B5EF4-FFF2-40B4-BE49-F238E27FC236}">
                <a16:creationId xmlns:a16="http://schemas.microsoft.com/office/drawing/2014/main" id="{83A51D87-DB80-4882-8CB9-0DA9FB55160E}"/>
              </a:ext>
            </a:extLst>
          </p:cNvPr>
          <p:cNvGrpSpPr/>
          <p:nvPr/>
        </p:nvGrpSpPr>
        <p:grpSpPr>
          <a:xfrm rot="986664">
            <a:off x="2627424" y="-2710"/>
            <a:ext cx="8376333" cy="6863419"/>
            <a:chOff x="2876480" y="2785268"/>
            <a:chExt cx="6688425" cy="2922920"/>
          </a:xfrm>
        </p:grpSpPr>
        <p:sp>
          <p:nvSpPr>
            <p:cNvPr id="20" name="TextBox 12">
              <a:extLst>
                <a:ext uri="{FF2B5EF4-FFF2-40B4-BE49-F238E27FC236}">
                  <a16:creationId xmlns:a16="http://schemas.microsoft.com/office/drawing/2014/main" id="{0F65B26C-A7E4-73F6-34CE-4F4B9F09A655}"/>
                </a:ext>
              </a:extLst>
            </p:cNvPr>
            <p:cNvSpPr txBox="1"/>
            <p:nvPr/>
          </p:nvSpPr>
          <p:spPr>
            <a:xfrm rot="20527286">
              <a:off x="2876480" y="2785268"/>
              <a:ext cx="6688425" cy="2922919"/>
            </a:xfrm>
            <a:prstGeom prst="rect">
              <a:avLst/>
            </a:prstGeom>
            <a:noFill/>
          </p:spPr>
          <p:txBody>
            <a:bodyPr wrap="square" rtlCol="0">
              <a:spAutoFit/>
            </a:bodyPr>
            <a:lstStyle/>
            <a:p>
              <a:pPr algn="ctr"/>
              <a:r>
                <a:rPr lang="vi-VN" sz="22000">
                  <a:ln w="190500">
                    <a:solidFill>
                      <a:schemeClr val="bg1"/>
                    </a:solidFill>
                  </a:ln>
                  <a:solidFill>
                    <a:srgbClr val="C00000"/>
                  </a:solidFill>
                  <a:latin typeface="UTM Edwardian" panose="02040603050506020204" pitchFamily="18" charset="0"/>
                  <a:ea typeface="LNTH-LuoLuoNotangYuanTi 1" pitchFamily="2" charset="-128"/>
                  <a:cs typeface="LNTH-LuoLuoNotangYuanTi 1" pitchFamily="2" charset="-128"/>
                </a:rPr>
                <a:t>Khởi động</a:t>
              </a:r>
              <a:endParaRPr lang="en-US" sz="22000" dirty="0">
                <a:ln w="190500">
                  <a:solidFill>
                    <a:schemeClr val="bg1"/>
                  </a:solidFill>
                </a:ln>
                <a:solidFill>
                  <a:srgbClr val="C00000"/>
                </a:solidFill>
                <a:latin typeface="UTM Edwardian" panose="02040603050506020204" pitchFamily="18" charset="0"/>
                <a:ea typeface="LNTH-LuoLuoNotangYuanTi 1" pitchFamily="2" charset="-128"/>
                <a:cs typeface="LNTH-LuoLuoNotangYuanTi 1" pitchFamily="2" charset="-128"/>
              </a:endParaRPr>
            </a:p>
          </p:txBody>
        </p:sp>
        <p:sp>
          <p:nvSpPr>
            <p:cNvPr id="21" name="TextBox 12">
              <a:extLst>
                <a:ext uri="{FF2B5EF4-FFF2-40B4-BE49-F238E27FC236}">
                  <a16:creationId xmlns:a16="http://schemas.microsoft.com/office/drawing/2014/main" id="{39558897-5318-3EE5-0B83-D9C558818F0E}"/>
                </a:ext>
              </a:extLst>
            </p:cNvPr>
            <p:cNvSpPr txBox="1"/>
            <p:nvPr/>
          </p:nvSpPr>
          <p:spPr>
            <a:xfrm rot="20527286">
              <a:off x="2876480" y="2785269"/>
              <a:ext cx="6688425" cy="2922919"/>
            </a:xfrm>
            <a:prstGeom prst="rect">
              <a:avLst/>
            </a:prstGeom>
            <a:noFill/>
          </p:spPr>
          <p:txBody>
            <a:bodyPr wrap="square" rtlCol="0">
              <a:spAutoFit/>
            </a:bodyPr>
            <a:lstStyle/>
            <a:p>
              <a:pPr algn="ctr"/>
              <a:r>
                <a:rPr lang="vi-VN" sz="22000" dirty="0">
                  <a:ln w="0"/>
                  <a:solidFill>
                    <a:srgbClr val="C00000"/>
                  </a:solidFill>
                  <a:latin typeface="Times New Roman" panose="02020603050405020304" pitchFamily="18" charset="0"/>
                  <a:ea typeface="LNTH-LuoLuoNotangYuanTi 1" pitchFamily="2" charset="-128"/>
                  <a:cs typeface="Times New Roman" panose="02020603050405020304" pitchFamily="18" charset="0"/>
                </a:rPr>
                <a:t>Khởi động</a:t>
              </a:r>
              <a:endParaRPr lang="en-US" sz="22000" dirty="0">
                <a:ln w="0"/>
                <a:solidFill>
                  <a:srgbClr val="C00000"/>
                </a:solidFill>
                <a:latin typeface="Times New Roman" panose="02020603050405020304" pitchFamily="18" charset="0"/>
                <a:ea typeface="LNTH-LuoLuoNotangYuanTi 1" pitchFamily="2" charset="-128"/>
                <a:cs typeface="Times New Roman" panose="02020603050405020304" pitchFamily="18" charset="0"/>
              </a:endParaRPr>
            </a:p>
          </p:txBody>
        </p:sp>
      </p:grpSp>
    </p:spTree>
    <p:extLst>
      <p:ext uri="{BB962C8B-B14F-4D97-AF65-F5344CB8AC3E}">
        <p14:creationId xmlns:p14="http://schemas.microsoft.com/office/powerpoint/2010/main" val="240396247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afterEffect">
                                  <p:stCondLst>
                                    <p:cond delay="0"/>
                                  </p:stCondLst>
                                  <p:endCondLst>
                                    <p:cond evt="onNext" delay="0">
                                      <p:tgtEl>
                                        <p:sldTgt/>
                                      </p:tgtEl>
                                    </p:cond>
                                  </p:endCondLst>
                                  <p:childTnLst>
                                    <p:animEffect transition="out" filter="fade">
                                      <p:cBhvr>
                                        <p:cTn id="6" dur="500" tmFilter="0, 0; .2, .5; .8, .5; 1, 0"/>
                                        <p:tgtEl>
                                          <p:spTgt spid="19"/>
                                        </p:tgtEl>
                                      </p:cBhvr>
                                    </p:animEffect>
                                    <p:animScale>
                                      <p:cBhvr>
                                        <p:cTn id="7" dur="250" autoRev="1" fill="hold"/>
                                        <p:tgtEl>
                                          <p:spTgt spid="1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r="11143"/>
          <a:stretch/>
        </p:blipFill>
        <p:spPr>
          <a:xfrm>
            <a:off x="0" y="0"/>
            <a:ext cx="12187646" cy="6858000"/>
          </a:xfrm>
          <a:prstGeom prst="rect">
            <a:avLst/>
          </a:prstGeom>
        </p:spPr>
      </p:pic>
      <p:pic>
        <p:nvPicPr>
          <p:cNvPr id="31" name="Picture 3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264" b="92491" l="49608" r="97398">
                        <a14:foregroundMark x1="72325" y1="48327" x2="69888" y2="48773"/>
                        <a14:foregroundMark x1="71541" y1="46022" x2="72986" y2="50409"/>
                        <a14:foregroundMark x1="58819" y1="30112" x2="57786" y2="30112"/>
                        <a14:foregroundMark x1="58695" y1="21190" x2="58571" y2="21190"/>
                        <a14:foregroundMark x1="63651" y1="44387" x2="63775" y2="44387"/>
                        <a14:foregroundMark x1="93267" y1="46691" x2="93267" y2="46691"/>
                        <a14:foregroundMark x1="91161" y1="60000" x2="91161" y2="60000"/>
                        <a14:backgroundMark x1="64808" y1="81784" x2="66749" y2="89740"/>
                      </a14:backgroundRemoval>
                    </a14:imgEffect>
                  </a14:imgLayer>
                </a14:imgProps>
              </a:ext>
              <a:ext uri="{28A0092B-C50C-407E-A947-70E740481C1C}">
                <a14:useLocalDpi xmlns:a14="http://schemas.microsoft.com/office/drawing/2010/main" val="0"/>
              </a:ext>
            </a:extLst>
          </a:blip>
          <a:srcRect l="49481" b="4914"/>
          <a:stretch/>
        </p:blipFill>
        <p:spPr>
          <a:xfrm flipH="1">
            <a:off x="-564005" y="1485932"/>
            <a:ext cx="5593430" cy="5848870"/>
          </a:xfrm>
          <a:prstGeom prst="rect">
            <a:avLst/>
          </a:prstGeom>
        </p:spPr>
      </p:pic>
      <p:pic>
        <p:nvPicPr>
          <p:cNvPr id="32" name="Picture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77025">
            <a:off x="9644501" y="996535"/>
            <a:ext cx="2278967" cy="2655107"/>
          </a:xfrm>
          <a:prstGeom prst="rect">
            <a:avLst/>
          </a:prstGeom>
        </p:spPr>
      </p:pic>
      <p:pic>
        <p:nvPicPr>
          <p:cNvPr id="33" name="Picture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822975" flipH="1">
            <a:off x="2873176" y="238134"/>
            <a:ext cx="2449008" cy="2853213"/>
          </a:xfrm>
          <a:prstGeom prst="rect">
            <a:avLst/>
          </a:prstGeom>
        </p:spPr>
      </p:pic>
      <p:grpSp>
        <p:nvGrpSpPr>
          <p:cNvPr id="34" name="Group 13">
            <a:extLst>
              <a:ext uri="{FF2B5EF4-FFF2-40B4-BE49-F238E27FC236}">
                <a16:creationId xmlns:a16="http://schemas.microsoft.com/office/drawing/2014/main" id="{301656F5-16F9-DB65-E562-7F765D6CBCE9}"/>
              </a:ext>
            </a:extLst>
          </p:cNvPr>
          <p:cNvGrpSpPr/>
          <p:nvPr/>
        </p:nvGrpSpPr>
        <p:grpSpPr>
          <a:xfrm>
            <a:off x="2745767" y="577681"/>
            <a:ext cx="8493812" cy="3505173"/>
            <a:chOff x="4133327" y="8204395"/>
            <a:chExt cx="7210038" cy="3505173"/>
          </a:xfrm>
        </p:grpSpPr>
        <p:sp>
          <p:nvSpPr>
            <p:cNvPr id="35" name="TextBox 34">
              <a:extLst>
                <a:ext uri="{FF2B5EF4-FFF2-40B4-BE49-F238E27FC236}">
                  <a16:creationId xmlns:a16="http://schemas.microsoft.com/office/drawing/2014/main" id="{B55AA3F5-C4FB-70ED-8C94-C8E64BCDAE25}"/>
                </a:ext>
              </a:extLst>
            </p:cNvPr>
            <p:cNvSpPr txBox="1"/>
            <p:nvPr/>
          </p:nvSpPr>
          <p:spPr>
            <a:xfrm>
              <a:off x="4149463" y="8204395"/>
              <a:ext cx="7193902" cy="3492816"/>
            </a:xfrm>
            <a:prstGeom prst="rect">
              <a:avLst/>
            </a:prstGeom>
            <a:noFill/>
          </p:spPr>
          <p:txBody>
            <a:bodyPr wrap="square" rtlCol="0">
              <a:spAutoFit/>
            </a:bodyPr>
            <a:lstStyle/>
            <a:p>
              <a:pPr algn="ctr">
                <a:lnSpc>
                  <a:spcPct val="130000"/>
                </a:lnSpc>
              </a:pPr>
              <a:r>
                <a:rPr lang="en-US" sz="90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TẠM BIỆT VÀ HẸN GẶP LẠI</a:t>
              </a:r>
            </a:p>
          </p:txBody>
        </p:sp>
        <p:sp>
          <p:nvSpPr>
            <p:cNvPr id="36" name="TextBox 35">
              <a:extLst>
                <a:ext uri="{FF2B5EF4-FFF2-40B4-BE49-F238E27FC236}">
                  <a16:creationId xmlns:a16="http://schemas.microsoft.com/office/drawing/2014/main" id="{9B1286A7-6E0B-B245-E4B8-3BB61263C926}"/>
                </a:ext>
              </a:extLst>
            </p:cNvPr>
            <p:cNvSpPr txBox="1"/>
            <p:nvPr/>
          </p:nvSpPr>
          <p:spPr>
            <a:xfrm>
              <a:off x="4133327" y="8216752"/>
              <a:ext cx="7193902" cy="3492816"/>
            </a:xfrm>
            <a:prstGeom prst="rect">
              <a:avLst/>
            </a:prstGeom>
            <a:noFill/>
          </p:spPr>
          <p:txBody>
            <a:bodyPr wrap="square" rtlCol="0">
              <a:spAutoFit/>
            </a:bodyPr>
            <a:lstStyle/>
            <a:p>
              <a:pPr algn="ctr">
                <a:lnSpc>
                  <a:spcPct val="130000"/>
                </a:lnSpc>
              </a:pPr>
              <a:r>
                <a:rPr lang="en-US" sz="9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T</a:t>
              </a:r>
              <a:r>
                <a:rPr lang="en-US" sz="9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Ạ</a:t>
              </a:r>
              <a:r>
                <a:rPr lang="en-US" sz="9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M</a:t>
              </a:r>
              <a:r>
                <a:rPr lang="en-US" sz="9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9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B</a:t>
              </a:r>
              <a:r>
                <a:rPr lang="en-US" sz="9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I</a:t>
              </a:r>
              <a:r>
                <a:rPr lang="en-US" sz="9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Ệ</a:t>
              </a:r>
              <a:r>
                <a:rPr lang="en-US" sz="9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T </a:t>
              </a:r>
              <a:r>
                <a:rPr lang="en-US" sz="9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V</a:t>
              </a:r>
              <a:r>
                <a:rPr lang="en-US" sz="9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À</a:t>
              </a:r>
              <a:r>
                <a:rPr lang="en-US" sz="9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9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H</a:t>
              </a:r>
              <a:r>
                <a:rPr lang="en-US" sz="9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Ẹ</a:t>
              </a:r>
              <a:r>
                <a:rPr lang="en-US" sz="9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N </a:t>
              </a:r>
              <a:r>
                <a:rPr lang="en-US" sz="9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G</a:t>
              </a:r>
              <a:r>
                <a:rPr lang="en-US" sz="9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Ặ</a:t>
              </a:r>
              <a:r>
                <a:rPr lang="en-US" sz="9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P</a:t>
              </a:r>
              <a:r>
                <a:rPr lang="en-US" sz="9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9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L</a:t>
              </a:r>
              <a:r>
                <a:rPr lang="en-US" sz="9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Ạ</a:t>
              </a:r>
              <a:r>
                <a:rPr lang="en-US" sz="9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I </a:t>
              </a:r>
            </a:p>
          </p:txBody>
        </p:sp>
      </p:grpSp>
    </p:spTree>
    <p:extLst>
      <p:ext uri="{BB962C8B-B14F-4D97-AF65-F5344CB8AC3E}">
        <p14:creationId xmlns:p14="http://schemas.microsoft.com/office/powerpoint/2010/main" val="259665364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1"/>
                                        </p:tgtEl>
                                        <p:attrNameLst>
                                          <p:attrName>r</p:attrName>
                                        </p:attrNameLst>
                                      </p:cBhvr>
                                    </p:animRot>
                                    <p:animRot by="-240000">
                                      <p:cBhvr>
                                        <p:cTn id="7" dur="200" fill="hold">
                                          <p:stCondLst>
                                            <p:cond delay="200"/>
                                          </p:stCondLst>
                                        </p:cTn>
                                        <p:tgtEl>
                                          <p:spTgt spid="31"/>
                                        </p:tgtEl>
                                        <p:attrNameLst>
                                          <p:attrName>r</p:attrName>
                                        </p:attrNameLst>
                                      </p:cBhvr>
                                    </p:animRot>
                                    <p:animRot by="240000">
                                      <p:cBhvr>
                                        <p:cTn id="8" dur="200" fill="hold">
                                          <p:stCondLst>
                                            <p:cond delay="400"/>
                                          </p:stCondLst>
                                        </p:cTn>
                                        <p:tgtEl>
                                          <p:spTgt spid="31"/>
                                        </p:tgtEl>
                                        <p:attrNameLst>
                                          <p:attrName>r</p:attrName>
                                        </p:attrNameLst>
                                      </p:cBhvr>
                                    </p:animRot>
                                    <p:animRot by="-240000">
                                      <p:cBhvr>
                                        <p:cTn id="9" dur="200" fill="hold">
                                          <p:stCondLst>
                                            <p:cond delay="600"/>
                                          </p:stCondLst>
                                        </p:cTn>
                                        <p:tgtEl>
                                          <p:spTgt spid="31"/>
                                        </p:tgtEl>
                                        <p:attrNameLst>
                                          <p:attrName>r</p:attrName>
                                        </p:attrNameLst>
                                      </p:cBhvr>
                                    </p:animRot>
                                    <p:animRot by="120000">
                                      <p:cBhvr>
                                        <p:cTn id="10" dur="200" fill="hold">
                                          <p:stCondLst>
                                            <p:cond delay="800"/>
                                          </p:stCondLst>
                                        </p:cTn>
                                        <p:tgtEl>
                                          <p:spTgt spid="31"/>
                                        </p:tgtEl>
                                        <p:attrNameLst>
                                          <p:attrName>r</p:attrName>
                                        </p:attrNameLst>
                                      </p:cBhvr>
                                    </p:animRot>
                                  </p:childTnLst>
                                </p:cTn>
                              </p:par>
                              <p:par>
                                <p:cTn id="11" presetID="10"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7" presetClass="entr" presetSubtype="1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p:cTn id="19" dur="500" fill="hold"/>
                                        <p:tgtEl>
                                          <p:spTgt spid="34"/>
                                        </p:tgtEl>
                                        <p:attrNameLst>
                                          <p:attrName>ppt_w</p:attrName>
                                        </p:attrNameLst>
                                      </p:cBhvr>
                                      <p:tavLst>
                                        <p:tav tm="0">
                                          <p:val>
                                            <p:fltVal val="0"/>
                                          </p:val>
                                        </p:tav>
                                        <p:tav tm="100000">
                                          <p:val>
                                            <p:strVal val="#ppt_w"/>
                                          </p:val>
                                        </p:tav>
                                      </p:tavLst>
                                    </p:anim>
                                    <p:anim calcmode="lin" valueType="num">
                                      <p:cBhvr>
                                        <p:cTn id="20" dur="500" fill="hold"/>
                                        <p:tgtEl>
                                          <p:spTgt spid="3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par>
                                <p:cTn id="21" presetID="26" presetClass="emph" presetSubtype="0" repeatCount="indefinite" fill="hold" nodeType="withEffect">
                                  <p:stCondLst>
                                    <p:cond delay="0"/>
                                  </p:stCondLst>
                                  <p:childTnLst>
                                    <p:animEffect transition="out" filter="fade">
                                      <p:cBhvr>
                                        <p:cTn id="22" dur="500" tmFilter="0, 0; .2, .5; .8, .5; 1, 0"/>
                                        <p:tgtEl>
                                          <p:spTgt spid="34"/>
                                        </p:tgtEl>
                                      </p:cBhvr>
                                    </p:animEffect>
                                    <p:animScale>
                                      <p:cBhvr>
                                        <p:cTn id="23" dur="250" autoRev="1" fill="hold"/>
                                        <p:tgtEl>
                                          <p:spTgt spid="3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4" descr="Ảnh có chứa xanh lục&#10;&#10;Mô tả được tạo tự động">
            <a:extLst>
              <a:ext uri="{FF2B5EF4-FFF2-40B4-BE49-F238E27FC236}">
                <a16:creationId xmlns:a16="http://schemas.microsoft.com/office/drawing/2014/main" id="{C3B1D706-B406-E918-2A5C-8A1DA246FE21}"/>
              </a:ext>
            </a:extLst>
          </p:cNvPr>
          <p:cNvPicPr>
            <a:picLocks noChangeAspect="1"/>
          </p:cNvPicPr>
          <p:nvPr/>
        </p:nvPicPr>
        <p:blipFill>
          <a:blip r:embed="rId2"/>
          <a:stretch>
            <a:fillRect/>
          </a:stretch>
        </p:blipFill>
        <p:spPr>
          <a:xfrm>
            <a:off x="0" y="0"/>
            <a:ext cx="12192000" cy="6858000"/>
          </a:xfrm>
          <a:prstGeom prst="rect">
            <a:avLst/>
          </a:prstGeom>
        </p:spPr>
      </p:pic>
      <p:grpSp>
        <p:nvGrpSpPr>
          <p:cNvPr id="14" name="Nhóm 23">
            <a:extLst>
              <a:ext uri="{FF2B5EF4-FFF2-40B4-BE49-F238E27FC236}">
                <a16:creationId xmlns:a16="http://schemas.microsoft.com/office/drawing/2014/main" id="{21689025-61A3-14EC-24BE-F79F7A0EA702}"/>
              </a:ext>
            </a:extLst>
          </p:cNvPr>
          <p:cNvGrpSpPr/>
          <p:nvPr/>
        </p:nvGrpSpPr>
        <p:grpSpPr>
          <a:xfrm>
            <a:off x="5020665" y="1225673"/>
            <a:ext cx="4797215" cy="1381473"/>
            <a:chOff x="3666356" y="4573200"/>
            <a:chExt cx="4280542" cy="1381473"/>
          </a:xfrm>
        </p:grpSpPr>
        <p:sp>
          <p:nvSpPr>
            <p:cNvPr id="15" name="TextBox 67">
              <a:extLst>
                <a:ext uri="{FF2B5EF4-FFF2-40B4-BE49-F238E27FC236}">
                  <a16:creationId xmlns:a16="http://schemas.microsoft.com/office/drawing/2014/main" id="{A2CE281D-9856-7095-3FAE-4107D2F58A47}"/>
                </a:ext>
              </a:extLst>
            </p:cNvPr>
            <p:cNvSpPr txBox="1"/>
            <p:nvPr/>
          </p:nvSpPr>
          <p:spPr>
            <a:xfrm>
              <a:off x="3666356" y="4573200"/>
              <a:ext cx="4280542" cy="1381473"/>
            </a:xfrm>
            <a:prstGeom prst="rect">
              <a:avLst/>
            </a:prstGeom>
            <a:noFill/>
          </p:spPr>
          <p:txBody>
            <a:bodyPr wrap="square" rtlCol="0">
              <a:prstTxWarp prst="textArchUp">
                <a:avLst/>
              </a:prstTxWarp>
              <a:spAutoFit/>
            </a:bodyPr>
            <a:lstStyle/>
            <a:p>
              <a:pPr algn="ctr"/>
              <a:r>
                <a:rPr lang="en-US" sz="10000" b="1" dirty="0">
                  <a:ln w="190500">
                    <a:solidFill>
                      <a:schemeClr val="bg1"/>
                    </a:solidFill>
                    <a:prstDash val="solid"/>
                  </a:ln>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CÙNG HÁT</a:t>
              </a:r>
            </a:p>
          </p:txBody>
        </p:sp>
        <p:sp>
          <p:nvSpPr>
            <p:cNvPr id="16" name="TextBox 67">
              <a:extLst>
                <a:ext uri="{FF2B5EF4-FFF2-40B4-BE49-F238E27FC236}">
                  <a16:creationId xmlns:a16="http://schemas.microsoft.com/office/drawing/2014/main" id="{4E2FC697-2A7E-59D7-7BC8-610634E33B6B}"/>
                </a:ext>
              </a:extLst>
            </p:cNvPr>
            <p:cNvSpPr txBox="1"/>
            <p:nvPr/>
          </p:nvSpPr>
          <p:spPr>
            <a:xfrm>
              <a:off x="3666356" y="4573200"/>
              <a:ext cx="4280542" cy="1381473"/>
            </a:xfrm>
            <a:prstGeom prst="rect">
              <a:avLst/>
            </a:prstGeom>
            <a:noFill/>
          </p:spPr>
          <p:txBody>
            <a:bodyPr wrap="square" rtlCol="0">
              <a:prstTxWarp prst="textArchUp">
                <a:avLst/>
              </a:prstTxWarp>
              <a:spAutoFit/>
            </a:bodyPr>
            <a:lstStyle/>
            <a:p>
              <a:pPr algn="ctr"/>
              <a:r>
                <a:rPr lang="en-US" sz="10000" b="1" dirty="0">
                  <a:ln w="9525">
                    <a:noFill/>
                    <a:prstDash val="solid"/>
                  </a:ln>
                  <a:solidFill>
                    <a:srgbClr val="FF5D5D"/>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CÙNG HÁT</a:t>
              </a:r>
            </a:p>
          </p:txBody>
        </p:sp>
      </p:grpSp>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264" b="92491" l="49608" r="97398">
                        <a14:foregroundMark x1="72325" y1="48327" x2="69888" y2="48773"/>
                        <a14:foregroundMark x1="71541" y1="46022" x2="72986" y2="50409"/>
                        <a14:foregroundMark x1="58819" y1="30112" x2="57786" y2="30112"/>
                        <a14:foregroundMark x1="58695" y1="21190" x2="58571" y2="21190"/>
                        <a14:foregroundMark x1="63651" y1="44387" x2="63775" y2="44387"/>
                        <a14:foregroundMark x1="93267" y1="46691" x2="93267" y2="46691"/>
                        <a14:foregroundMark x1="91161" y1="60000" x2="91161" y2="60000"/>
                        <a14:backgroundMark x1="64808" y1="81784" x2="66749" y2="89740"/>
                      </a14:backgroundRemoval>
                    </a14:imgEffect>
                  </a14:imgLayer>
                </a14:imgProps>
              </a:ext>
              <a:ext uri="{28A0092B-C50C-407E-A947-70E740481C1C}">
                <a14:useLocalDpi xmlns:a14="http://schemas.microsoft.com/office/drawing/2010/main" val="0"/>
              </a:ext>
            </a:extLst>
          </a:blip>
          <a:srcRect l="49481" b="4914"/>
          <a:stretch/>
        </p:blipFill>
        <p:spPr>
          <a:xfrm flipH="1">
            <a:off x="-1361497" y="1225673"/>
            <a:ext cx="5593430" cy="5848870"/>
          </a:xfrm>
          <a:prstGeom prst="rect">
            <a:avLst/>
          </a:prstGeom>
        </p:spPr>
      </p:pic>
      <p:grpSp>
        <p:nvGrpSpPr>
          <p:cNvPr id="17" name="Nhóm 12">
            <a:extLst>
              <a:ext uri="{FF2B5EF4-FFF2-40B4-BE49-F238E27FC236}">
                <a16:creationId xmlns:a16="http://schemas.microsoft.com/office/drawing/2014/main" id="{5E1C5CE2-A947-77DD-BB66-813FE2B58F25}"/>
              </a:ext>
            </a:extLst>
          </p:cNvPr>
          <p:cNvGrpSpPr/>
          <p:nvPr/>
        </p:nvGrpSpPr>
        <p:grpSpPr>
          <a:xfrm>
            <a:off x="2326559" y="2103874"/>
            <a:ext cx="10441771" cy="4093428"/>
            <a:chOff x="1308040" y="1907257"/>
            <a:chExt cx="8050104" cy="4254983"/>
          </a:xfrm>
        </p:grpSpPr>
        <p:sp>
          <p:nvSpPr>
            <p:cNvPr id="18" name="Hộp Văn bản 13">
              <a:extLst>
                <a:ext uri="{FF2B5EF4-FFF2-40B4-BE49-F238E27FC236}">
                  <a16:creationId xmlns:a16="http://schemas.microsoft.com/office/drawing/2014/main" id="{A8B53FDF-9183-25E3-EEE8-23833AD67BE6}"/>
                </a:ext>
              </a:extLst>
            </p:cNvPr>
            <p:cNvSpPr txBox="1"/>
            <p:nvPr/>
          </p:nvSpPr>
          <p:spPr>
            <a:xfrm>
              <a:off x="1308040" y="1907257"/>
              <a:ext cx="8050104" cy="4254983"/>
            </a:xfrm>
            <a:prstGeom prst="rect">
              <a:avLst/>
            </a:prstGeom>
            <a:noFill/>
          </p:spPr>
          <p:txBody>
            <a:bodyPr wrap="square">
              <a:spAutoFit/>
            </a:bodyPr>
            <a:lstStyle/>
            <a:p>
              <a:pPr algn="ctr"/>
              <a:r>
                <a:rPr lang="en-US" sz="13000" dirty="0">
                  <a:ln w="381000">
                    <a:solidFill>
                      <a:schemeClr val="bg1"/>
                    </a:solidFill>
                  </a:ln>
                  <a:latin typeface="SVN-Hole Hearted" panose="020B0A06020104020203" pitchFamily="34" charset="0"/>
                </a:rPr>
                <a:t>EM YÊU TRƯỜNG EM</a:t>
              </a:r>
              <a:endParaRPr lang="vi-VN" sz="13000" dirty="0">
                <a:ln w="381000">
                  <a:solidFill>
                    <a:schemeClr val="bg1"/>
                  </a:solidFill>
                </a:ln>
              </a:endParaRPr>
            </a:p>
          </p:txBody>
        </p:sp>
        <p:sp>
          <p:nvSpPr>
            <p:cNvPr id="19" name="Hộp Văn bản 14">
              <a:extLst>
                <a:ext uri="{FF2B5EF4-FFF2-40B4-BE49-F238E27FC236}">
                  <a16:creationId xmlns:a16="http://schemas.microsoft.com/office/drawing/2014/main" id="{1157ED18-EBA4-52DE-A5AA-9953BEE8FD11}"/>
                </a:ext>
              </a:extLst>
            </p:cNvPr>
            <p:cNvSpPr txBox="1"/>
            <p:nvPr/>
          </p:nvSpPr>
          <p:spPr>
            <a:xfrm>
              <a:off x="1406854" y="1907257"/>
              <a:ext cx="7852476" cy="4254983"/>
            </a:xfrm>
            <a:prstGeom prst="rect">
              <a:avLst/>
            </a:prstGeom>
            <a:noFill/>
          </p:spPr>
          <p:txBody>
            <a:bodyPr wrap="square">
              <a:spAutoFit/>
            </a:bodyPr>
            <a:lstStyle/>
            <a:p>
              <a:pPr algn="ctr"/>
              <a:r>
                <a:rPr lang="en-US" sz="13000" dirty="0">
                  <a:ln w="28575">
                    <a:solidFill>
                      <a:srgbClr val="0070C0"/>
                    </a:solidFill>
                  </a:ln>
                  <a:solidFill>
                    <a:srgbClr val="FFFF8F"/>
                  </a:solidFill>
                  <a:latin typeface="Times New Roman" panose="02020603050405020304" pitchFamily="18" charset="0"/>
                  <a:cs typeface="Times New Roman" panose="02020603050405020304" pitchFamily="18" charset="0"/>
                </a:rPr>
                <a:t>E</a:t>
              </a:r>
              <a:r>
                <a:rPr lang="en-US" sz="13000" dirty="0">
                  <a:ln w="28575">
                    <a:solidFill>
                      <a:srgbClr val="0070C0"/>
                    </a:solidFill>
                  </a:ln>
                  <a:solidFill>
                    <a:srgbClr val="E2B2C7"/>
                  </a:solidFill>
                  <a:latin typeface="Times New Roman" panose="02020603050405020304" pitchFamily="18" charset="0"/>
                  <a:cs typeface="Times New Roman" panose="02020603050405020304" pitchFamily="18" charset="0"/>
                </a:rPr>
                <a:t>M </a:t>
              </a:r>
              <a:r>
                <a:rPr lang="en-US" sz="13000" dirty="0">
                  <a:ln w="28575">
                    <a:solidFill>
                      <a:srgbClr val="0070C0"/>
                    </a:solidFill>
                  </a:ln>
                  <a:solidFill>
                    <a:schemeClr val="accent1">
                      <a:lumMod val="20000"/>
                      <a:lumOff val="80000"/>
                    </a:schemeClr>
                  </a:solidFill>
                  <a:latin typeface="Times New Roman" panose="02020603050405020304" pitchFamily="18" charset="0"/>
                  <a:cs typeface="Times New Roman" panose="02020603050405020304" pitchFamily="18" charset="0"/>
                </a:rPr>
                <a:t>YÊU   </a:t>
              </a:r>
              <a:r>
                <a:rPr lang="en-US" sz="13000" dirty="0">
                  <a:ln w="28575">
                    <a:solidFill>
                      <a:srgbClr val="0070C0"/>
                    </a:solidFill>
                  </a:ln>
                  <a:solidFill>
                    <a:srgbClr val="98E084"/>
                  </a:solidFill>
                  <a:latin typeface="Times New Roman" panose="02020603050405020304" pitchFamily="18" charset="0"/>
                  <a:cs typeface="Times New Roman" panose="02020603050405020304" pitchFamily="18" charset="0"/>
                </a:rPr>
                <a:t>T</a:t>
              </a:r>
              <a:r>
                <a:rPr lang="en-US" sz="13000" dirty="0">
                  <a:ln w="28575">
                    <a:solidFill>
                      <a:srgbClr val="0070C0"/>
                    </a:solidFill>
                  </a:ln>
                  <a:solidFill>
                    <a:srgbClr val="F2ADA2"/>
                  </a:solidFill>
                  <a:latin typeface="Times New Roman" panose="02020603050405020304" pitchFamily="18" charset="0"/>
                  <a:cs typeface="Times New Roman" panose="02020603050405020304" pitchFamily="18" charset="0"/>
                </a:rPr>
                <a:t>R</a:t>
              </a:r>
              <a:r>
                <a:rPr lang="en-US" sz="13000" dirty="0">
                  <a:ln w="28575">
                    <a:solidFill>
                      <a:srgbClr val="0070C0"/>
                    </a:solidFill>
                  </a:ln>
                  <a:solidFill>
                    <a:schemeClr val="accent4">
                      <a:lumMod val="60000"/>
                      <a:lumOff val="40000"/>
                    </a:schemeClr>
                  </a:solidFill>
                  <a:latin typeface="Times New Roman" panose="02020603050405020304" pitchFamily="18" charset="0"/>
                  <a:cs typeface="Times New Roman" panose="02020603050405020304" pitchFamily="18" charset="0"/>
                </a:rPr>
                <a:t>ƯỜN</a:t>
              </a:r>
              <a:r>
                <a:rPr lang="en-US" sz="13000" dirty="0">
                  <a:ln w="28575">
                    <a:solidFill>
                      <a:srgbClr val="0070C0"/>
                    </a:solidFill>
                  </a:ln>
                  <a:solidFill>
                    <a:srgbClr val="A4EBF2"/>
                  </a:solidFill>
                  <a:latin typeface="Times New Roman" panose="02020603050405020304" pitchFamily="18" charset="0"/>
                  <a:cs typeface="Times New Roman" panose="02020603050405020304" pitchFamily="18" charset="0"/>
                </a:rPr>
                <a:t>G EM</a:t>
              </a:r>
              <a:endParaRPr lang="vi-VN" sz="13000" dirty="0">
                <a:ln w="28575">
                  <a:solidFill>
                    <a:srgbClr val="0070C0"/>
                  </a:solidFill>
                </a:ln>
                <a:solidFill>
                  <a:srgbClr val="A4EBF2"/>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75838952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1000" fill="hold"/>
                                        <p:tgtEl>
                                          <p:spTgt spid="14"/>
                                        </p:tgtEl>
                                        <p:attrNameLst>
                                          <p:attrName>ppt_y</p:attrName>
                                        </p:attrNameLst>
                                      </p:cBhvr>
                                      <p:tavLst>
                                        <p:tav tm="0">
                                          <p:val>
                                            <p:strVal val="#ppt_y+.1"/>
                                          </p:val>
                                        </p:tav>
                                        <p:tav tm="100000">
                                          <p:val>
                                            <p:strVal val="#ppt_y"/>
                                          </p:val>
                                        </p:tav>
                                      </p:tavLst>
                                    </p:anim>
                                  </p:childTnLst>
                                </p:cTn>
                              </p:par>
                              <p:par>
                                <p:cTn id="14" presetID="50" presetClass="entr" presetSubtype="0" decel="10000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1000" fill="hold"/>
                                        <p:tgtEl>
                                          <p:spTgt spid="17"/>
                                        </p:tgtEl>
                                        <p:attrNameLst>
                                          <p:attrName>ppt_w</p:attrName>
                                        </p:attrNameLst>
                                      </p:cBhvr>
                                      <p:tavLst>
                                        <p:tav tm="0">
                                          <p:val>
                                            <p:strVal val="#ppt_w+.3"/>
                                          </p:val>
                                        </p:tav>
                                        <p:tav tm="100000">
                                          <p:val>
                                            <p:strVal val="#ppt_w"/>
                                          </p:val>
                                        </p:tav>
                                      </p:tavLst>
                                    </p:anim>
                                    <p:anim calcmode="lin" valueType="num">
                                      <p:cBhvr>
                                        <p:cTn id="17" dur="1000" fill="hold"/>
                                        <p:tgtEl>
                                          <p:spTgt spid="17"/>
                                        </p:tgtEl>
                                        <p:attrNameLst>
                                          <p:attrName>ppt_h</p:attrName>
                                        </p:attrNameLst>
                                      </p:cBhvr>
                                      <p:tavLst>
                                        <p:tav tm="0">
                                          <p:val>
                                            <p:strVal val="#ppt_h"/>
                                          </p:val>
                                        </p:tav>
                                        <p:tav tm="100000">
                                          <p:val>
                                            <p:strVal val="#ppt_h"/>
                                          </p:val>
                                        </p:tav>
                                      </p:tavLst>
                                    </p:anim>
                                    <p:animEffect transition="in" filter="fade">
                                      <p:cBhvr>
                                        <p:cTn id="18"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Nhóm 5">
            <a:extLst>
              <a:ext uri="{FF2B5EF4-FFF2-40B4-BE49-F238E27FC236}">
                <a16:creationId xmlns:a16="http://schemas.microsoft.com/office/drawing/2014/main" id="{83A51D87-DB80-4882-8CB9-0DA9FB55160E}"/>
              </a:ext>
            </a:extLst>
          </p:cNvPr>
          <p:cNvGrpSpPr/>
          <p:nvPr/>
        </p:nvGrpSpPr>
        <p:grpSpPr>
          <a:xfrm rot="1063868">
            <a:off x="3231315" y="308580"/>
            <a:ext cx="7284044" cy="6389509"/>
            <a:chOff x="2876480" y="2773788"/>
            <a:chExt cx="6730153" cy="3012665"/>
          </a:xfrm>
        </p:grpSpPr>
        <p:sp>
          <p:nvSpPr>
            <p:cNvPr id="8" name="TextBox 12">
              <a:extLst>
                <a:ext uri="{FF2B5EF4-FFF2-40B4-BE49-F238E27FC236}">
                  <a16:creationId xmlns:a16="http://schemas.microsoft.com/office/drawing/2014/main" id="{0F65B26C-A7E4-73F6-34CE-4F4B9F09A655}"/>
                </a:ext>
              </a:extLst>
            </p:cNvPr>
            <p:cNvSpPr txBox="1"/>
            <p:nvPr/>
          </p:nvSpPr>
          <p:spPr>
            <a:xfrm rot="20527286">
              <a:off x="2876480" y="2773788"/>
              <a:ext cx="6688425" cy="2945880"/>
            </a:xfrm>
            <a:prstGeom prst="rect">
              <a:avLst/>
            </a:prstGeom>
            <a:noFill/>
          </p:spPr>
          <p:txBody>
            <a:bodyPr wrap="square" rtlCol="0">
              <a:spAutoFit/>
            </a:bodyPr>
            <a:lstStyle/>
            <a:p>
              <a:pPr algn="ctr"/>
              <a:r>
                <a:rPr lang="en-US" sz="20000">
                  <a:ln w="190500">
                    <a:solidFill>
                      <a:schemeClr val="bg1"/>
                    </a:solidFill>
                  </a:ln>
                  <a:solidFill>
                    <a:srgbClr val="C00000"/>
                  </a:solidFill>
                  <a:latin typeface="UTM Edwardian" panose="02040603050506020204" pitchFamily="18" charset="0"/>
                  <a:ea typeface="LNTH-LuoLuoNotangYuanTi 1" pitchFamily="2" charset="-128"/>
                  <a:cs typeface="LNTH-LuoLuoNotangYuanTi 1" pitchFamily="2" charset="-128"/>
                </a:rPr>
                <a:t>Luyện tập</a:t>
              </a:r>
              <a:endParaRPr lang="en-US" sz="20000" dirty="0" err="1">
                <a:ln w="190500">
                  <a:solidFill>
                    <a:schemeClr val="bg1"/>
                  </a:solidFill>
                </a:ln>
                <a:solidFill>
                  <a:srgbClr val="C00000"/>
                </a:solidFill>
                <a:latin typeface="UTM Edwardian" panose="02040603050506020204" pitchFamily="18" charset="0"/>
                <a:ea typeface="LNTH-LuoLuoNotangYuanTi 1" pitchFamily="2" charset="-128"/>
                <a:cs typeface="LNTH-LuoLuoNotangYuanTi 1" pitchFamily="2" charset="-128"/>
              </a:endParaRPr>
            </a:p>
          </p:txBody>
        </p:sp>
        <p:sp>
          <p:nvSpPr>
            <p:cNvPr id="9" name="TextBox 12">
              <a:extLst>
                <a:ext uri="{FF2B5EF4-FFF2-40B4-BE49-F238E27FC236}">
                  <a16:creationId xmlns:a16="http://schemas.microsoft.com/office/drawing/2014/main" id="{39558897-5318-3EE5-0B83-D9C558818F0E}"/>
                </a:ext>
              </a:extLst>
            </p:cNvPr>
            <p:cNvSpPr txBox="1"/>
            <p:nvPr/>
          </p:nvSpPr>
          <p:spPr>
            <a:xfrm rot="20527286">
              <a:off x="2913484" y="2840573"/>
              <a:ext cx="6693149" cy="2945880"/>
            </a:xfrm>
            <a:prstGeom prst="rect">
              <a:avLst/>
            </a:prstGeom>
            <a:noFill/>
          </p:spPr>
          <p:txBody>
            <a:bodyPr wrap="square" rtlCol="0">
              <a:spAutoFit/>
            </a:bodyPr>
            <a:lstStyle/>
            <a:p>
              <a:pPr algn="ctr"/>
              <a:r>
                <a:rPr lang="en-US" sz="20000" dirty="0" err="1">
                  <a:ln w="0"/>
                  <a:solidFill>
                    <a:srgbClr val="C00000"/>
                  </a:solidFill>
                  <a:latin typeface="Times New Roman" panose="02020603050405020304" pitchFamily="18" charset="0"/>
                  <a:ea typeface="LNTH-LuoLuoNotangYuanTi 1" pitchFamily="2" charset="-128"/>
                  <a:cs typeface="Times New Roman" panose="02020603050405020304" pitchFamily="18" charset="0"/>
                </a:rPr>
                <a:t>Luyện</a:t>
              </a:r>
              <a:r>
                <a:rPr lang="en-US" sz="20000" dirty="0">
                  <a:ln w="0"/>
                  <a:solidFill>
                    <a:srgbClr val="C00000"/>
                  </a:solidFill>
                  <a:latin typeface="Times New Roman" panose="02020603050405020304" pitchFamily="18" charset="0"/>
                  <a:ea typeface="LNTH-LuoLuoNotangYuanTi 1" pitchFamily="2" charset="-128"/>
                  <a:cs typeface="Times New Roman" panose="02020603050405020304" pitchFamily="18" charset="0"/>
                </a:rPr>
                <a:t> </a:t>
              </a:r>
              <a:r>
                <a:rPr lang="en-US" sz="20000" dirty="0" err="1">
                  <a:ln w="0"/>
                  <a:solidFill>
                    <a:srgbClr val="C00000"/>
                  </a:solidFill>
                  <a:latin typeface="Times New Roman" panose="02020603050405020304" pitchFamily="18" charset="0"/>
                  <a:ea typeface="LNTH-LuoLuoNotangYuanTi 1" pitchFamily="2" charset="-128"/>
                  <a:cs typeface="Times New Roman" panose="02020603050405020304" pitchFamily="18" charset="0"/>
                </a:rPr>
                <a:t>tập</a:t>
              </a:r>
              <a:endParaRPr lang="en-US" sz="20000" dirty="0">
                <a:ln w="0"/>
                <a:solidFill>
                  <a:srgbClr val="C00000"/>
                </a:solidFill>
                <a:latin typeface="Times New Roman" panose="02020603050405020304" pitchFamily="18" charset="0"/>
                <a:ea typeface="LNTH-LuoLuoNotangYuanTi 1" pitchFamily="2" charset="-128"/>
                <a:cs typeface="Times New Roman" panose="02020603050405020304" pitchFamily="18" charset="0"/>
              </a:endParaRPr>
            </a:p>
          </p:txBody>
        </p:sp>
      </p:grpSp>
    </p:spTree>
    <p:extLst>
      <p:ext uri="{BB962C8B-B14F-4D97-AF65-F5344CB8AC3E}">
        <p14:creationId xmlns:p14="http://schemas.microsoft.com/office/powerpoint/2010/main" val="156931571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afterEffect">
                                  <p:stCondLst>
                                    <p:cond delay="0"/>
                                  </p:stCondLst>
                                  <p:endCondLst>
                                    <p:cond evt="onNext" delay="0">
                                      <p:tgtEl>
                                        <p:sldTgt/>
                                      </p:tgtEl>
                                    </p:cond>
                                  </p:end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2311" b="5420"/>
          <a:stretch/>
        </p:blipFill>
        <p:spPr>
          <a:xfrm>
            <a:off x="0" y="0"/>
            <a:ext cx="12192000" cy="6871063"/>
          </a:xfrm>
          <a:prstGeom prst="rect">
            <a:avLst/>
          </a:prstGeom>
        </p:spPr>
      </p:pic>
      <p:sp>
        <p:nvSpPr>
          <p:cNvPr id="8" name="Hình chữ nhật: Góc Tròn 6">
            <a:extLst>
              <a:ext uri="{FF2B5EF4-FFF2-40B4-BE49-F238E27FC236}">
                <a16:creationId xmlns:a16="http://schemas.microsoft.com/office/drawing/2014/main" id="{5EDA13FA-52E6-BE1A-FEDF-A2A8F414FB17}"/>
              </a:ext>
            </a:extLst>
          </p:cNvPr>
          <p:cNvSpPr/>
          <p:nvPr/>
        </p:nvSpPr>
        <p:spPr>
          <a:xfrm>
            <a:off x="201023" y="77168"/>
            <a:ext cx="11789954" cy="6430555"/>
          </a:xfrm>
          <a:custGeom>
            <a:avLst/>
            <a:gdLst>
              <a:gd name="connsiteX0" fmla="*/ 0 w 11789954"/>
              <a:gd name="connsiteY0" fmla="*/ 1071781 h 6430555"/>
              <a:gd name="connsiteX1" fmla="*/ 1071781 w 11789954"/>
              <a:gd name="connsiteY1" fmla="*/ 0 h 6430555"/>
              <a:gd name="connsiteX2" fmla="*/ 10718173 w 11789954"/>
              <a:gd name="connsiteY2" fmla="*/ 0 h 6430555"/>
              <a:gd name="connsiteX3" fmla="*/ 11789954 w 11789954"/>
              <a:gd name="connsiteY3" fmla="*/ 1071781 h 6430555"/>
              <a:gd name="connsiteX4" fmla="*/ 11789954 w 11789954"/>
              <a:gd name="connsiteY4" fmla="*/ 5358774 h 6430555"/>
              <a:gd name="connsiteX5" fmla="*/ 10718173 w 11789954"/>
              <a:gd name="connsiteY5" fmla="*/ 6430555 h 6430555"/>
              <a:gd name="connsiteX6" fmla="*/ 1071781 w 11789954"/>
              <a:gd name="connsiteY6" fmla="*/ 6430555 h 6430555"/>
              <a:gd name="connsiteX7" fmla="*/ 0 w 11789954"/>
              <a:gd name="connsiteY7" fmla="*/ 5358774 h 6430555"/>
              <a:gd name="connsiteX8" fmla="*/ 0 w 11789954"/>
              <a:gd name="connsiteY8" fmla="*/ 1071781 h 6430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9954" h="6430555" fill="none" extrusionOk="0">
                <a:moveTo>
                  <a:pt x="0" y="1071781"/>
                </a:moveTo>
                <a:cubicBezTo>
                  <a:pt x="-46515" y="482745"/>
                  <a:pt x="462843" y="96588"/>
                  <a:pt x="1071781" y="0"/>
                </a:cubicBezTo>
                <a:cubicBezTo>
                  <a:pt x="3778095" y="77600"/>
                  <a:pt x="9059918" y="-27269"/>
                  <a:pt x="10718173" y="0"/>
                </a:cubicBezTo>
                <a:cubicBezTo>
                  <a:pt x="11368083" y="-76488"/>
                  <a:pt x="11886445" y="508259"/>
                  <a:pt x="11789954" y="1071781"/>
                </a:cubicBezTo>
                <a:cubicBezTo>
                  <a:pt x="11898954" y="1547892"/>
                  <a:pt x="11711745" y="3951327"/>
                  <a:pt x="11789954" y="5358774"/>
                </a:cubicBezTo>
                <a:cubicBezTo>
                  <a:pt x="11741072" y="5931580"/>
                  <a:pt x="11274171" y="6446401"/>
                  <a:pt x="10718173" y="6430555"/>
                </a:cubicBezTo>
                <a:cubicBezTo>
                  <a:pt x="6280902" y="6479732"/>
                  <a:pt x="3835635" y="6307853"/>
                  <a:pt x="1071781" y="6430555"/>
                </a:cubicBezTo>
                <a:cubicBezTo>
                  <a:pt x="473882" y="6476410"/>
                  <a:pt x="-61879" y="6003981"/>
                  <a:pt x="0" y="5358774"/>
                </a:cubicBezTo>
                <a:cubicBezTo>
                  <a:pt x="47022" y="4215161"/>
                  <a:pt x="104569" y="2967057"/>
                  <a:pt x="0" y="1071781"/>
                </a:cubicBezTo>
                <a:close/>
              </a:path>
              <a:path w="11789954" h="6430555" stroke="0" extrusionOk="0">
                <a:moveTo>
                  <a:pt x="0" y="1071781"/>
                </a:moveTo>
                <a:cubicBezTo>
                  <a:pt x="7960" y="478943"/>
                  <a:pt x="522290" y="-2832"/>
                  <a:pt x="1071781" y="0"/>
                </a:cubicBezTo>
                <a:cubicBezTo>
                  <a:pt x="2689385" y="-129276"/>
                  <a:pt x="9231195" y="-77778"/>
                  <a:pt x="10718173" y="0"/>
                </a:cubicBezTo>
                <a:cubicBezTo>
                  <a:pt x="11297225" y="-41050"/>
                  <a:pt x="11776265" y="558784"/>
                  <a:pt x="11789954" y="1071781"/>
                </a:cubicBezTo>
                <a:cubicBezTo>
                  <a:pt x="11871553" y="2998285"/>
                  <a:pt x="11944254" y="3467723"/>
                  <a:pt x="11789954" y="5358774"/>
                </a:cubicBezTo>
                <a:cubicBezTo>
                  <a:pt x="11797750" y="5967143"/>
                  <a:pt x="11212717" y="6463652"/>
                  <a:pt x="10718173" y="6430555"/>
                </a:cubicBezTo>
                <a:cubicBezTo>
                  <a:pt x="7296767" y="6474775"/>
                  <a:pt x="2951361" y="6401173"/>
                  <a:pt x="1071781" y="6430555"/>
                </a:cubicBezTo>
                <a:cubicBezTo>
                  <a:pt x="466816" y="6380465"/>
                  <a:pt x="-34307" y="5942773"/>
                  <a:pt x="0" y="5358774"/>
                </a:cubicBezTo>
                <a:cubicBezTo>
                  <a:pt x="-159954" y="4652873"/>
                  <a:pt x="22140" y="2450076"/>
                  <a:pt x="0" y="1071781"/>
                </a:cubicBezTo>
                <a:close/>
              </a:path>
            </a:pathLst>
          </a:custGeom>
          <a:solidFill>
            <a:schemeClr val="bg1"/>
          </a:solidFill>
          <a:ln w="76200">
            <a:solidFill>
              <a:schemeClr val="accent4">
                <a:lumMod val="60000"/>
                <a:lumOff val="4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Oval 8">
            <a:extLst>
              <a:ext uri="{FF2B5EF4-FFF2-40B4-BE49-F238E27FC236}">
                <a16:creationId xmlns:a16="http://schemas.microsoft.com/office/drawing/2014/main" id="{25BA7AEC-FA99-42E9-8D9C-10CEB8280897}"/>
              </a:ext>
            </a:extLst>
          </p:cNvPr>
          <p:cNvSpPr/>
          <p:nvPr/>
        </p:nvSpPr>
        <p:spPr>
          <a:xfrm>
            <a:off x="740229" y="105477"/>
            <a:ext cx="679773" cy="67977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1</a:t>
            </a:r>
          </a:p>
        </p:txBody>
      </p:sp>
      <p:sp>
        <p:nvSpPr>
          <p:cNvPr id="3" name="Rectangle 1"/>
          <p:cNvSpPr>
            <a:spLocks noChangeArrowheads="1"/>
          </p:cNvSpPr>
          <p:nvPr/>
        </p:nvSpPr>
        <p:spPr bwMode="auto">
          <a:xfrm>
            <a:off x="639717" y="-88093"/>
            <a:ext cx="11000740" cy="6309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a:ln>
                  <a:noFill/>
                </a:ln>
                <a:solidFill>
                  <a:srgbClr val="000000"/>
                </a:solidFill>
                <a:effectLst/>
                <a:latin typeface="Open Sans"/>
              </a:rPr>
              <a:t>	</a:t>
            </a:r>
          </a:p>
          <a:p>
            <a:pPr marL="0" marR="0" lvl="0" indent="0" algn="just" defTabSz="914400" rtl="0" eaLnBrk="0" fontAlgn="base" latinLnBrk="0" hangingPunct="0">
              <a:lnSpc>
                <a:spcPct val="100000"/>
              </a:lnSpc>
              <a:spcBef>
                <a:spcPct val="0"/>
              </a:spcBef>
              <a:spcAft>
                <a:spcPct val="0"/>
              </a:spcAft>
              <a:buClrTx/>
              <a:buSzTx/>
              <a:buFontTx/>
              <a:buNone/>
              <a:tabLst/>
            </a:pPr>
            <a:r>
              <a:rPr lang="en-US" altLang="en-US" sz="3600" dirty="0">
                <a:solidFill>
                  <a:srgbClr val="000000"/>
                </a:solidFill>
                <a:latin typeface="Open Sans"/>
              </a:rPr>
              <a:t>	</a:t>
            </a:r>
            <a:r>
              <a:rPr kumimoji="0" lang="en-US" altLang="en-US" sz="3600" b="0" i="0" u="none" strike="noStrike" cap="none" normalizeH="0" baseline="0" dirty="0">
                <a:ln>
                  <a:noFill/>
                </a:ln>
                <a:solidFill>
                  <a:srgbClr val="000000"/>
                </a:solidFill>
                <a:effectLst/>
                <a:latin typeface="Open Sans"/>
              </a:rPr>
              <a:t>Nam </a:t>
            </a:r>
            <a:r>
              <a:rPr kumimoji="0" lang="en-US" altLang="en-US" sz="3600" b="0" i="0" u="none" strike="noStrike" cap="none" normalizeH="0" baseline="0" dirty="0" err="1">
                <a:ln>
                  <a:noFill/>
                </a:ln>
                <a:solidFill>
                  <a:srgbClr val="000000"/>
                </a:solidFill>
                <a:effectLst/>
                <a:latin typeface="Open Sans"/>
              </a:rPr>
              <a:t>gieo</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một</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xúc</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xắc</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nhiều</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lần</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quan</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sát</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số</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chấm</a:t>
            </a:r>
            <a:r>
              <a:rPr kumimoji="0" lang="en-US" altLang="en-US" sz="3600" b="0" i="0" u="none" strike="noStrike" cap="none" normalizeH="0" baseline="0" dirty="0">
                <a:ln>
                  <a:noFill/>
                </a:ln>
                <a:solidFill>
                  <a:srgbClr val="000000"/>
                </a:solidFill>
                <a:effectLst/>
                <a:latin typeface="Open Sans"/>
              </a:rPr>
              <a:t> ở </a:t>
            </a:r>
            <a:r>
              <a:rPr kumimoji="0" lang="en-US" altLang="en-US" sz="3600" b="0" i="0" u="none" strike="noStrike" cap="none" normalizeH="0" baseline="0" dirty="0" err="1">
                <a:ln>
                  <a:noFill/>
                </a:ln>
                <a:solidFill>
                  <a:srgbClr val="000000"/>
                </a:solidFill>
                <a:effectLst/>
                <a:latin typeface="Open Sans"/>
              </a:rPr>
              <a:t>mặt</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trên</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của</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xúc</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xắc</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đó</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và</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ghi</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lại</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kết</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quả</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nhận</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được</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vào</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bảng</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dưới</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đây</a:t>
            </a:r>
            <a:r>
              <a:rPr kumimoji="0" lang="en-US" altLang="en-US" sz="1300" b="0" i="0" u="none" strike="noStrike" cap="none" normalizeH="0" baseline="0" dirty="0">
                <a:ln>
                  <a:noFill/>
                </a:ln>
                <a:solidFill>
                  <a:srgbClr val="000000"/>
                </a:solidFill>
                <a:effectLst/>
                <a:latin typeface="Open Sans"/>
              </a:rPr>
              <a:t>.</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rgbClr val="000000"/>
                </a:solidFill>
                <a:effectLst/>
                <a:latin typeface="Open Sans"/>
              </a:rPr>
              <a:t>  </a:t>
            </a:r>
          </a:p>
          <a:p>
            <a:pPr marL="0" marR="0" lvl="0" indent="0" algn="just" defTabSz="914400" rtl="0" eaLnBrk="0" fontAlgn="base" latinLnBrk="0" hangingPunct="0">
              <a:lnSpc>
                <a:spcPct val="100000"/>
              </a:lnSpc>
              <a:spcBef>
                <a:spcPct val="0"/>
              </a:spcBef>
              <a:spcAft>
                <a:spcPct val="0"/>
              </a:spcAft>
              <a:buClrTx/>
              <a:buSzTx/>
              <a:buFontTx/>
              <a:buNone/>
              <a:tabLst/>
            </a:pPr>
            <a:endParaRPr lang="en-US" altLang="en-US" sz="1300" dirty="0">
              <a:solidFill>
                <a:srgbClr val="000000"/>
              </a:solidFill>
              <a:latin typeface="Open Sans"/>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1300" b="0" i="0" u="none" strike="noStrike" cap="none" normalizeH="0" baseline="0" dirty="0">
              <a:ln>
                <a:noFill/>
              </a:ln>
              <a:solidFill>
                <a:srgbClr val="000000"/>
              </a:solidFill>
              <a:effectLst/>
              <a:latin typeface="Open Sans"/>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US" altLang="en-US" sz="1300" dirty="0">
              <a:solidFill>
                <a:srgbClr val="000000"/>
              </a:solidFill>
              <a:latin typeface="Open Sans"/>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1300" b="0" i="0" u="none" strike="noStrike" cap="none" normalizeH="0" baseline="0" dirty="0">
              <a:ln>
                <a:noFill/>
              </a:ln>
              <a:solidFill>
                <a:srgbClr val="000000"/>
              </a:solidFill>
              <a:effectLst/>
              <a:latin typeface="Open Sans"/>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US" altLang="en-US" sz="1300" dirty="0">
              <a:solidFill>
                <a:srgbClr val="000000"/>
              </a:solidFill>
              <a:latin typeface="Open Sans"/>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1300" b="0" i="0" u="none" strike="noStrike" cap="none" normalizeH="0" baseline="0" dirty="0">
              <a:ln>
                <a:noFill/>
              </a:ln>
              <a:solidFill>
                <a:srgbClr val="000000"/>
              </a:solidFill>
              <a:effectLst/>
              <a:latin typeface="Open Sans"/>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US" altLang="en-US" sz="1300" dirty="0">
              <a:solidFill>
                <a:srgbClr val="000000"/>
              </a:solidFill>
              <a:latin typeface="Open Sans"/>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1300" b="0" i="0" u="none" strike="noStrike" cap="none" normalizeH="0" baseline="0" dirty="0">
              <a:ln>
                <a:noFill/>
              </a:ln>
              <a:solidFill>
                <a:srgbClr val="000000"/>
              </a:solidFill>
              <a:effectLst/>
              <a:latin typeface="Open Sans"/>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1300" b="0" i="0" u="none" strike="noStrike" cap="none" normalizeH="0" baseline="0" dirty="0">
              <a:ln>
                <a:noFill/>
              </a:ln>
              <a:solidFill>
                <a:srgbClr val="000000"/>
              </a:solidFill>
              <a:effectLst/>
              <a:latin typeface="Open Sans"/>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err="1">
                <a:ln>
                  <a:noFill/>
                </a:ln>
                <a:solidFill>
                  <a:srgbClr val="000000"/>
                </a:solidFill>
                <a:effectLst/>
                <a:latin typeface="Open Sans"/>
              </a:rPr>
              <a:t>Hỏi</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mặt</a:t>
            </a:r>
            <a:r>
              <a:rPr kumimoji="0" lang="en-US" altLang="en-US" sz="3600" b="0" i="0" u="none" strike="noStrike" cap="none" normalizeH="0" baseline="0" dirty="0">
                <a:ln>
                  <a:noFill/>
                </a:ln>
                <a:solidFill>
                  <a:srgbClr val="000000"/>
                </a:solidFill>
                <a:effectLst/>
                <a:latin typeface="Open Sans"/>
              </a:rPr>
              <a:t> 5 </a:t>
            </a:r>
            <a:r>
              <a:rPr kumimoji="0" lang="en-US" altLang="en-US" sz="3600" b="0" i="0" u="none" strike="noStrike" cap="none" normalizeH="0" baseline="0" dirty="0" err="1">
                <a:ln>
                  <a:noFill/>
                </a:ln>
                <a:solidFill>
                  <a:srgbClr val="000000"/>
                </a:solidFill>
                <a:effectLst/>
                <a:latin typeface="Open Sans"/>
              </a:rPr>
              <a:t>chấm</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đã</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xuất</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hiện</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bao</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nhiêu</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lần</a:t>
            </a:r>
            <a:r>
              <a:rPr kumimoji="0" lang="en-US" altLang="en-US" sz="3600" b="0" i="0" u="none" strike="noStrike" cap="none" normalizeH="0" baseline="0" dirty="0">
                <a:ln>
                  <a:noFill/>
                </a:ln>
                <a:solidFill>
                  <a:srgbClr val="000000"/>
                </a:solidFill>
                <a:effectLst/>
                <a:latin typeface="Open Sans"/>
              </a:rPr>
              <a:t>?</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36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a:ln>
                  <a:noFill/>
                </a:ln>
                <a:solidFill>
                  <a:srgbClr val="000000"/>
                </a:solidFill>
                <a:effectLst/>
                <a:latin typeface="Open Sans"/>
              </a:rPr>
              <a:t>A. 2 </a:t>
            </a:r>
            <a:r>
              <a:rPr kumimoji="0" lang="en-US" altLang="en-US" sz="3600" b="0" i="0" u="none" strike="noStrike" cap="none" normalizeH="0" baseline="0" dirty="0" err="1">
                <a:ln>
                  <a:noFill/>
                </a:ln>
                <a:solidFill>
                  <a:srgbClr val="000000"/>
                </a:solidFill>
                <a:effectLst/>
                <a:latin typeface="Open Sans"/>
              </a:rPr>
              <a:t>lần</a:t>
            </a:r>
            <a:r>
              <a:rPr lang="en-US" altLang="en-US" sz="3600" dirty="0"/>
              <a:t>           </a:t>
            </a:r>
            <a:r>
              <a:rPr kumimoji="0" lang="en-US" altLang="en-US" sz="3600" b="0" i="0" u="none" strike="noStrike" cap="none" normalizeH="0" baseline="0" dirty="0">
                <a:ln>
                  <a:noFill/>
                </a:ln>
                <a:solidFill>
                  <a:srgbClr val="000000"/>
                </a:solidFill>
                <a:effectLst/>
                <a:latin typeface="Open Sans"/>
              </a:rPr>
              <a:t>B. 3 </a:t>
            </a:r>
            <a:r>
              <a:rPr kumimoji="0" lang="en-US" altLang="en-US" sz="3600" b="0" i="0" u="none" strike="noStrike" cap="none" normalizeH="0" baseline="0" dirty="0" err="1">
                <a:ln>
                  <a:noFill/>
                </a:ln>
                <a:solidFill>
                  <a:srgbClr val="000000"/>
                </a:solidFill>
                <a:effectLst/>
                <a:latin typeface="Open Sans"/>
              </a:rPr>
              <a:t>lần</a:t>
            </a:r>
            <a:r>
              <a:rPr lang="en-US" altLang="en-US" sz="3600" dirty="0"/>
              <a:t>           </a:t>
            </a:r>
            <a:r>
              <a:rPr kumimoji="0" lang="en-US" altLang="en-US" sz="3600" b="0" i="0" u="none" strike="noStrike" cap="none" normalizeH="0" baseline="0" dirty="0">
                <a:ln>
                  <a:noFill/>
                </a:ln>
                <a:solidFill>
                  <a:srgbClr val="000000"/>
                </a:solidFill>
                <a:effectLst/>
                <a:latin typeface="Open Sans"/>
              </a:rPr>
              <a:t>C. 5 </a:t>
            </a:r>
            <a:r>
              <a:rPr kumimoji="0" lang="en-US" altLang="en-US" sz="3600" b="0" i="0" u="none" strike="noStrike" cap="none" normalizeH="0" baseline="0" dirty="0" err="1">
                <a:ln>
                  <a:noFill/>
                </a:ln>
                <a:solidFill>
                  <a:srgbClr val="000000"/>
                </a:solidFill>
                <a:effectLst/>
                <a:latin typeface="Open Sans"/>
              </a:rPr>
              <a:t>lần</a:t>
            </a:r>
            <a:r>
              <a:rPr lang="en-US" altLang="en-US" sz="3600" dirty="0"/>
              <a:t>          </a:t>
            </a:r>
            <a:r>
              <a:rPr kumimoji="0" lang="en-US" altLang="en-US" sz="3600" b="0" i="0" u="none" strike="noStrike" cap="none" normalizeH="0" baseline="0" dirty="0">
                <a:ln>
                  <a:noFill/>
                </a:ln>
                <a:solidFill>
                  <a:srgbClr val="000000"/>
                </a:solidFill>
                <a:effectLst/>
                <a:latin typeface="Open Sans"/>
              </a:rPr>
              <a:t>D. 7 </a:t>
            </a:r>
            <a:r>
              <a:rPr kumimoji="0" lang="en-US" altLang="en-US" sz="3600" b="0" i="0" u="none" strike="noStrike" cap="none" normalizeH="0" baseline="0" dirty="0" err="1">
                <a:ln>
                  <a:noFill/>
                </a:ln>
                <a:solidFill>
                  <a:srgbClr val="000000"/>
                </a:solidFill>
                <a:effectLst/>
                <a:latin typeface="Open Sans"/>
              </a:rPr>
              <a:t>lần</a:t>
            </a:r>
            <a:endParaRPr kumimoji="0" lang="en-US" altLang="en-US" sz="3600" b="0" i="0" u="none" strike="noStrike" cap="none" normalizeH="0" baseline="0" dirty="0">
              <a:ln>
                <a:noFill/>
              </a:ln>
              <a:solidFill>
                <a:srgbClr val="000000"/>
              </a:solidFill>
              <a:effectLst/>
              <a:latin typeface="Open Sans"/>
            </a:endParaRPr>
          </a:p>
        </p:txBody>
      </p:sp>
      <p:pic>
        <p:nvPicPr>
          <p:cNvPr id="1026" name="Picture 2" descr="Toán lớp 4 Kết nối tri thức Bài 51: Số lần xuất hiện của một sự kiện (trang 43, 44, 45, 46 Tập 2) | Giải Toán lớp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086" y="2239716"/>
            <a:ext cx="10493828" cy="2105458"/>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9390742" y="5595744"/>
            <a:ext cx="449943" cy="4644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D</a:t>
            </a:r>
          </a:p>
        </p:txBody>
      </p:sp>
    </p:spTree>
    <p:extLst>
      <p:ext uri="{BB962C8B-B14F-4D97-AF65-F5344CB8AC3E}">
        <p14:creationId xmlns:p14="http://schemas.microsoft.com/office/powerpoint/2010/main" val="18780933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2311" b="5420"/>
          <a:stretch/>
        </p:blipFill>
        <p:spPr>
          <a:xfrm>
            <a:off x="0" y="-13063"/>
            <a:ext cx="12192000" cy="6871063"/>
          </a:xfrm>
          <a:prstGeom prst="rect">
            <a:avLst/>
          </a:prstGeom>
        </p:spPr>
      </p:pic>
      <p:sp>
        <p:nvSpPr>
          <p:cNvPr id="10" name="Hình chữ nhật: Góc Tròn 6">
            <a:extLst>
              <a:ext uri="{FF2B5EF4-FFF2-40B4-BE49-F238E27FC236}">
                <a16:creationId xmlns:a16="http://schemas.microsoft.com/office/drawing/2014/main" id="{5EDA13FA-52E6-BE1A-FEDF-A2A8F414FB17}"/>
              </a:ext>
            </a:extLst>
          </p:cNvPr>
          <p:cNvSpPr/>
          <p:nvPr/>
        </p:nvSpPr>
        <p:spPr>
          <a:xfrm>
            <a:off x="201023" y="95766"/>
            <a:ext cx="11789954" cy="6653404"/>
          </a:xfrm>
          <a:custGeom>
            <a:avLst/>
            <a:gdLst>
              <a:gd name="connsiteX0" fmla="*/ 0 w 11789954"/>
              <a:gd name="connsiteY0" fmla="*/ 1108923 h 6653404"/>
              <a:gd name="connsiteX1" fmla="*/ 1108923 w 11789954"/>
              <a:gd name="connsiteY1" fmla="*/ 0 h 6653404"/>
              <a:gd name="connsiteX2" fmla="*/ 10681031 w 11789954"/>
              <a:gd name="connsiteY2" fmla="*/ 0 h 6653404"/>
              <a:gd name="connsiteX3" fmla="*/ 11789954 w 11789954"/>
              <a:gd name="connsiteY3" fmla="*/ 1108923 h 6653404"/>
              <a:gd name="connsiteX4" fmla="*/ 11789954 w 11789954"/>
              <a:gd name="connsiteY4" fmla="*/ 5544481 h 6653404"/>
              <a:gd name="connsiteX5" fmla="*/ 10681031 w 11789954"/>
              <a:gd name="connsiteY5" fmla="*/ 6653404 h 6653404"/>
              <a:gd name="connsiteX6" fmla="*/ 1108923 w 11789954"/>
              <a:gd name="connsiteY6" fmla="*/ 6653404 h 6653404"/>
              <a:gd name="connsiteX7" fmla="*/ 0 w 11789954"/>
              <a:gd name="connsiteY7" fmla="*/ 5544481 h 6653404"/>
              <a:gd name="connsiteX8" fmla="*/ 0 w 11789954"/>
              <a:gd name="connsiteY8" fmla="*/ 1108923 h 6653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9954" h="6653404" fill="none" extrusionOk="0">
                <a:moveTo>
                  <a:pt x="0" y="1108923"/>
                </a:moveTo>
                <a:cubicBezTo>
                  <a:pt x="-62530" y="500370"/>
                  <a:pt x="490744" y="32581"/>
                  <a:pt x="1108923" y="0"/>
                </a:cubicBezTo>
                <a:cubicBezTo>
                  <a:pt x="4181212" y="77600"/>
                  <a:pt x="8766992" y="-27269"/>
                  <a:pt x="10681031" y="0"/>
                </a:cubicBezTo>
                <a:cubicBezTo>
                  <a:pt x="11332329" y="-51258"/>
                  <a:pt x="11905212" y="530413"/>
                  <a:pt x="11789954" y="1108923"/>
                </a:cubicBezTo>
                <a:cubicBezTo>
                  <a:pt x="11898954" y="2066278"/>
                  <a:pt x="11711745" y="4281486"/>
                  <a:pt x="11789954" y="5544481"/>
                </a:cubicBezTo>
                <a:cubicBezTo>
                  <a:pt x="11710499" y="6125840"/>
                  <a:pt x="11189148" y="6699413"/>
                  <a:pt x="10681031" y="6653404"/>
                </a:cubicBezTo>
                <a:cubicBezTo>
                  <a:pt x="9468919" y="6702581"/>
                  <a:pt x="4035210" y="6530702"/>
                  <a:pt x="1108923" y="6653404"/>
                </a:cubicBezTo>
                <a:cubicBezTo>
                  <a:pt x="487863" y="6719597"/>
                  <a:pt x="-64825" y="6212737"/>
                  <a:pt x="0" y="5544481"/>
                </a:cubicBezTo>
                <a:cubicBezTo>
                  <a:pt x="47022" y="4144398"/>
                  <a:pt x="104569" y="2275902"/>
                  <a:pt x="0" y="1108923"/>
                </a:cubicBezTo>
                <a:close/>
              </a:path>
              <a:path w="11789954" h="6653404" stroke="0" extrusionOk="0">
                <a:moveTo>
                  <a:pt x="0" y="1108923"/>
                </a:moveTo>
                <a:cubicBezTo>
                  <a:pt x="49322" y="490844"/>
                  <a:pt x="591289" y="-6326"/>
                  <a:pt x="1108923" y="0"/>
                </a:cubicBezTo>
                <a:cubicBezTo>
                  <a:pt x="3049916" y="-129276"/>
                  <a:pt x="5945616" y="-77778"/>
                  <a:pt x="10681031" y="0"/>
                </a:cubicBezTo>
                <a:cubicBezTo>
                  <a:pt x="11269338" y="-76940"/>
                  <a:pt x="11781507" y="545186"/>
                  <a:pt x="11789954" y="1108923"/>
                </a:cubicBezTo>
                <a:cubicBezTo>
                  <a:pt x="11871553" y="2401436"/>
                  <a:pt x="11944254" y="5001655"/>
                  <a:pt x="11789954" y="5544481"/>
                </a:cubicBezTo>
                <a:cubicBezTo>
                  <a:pt x="11817362" y="6214723"/>
                  <a:pt x="11248158" y="6668805"/>
                  <a:pt x="10681031" y="6653404"/>
                </a:cubicBezTo>
                <a:cubicBezTo>
                  <a:pt x="6290957" y="6697624"/>
                  <a:pt x="3049164" y="6624022"/>
                  <a:pt x="1108923" y="6653404"/>
                </a:cubicBezTo>
                <a:cubicBezTo>
                  <a:pt x="467356" y="6541496"/>
                  <a:pt x="-101432" y="6133479"/>
                  <a:pt x="0" y="5544481"/>
                </a:cubicBezTo>
                <a:cubicBezTo>
                  <a:pt x="-159954" y="3704579"/>
                  <a:pt x="22140" y="2868116"/>
                  <a:pt x="0" y="1108923"/>
                </a:cubicBezTo>
                <a:close/>
              </a:path>
            </a:pathLst>
          </a:custGeom>
          <a:solidFill>
            <a:schemeClr val="bg1"/>
          </a:solidFill>
          <a:ln w="76200">
            <a:solidFill>
              <a:schemeClr val="accent4">
                <a:lumMod val="60000"/>
                <a:lumOff val="4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Oval 15">
            <a:extLst>
              <a:ext uri="{FF2B5EF4-FFF2-40B4-BE49-F238E27FC236}">
                <a16:creationId xmlns:a16="http://schemas.microsoft.com/office/drawing/2014/main" id="{25BA7AEC-FA99-42E9-8D9C-10CEB8280897}"/>
              </a:ext>
            </a:extLst>
          </p:cNvPr>
          <p:cNvSpPr/>
          <p:nvPr/>
        </p:nvSpPr>
        <p:spPr>
          <a:xfrm>
            <a:off x="812687" y="466917"/>
            <a:ext cx="679773" cy="67977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2</a:t>
            </a:r>
          </a:p>
        </p:txBody>
      </p:sp>
      <p:sp>
        <p:nvSpPr>
          <p:cNvPr id="3" name="Rectangle 1"/>
          <p:cNvSpPr>
            <a:spLocks noChangeArrowheads="1"/>
          </p:cNvSpPr>
          <p:nvPr/>
        </p:nvSpPr>
        <p:spPr bwMode="auto">
          <a:xfrm>
            <a:off x="620737" y="466917"/>
            <a:ext cx="10950526"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Trong</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túi</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có</a:t>
            </a:r>
            <a:r>
              <a:rPr kumimoji="0" lang="en-US" altLang="en-US" sz="3600" b="0" i="0" u="none" strike="noStrike" cap="none" normalizeH="0" baseline="0" dirty="0">
                <a:ln>
                  <a:noFill/>
                </a:ln>
                <a:solidFill>
                  <a:srgbClr val="000000"/>
                </a:solidFill>
                <a:effectLst/>
                <a:latin typeface="Open Sans"/>
              </a:rPr>
              <a:t> 2 </a:t>
            </a:r>
            <a:r>
              <a:rPr kumimoji="0" lang="en-US" altLang="en-US" sz="3600" b="0" i="0" u="none" strike="noStrike" cap="none" normalizeH="0" baseline="0" dirty="0" err="1">
                <a:ln>
                  <a:noFill/>
                </a:ln>
                <a:solidFill>
                  <a:srgbClr val="000000"/>
                </a:solidFill>
                <a:effectLst/>
                <a:latin typeface="Open Sans"/>
              </a:rPr>
              <a:t>chiếc</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bút</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màu</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xanh</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và</a:t>
            </a:r>
            <a:r>
              <a:rPr kumimoji="0" lang="en-US" altLang="en-US" sz="3600" b="0" i="0" u="none" strike="noStrike" cap="none" normalizeH="0" baseline="0" dirty="0">
                <a:ln>
                  <a:noFill/>
                </a:ln>
                <a:solidFill>
                  <a:srgbClr val="000000"/>
                </a:solidFill>
                <a:effectLst/>
                <a:latin typeface="Open Sans"/>
              </a:rPr>
              <a:t> 1 </a:t>
            </a:r>
            <a:r>
              <a:rPr kumimoji="0" lang="en-US" altLang="en-US" sz="3600" b="0" i="0" u="none" strike="noStrike" cap="none" normalizeH="0" baseline="0" dirty="0" err="1">
                <a:ln>
                  <a:noFill/>
                </a:ln>
                <a:solidFill>
                  <a:srgbClr val="000000"/>
                </a:solidFill>
                <a:effectLst/>
                <a:latin typeface="Open Sans"/>
              </a:rPr>
              <a:t>chiếc</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bút</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màu</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vàng</a:t>
            </a:r>
            <a:r>
              <a:rPr kumimoji="0" lang="en-US" altLang="en-US" sz="3600" b="0" i="0" u="none" strike="noStrike" cap="none" normalizeH="0" baseline="0" dirty="0">
                <a:ln>
                  <a:noFill/>
                </a:ln>
                <a:solidFill>
                  <a:srgbClr val="000000"/>
                </a:solidFill>
                <a:effectLst/>
                <a:latin typeface="Open Sans"/>
              </a:rPr>
              <a:t>.</a:t>
            </a:r>
            <a:endParaRPr kumimoji="0" lang="en-US" altLang="en-US" sz="36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a:ln>
                  <a:noFill/>
                </a:ln>
                <a:solidFill>
                  <a:srgbClr val="000000"/>
                </a:solidFill>
                <a:effectLst/>
                <a:latin typeface="Open Sans"/>
              </a:rPr>
              <a:t>  </a:t>
            </a:r>
          </a:p>
          <a:p>
            <a:pPr marL="0" marR="0" lvl="0" indent="0" algn="just" defTabSz="914400" rtl="0" eaLnBrk="0" fontAlgn="base" latinLnBrk="0" hangingPunct="0">
              <a:lnSpc>
                <a:spcPct val="100000"/>
              </a:lnSpc>
              <a:spcBef>
                <a:spcPct val="0"/>
              </a:spcBef>
              <a:spcAft>
                <a:spcPct val="0"/>
              </a:spcAft>
              <a:buClrTx/>
              <a:buSzTx/>
              <a:buFontTx/>
              <a:buNone/>
              <a:tabLst/>
            </a:pPr>
            <a:endParaRPr lang="en-US" altLang="en-US" sz="3600" dirty="0">
              <a:solidFill>
                <a:srgbClr val="000000"/>
              </a:solidFill>
              <a:latin typeface="Open Sans"/>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3600" b="0" i="0" u="none" strike="noStrike" cap="none" normalizeH="0" baseline="0" dirty="0">
              <a:ln>
                <a:noFill/>
              </a:ln>
              <a:solidFill>
                <a:srgbClr val="000000"/>
              </a:solidFill>
              <a:effectLst/>
              <a:latin typeface="Open Sans"/>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US" altLang="en-US" sz="3600" dirty="0">
              <a:solidFill>
                <a:srgbClr val="000000"/>
              </a:solidFill>
              <a:latin typeface="Open Sans"/>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US" altLang="en-US" sz="3600" dirty="0">
              <a:solidFill>
                <a:srgbClr val="000000"/>
              </a:solidFill>
              <a:latin typeface="Open Sans"/>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36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a:ln>
                  <a:noFill/>
                </a:ln>
                <a:solidFill>
                  <a:srgbClr val="000000"/>
                </a:solidFill>
                <a:effectLst/>
                <a:latin typeface="Open Sans"/>
              </a:rPr>
              <a:t>a) Mai </a:t>
            </a:r>
            <a:r>
              <a:rPr kumimoji="0" lang="en-US" altLang="en-US" sz="3600" b="0" i="0" u="none" strike="noStrike" cap="none" normalizeH="0" baseline="0" dirty="0" err="1">
                <a:ln>
                  <a:noFill/>
                </a:ln>
                <a:solidFill>
                  <a:srgbClr val="000000"/>
                </a:solidFill>
                <a:effectLst/>
                <a:latin typeface="Open Sans"/>
              </a:rPr>
              <a:t>lấy</a:t>
            </a:r>
            <a:r>
              <a:rPr kumimoji="0" lang="en-US" altLang="en-US" sz="3600" b="0" i="0" u="none" strike="noStrike" cap="none" normalizeH="0" baseline="0" dirty="0">
                <a:ln>
                  <a:noFill/>
                </a:ln>
                <a:solidFill>
                  <a:srgbClr val="000000"/>
                </a:solidFill>
                <a:effectLst/>
                <a:latin typeface="Open Sans"/>
              </a:rPr>
              <a:t> 2 </a:t>
            </a:r>
            <a:r>
              <a:rPr kumimoji="0" lang="en-US" altLang="en-US" sz="3600" b="0" i="0" u="none" strike="noStrike" cap="none" normalizeH="0" baseline="0" dirty="0" err="1">
                <a:ln>
                  <a:noFill/>
                </a:ln>
                <a:solidFill>
                  <a:srgbClr val="000000"/>
                </a:solidFill>
                <a:effectLst/>
                <a:latin typeface="Open Sans"/>
              </a:rPr>
              <a:t>chiếc</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bút</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ra</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khỏi</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túi</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và</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quan</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sát</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màu</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bút</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lấy</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được</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Nêu</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các</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sự</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kiện</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có</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thể</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xảy</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ra.</a:t>
            </a:r>
            <a:endParaRPr kumimoji="0" lang="en-US" altLang="en-US" sz="3600" b="0" i="0" u="none" strike="noStrike" cap="none" normalizeH="0" baseline="0" dirty="0">
              <a:ln>
                <a:noFill/>
              </a:ln>
              <a:solidFill>
                <a:srgbClr val="000000"/>
              </a:solidFill>
              <a:effectLst/>
              <a:latin typeface="Open Sans"/>
            </a:endParaRPr>
          </a:p>
        </p:txBody>
      </p:sp>
      <p:pic>
        <p:nvPicPr>
          <p:cNvPr id="1026" name="Picture 2" descr="Toán lớp 4 Kết nối tri thức Bài 51: Số lần xuất hiện của một sự kiện (trang 43, 44, 45, 46 Tập 2) | Giải Toán lớp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4197" y="1482524"/>
            <a:ext cx="7904135" cy="3197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7853335"/>
      </p:ext>
    </p:extLst>
  </p:cSld>
  <p:clrMapOvr>
    <a:masterClrMapping/>
  </p:clrMapOvr>
  <p:transition spd="slow">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2311" b="5420"/>
          <a:stretch/>
        </p:blipFill>
        <p:spPr>
          <a:xfrm>
            <a:off x="0" y="0"/>
            <a:ext cx="12192000" cy="6871063"/>
          </a:xfrm>
          <a:prstGeom prst="rect">
            <a:avLst/>
          </a:prstGeom>
        </p:spPr>
      </p:pic>
      <p:sp>
        <p:nvSpPr>
          <p:cNvPr id="8" name="Hình chữ nhật: Góc Tròn 6">
            <a:extLst>
              <a:ext uri="{FF2B5EF4-FFF2-40B4-BE49-F238E27FC236}">
                <a16:creationId xmlns:a16="http://schemas.microsoft.com/office/drawing/2014/main" id="{5EDA13FA-52E6-BE1A-FEDF-A2A8F414FB17}"/>
              </a:ext>
            </a:extLst>
          </p:cNvPr>
          <p:cNvSpPr/>
          <p:nvPr/>
        </p:nvSpPr>
        <p:spPr>
          <a:xfrm>
            <a:off x="395210" y="512535"/>
            <a:ext cx="11789954" cy="6582229"/>
          </a:xfrm>
          <a:custGeom>
            <a:avLst/>
            <a:gdLst>
              <a:gd name="connsiteX0" fmla="*/ 0 w 11789954"/>
              <a:gd name="connsiteY0" fmla="*/ 1097060 h 6582229"/>
              <a:gd name="connsiteX1" fmla="*/ 1097060 w 11789954"/>
              <a:gd name="connsiteY1" fmla="*/ 0 h 6582229"/>
              <a:gd name="connsiteX2" fmla="*/ 10692894 w 11789954"/>
              <a:gd name="connsiteY2" fmla="*/ 0 h 6582229"/>
              <a:gd name="connsiteX3" fmla="*/ 11789954 w 11789954"/>
              <a:gd name="connsiteY3" fmla="*/ 1097060 h 6582229"/>
              <a:gd name="connsiteX4" fmla="*/ 11789954 w 11789954"/>
              <a:gd name="connsiteY4" fmla="*/ 5485169 h 6582229"/>
              <a:gd name="connsiteX5" fmla="*/ 10692894 w 11789954"/>
              <a:gd name="connsiteY5" fmla="*/ 6582229 h 6582229"/>
              <a:gd name="connsiteX6" fmla="*/ 1097060 w 11789954"/>
              <a:gd name="connsiteY6" fmla="*/ 6582229 h 6582229"/>
              <a:gd name="connsiteX7" fmla="*/ 0 w 11789954"/>
              <a:gd name="connsiteY7" fmla="*/ 5485169 h 6582229"/>
              <a:gd name="connsiteX8" fmla="*/ 0 w 11789954"/>
              <a:gd name="connsiteY8" fmla="*/ 1097060 h 6582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9954" h="6582229" fill="none" extrusionOk="0">
                <a:moveTo>
                  <a:pt x="0" y="1097060"/>
                </a:moveTo>
                <a:cubicBezTo>
                  <a:pt x="-23705" y="492644"/>
                  <a:pt x="472512" y="105947"/>
                  <a:pt x="1097060" y="0"/>
                </a:cubicBezTo>
                <a:cubicBezTo>
                  <a:pt x="2961164" y="77600"/>
                  <a:pt x="7628144" y="-27269"/>
                  <a:pt x="10692894" y="0"/>
                </a:cubicBezTo>
                <a:cubicBezTo>
                  <a:pt x="11360784" y="-81787"/>
                  <a:pt x="11897371" y="522792"/>
                  <a:pt x="11789954" y="1097060"/>
                </a:cubicBezTo>
                <a:cubicBezTo>
                  <a:pt x="11898954" y="2771632"/>
                  <a:pt x="11711745" y="4809112"/>
                  <a:pt x="11789954" y="5485169"/>
                </a:cubicBezTo>
                <a:cubicBezTo>
                  <a:pt x="11689791" y="6051876"/>
                  <a:pt x="11270510" y="6594698"/>
                  <a:pt x="10692894" y="6582229"/>
                </a:cubicBezTo>
                <a:cubicBezTo>
                  <a:pt x="6936047" y="6631406"/>
                  <a:pt x="2597946" y="6459527"/>
                  <a:pt x="1097060" y="6582229"/>
                </a:cubicBezTo>
                <a:cubicBezTo>
                  <a:pt x="485757" y="6623798"/>
                  <a:pt x="-44490" y="6129366"/>
                  <a:pt x="0" y="5485169"/>
                </a:cubicBezTo>
                <a:cubicBezTo>
                  <a:pt x="47022" y="4992747"/>
                  <a:pt x="104569" y="1778173"/>
                  <a:pt x="0" y="1097060"/>
                </a:cubicBezTo>
                <a:close/>
              </a:path>
              <a:path w="11789954" h="6582229" stroke="0" extrusionOk="0">
                <a:moveTo>
                  <a:pt x="0" y="1097060"/>
                </a:moveTo>
                <a:cubicBezTo>
                  <a:pt x="67785" y="483422"/>
                  <a:pt x="597418" y="-7090"/>
                  <a:pt x="1097060" y="0"/>
                </a:cubicBezTo>
                <a:cubicBezTo>
                  <a:pt x="4590509" y="-129276"/>
                  <a:pt x="7136129" y="-77778"/>
                  <a:pt x="10692894" y="0"/>
                </a:cubicBezTo>
                <a:cubicBezTo>
                  <a:pt x="11267074" y="-101091"/>
                  <a:pt x="11785766" y="515320"/>
                  <a:pt x="11789954" y="1097060"/>
                </a:cubicBezTo>
                <a:cubicBezTo>
                  <a:pt x="11871553" y="2875071"/>
                  <a:pt x="11944254" y="3587187"/>
                  <a:pt x="11789954" y="5485169"/>
                </a:cubicBezTo>
                <a:cubicBezTo>
                  <a:pt x="11827494" y="6170228"/>
                  <a:pt x="11230888" y="6605304"/>
                  <a:pt x="10692894" y="6582229"/>
                </a:cubicBezTo>
                <a:cubicBezTo>
                  <a:pt x="6329983" y="6626449"/>
                  <a:pt x="5341628" y="6552847"/>
                  <a:pt x="1097060" y="6582229"/>
                </a:cubicBezTo>
                <a:cubicBezTo>
                  <a:pt x="470870" y="6504233"/>
                  <a:pt x="-26716" y="6084884"/>
                  <a:pt x="0" y="5485169"/>
                </a:cubicBezTo>
                <a:cubicBezTo>
                  <a:pt x="-159954" y="4245291"/>
                  <a:pt x="22140" y="1540442"/>
                  <a:pt x="0" y="1097060"/>
                </a:cubicBezTo>
                <a:close/>
              </a:path>
            </a:pathLst>
          </a:custGeom>
          <a:solidFill>
            <a:schemeClr val="bg1"/>
          </a:solidFill>
          <a:ln w="76200">
            <a:solidFill>
              <a:schemeClr val="accent4">
                <a:lumMod val="60000"/>
                <a:lumOff val="4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aphicFrame>
        <p:nvGraphicFramePr>
          <p:cNvPr id="3" name="Table 2"/>
          <p:cNvGraphicFramePr>
            <a:graphicFrameLocks noGrp="1"/>
          </p:cNvGraphicFramePr>
          <p:nvPr>
            <p:extLst>
              <p:ext uri="{D42A27DB-BD31-4B8C-83A1-F6EECF244321}">
                <p14:modId xmlns:p14="http://schemas.microsoft.com/office/powerpoint/2010/main" val="1484904957"/>
              </p:ext>
            </p:extLst>
          </p:nvPr>
        </p:nvGraphicFramePr>
        <p:xfrm>
          <a:off x="1720312" y="2828289"/>
          <a:ext cx="9407470" cy="1402080"/>
        </p:xfrm>
        <a:graphic>
          <a:graphicData uri="http://schemas.openxmlformats.org/drawingml/2006/table">
            <a:tbl>
              <a:tblPr/>
              <a:tblGrid>
                <a:gridCol w="4703735">
                  <a:extLst>
                    <a:ext uri="{9D8B030D-6E8A-4147-A177-3AD203B41FA5}">
                      <a16:colId xmlns:a16="http://schemas.microsoft.com/office/drawing/2014/main" val="2392065010"/>
                    </a:ext>
                  </a:extLst>
                </a:gridCol>
                <a:gridCol w="4703735">
                  <a:extLst>
                    <a:ext uri="{9D8B030D-6E8A-4147-A177-3AD203B41FA5}">
                      <a16:colId xmlns:a16="http://schemas.microsoft.com/office/drawing/2014/main" val="3081831319"/>
                    </a:ext>
                  </a:extLst>
                </a:gridCol>
              </a:tblGrid>
              <a:tr h="0">
                <a:tc>
                  <a:txBody>
                    <a:bodyPr/>
                    <a:lstStyle/>
                    <a:p>
                      <a:pPr algn="just" fontAlgn="t"/>
                      <a:r>
                        <a:rPr lang="en-US" sz="3600" dirty="0">
                          <a:solidFill>
                            <a:srgbClr val="000000"/>
                          </a:solidFill>
                          <a:effectLst/>
                        </a:rPr>
                        <a:t>1 </a:t>
                      </a:r>
                      <a:r>
                        <a:rPr lang="en-US" sz="3600" dirty="0" err="1">
                          <a:solidFill>
                            <a:srgbClr val="000000"/>
                          </a:solidFill>
                          <a:effectLst/>
                        </a:rPr>
                        <a:t>bút</a:t>
                      </a:r>
                      <a:r>
                        <a:rPr lang="en-US" sz="3600" dirty="0">
                          <a:solidFill>
                            <a:srgbClr val="000000"/>
                          </a:solidFill>
                          <a:effectLst/>
                        </a:rPr>
                        <a:t> </a:t>
                      </a:r>
                      <a:r>
                        <a:rPr lang="en-US" sz="3600" dirty="0" err="1">
                          <a:solidFill>
                            <a:srgbClr val="000000"/>
                          </a:solidFill>
                          <a:effectLst/>
                        </a:rPr>
                        <a:t>vàng</a:t>
                      </a:r>
                      <a:r>
                        <a:rPr lang="en-US" sz="3600" dirty="0">
                          <a:solidFill>
                            <a:srgbClr val="000000"/>
                          </a:solidFill>
                          <a:effectLst/>
                        </a:rPr>
                        <a:t> </a:t>
                      </a:r>
                      <a:r>
                        <a:rPr lang="en-US" sz="3600" dirty="0" err="1">
                          <a:solidFill>
                            <a:srgbClr val="000000"/>
                          </a:solidFill>
                          <a:effectLst/>
                        </a:rPr>
                        <a:t>và</a:t>
                      </a:r>
                      <a:r>
                        <a:rPr lang="en-US" sz="3600" dirty="0">
                          <a:solidFill>
                            <a:srgbClr val="000000"/>
                          </a:solidFill>
                          <a:effectLst/>
                        </a:rPr>
                        <a:t> 1 </a:t>
                      </a:r>
                      <a:r>
                        <a:rPr lang="en-US" sz="3600" dirty="0" err="1">
                          <a:solidFill>
                            <a:srgbClr val="000000"/>
                          </a:solidFill>
                          <a:effectLst/>
                        </a:rPr>
                        <a:t>bút</a:t>
                      </a:r>
                      <a:r>
                        <a:rPr lang="en-US" sz="3600" dirty="0">
                          <a:solidFill>
                            <a:srgbClr val="000000"/>
                          </a:solidFill>
                          <a:effectLst/>
                        </a:rPr>
                        <a:t> </a:t>
                      </a:r>
                      <a:r>
                        <a:rPr lang="en-US" sz="3600" dirty="0" err="1">
                          <a:solidFill>
                            <a:srgbClr val="000000"/>
                          </a:solidFill>
                          <a:effectLst/>
                        </a:rPr>
                        <a:t>xanh</a:t>
                      </a:r>
                      <a:endParaRPr lang="en-US" sz="3600" dirty="0">
                        <a:solidFill>
                          <a:srgbClr val="000000"/>
                        </a:solidFill>
                        <a:effectLst/>
                      </a:endParaRPr>
                    </a:p>
                  </a:txBody>
                  <a:tcPr marL="76200" marR="76200" marT="76200" marB="76200">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just" fontAlgn="t"/>
                      <a:r>
                        <a:rPr lang="en-US" sz="3600" dirty="0">
                          <a:solidFill>
                            <a:srgbClr val="000000"/>
                          </a:solidFill>
                          <a:effectLst/>
                        </a:rPr>
                        <a:t>?</a:t>
                      </a:r>
                    </a:p>
                  </a:txBody>
                  <a:tcPr marL="76200" marR="76200" marT="76200" marB="76200">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2413896704"/>
                  </a:ext>
                </a:extLst>
              </a:tr>
              <a:tr h="0">
                <a:tc>
                  <a:txBody>
                    <a:bodyPr/>
                    <a:lstStyle/>
                    <a:p>
                      <a:pPr algn="just" fontAlgn="t"/>
                      <a:r>
                        <a:rPr lang="en-US" sz="3600" dirty="0">
                          <a:solidFill>
                            <a:srgbClr val="000000"/>
                          </a:solidFill>
                          <a:effectLst/>
                        </a:rPr>
                        <a:t>2 </a:t>
                      </a:r>
                      <a:r>
                        <a:rPr lang="en-US" sz="3600" dirty="0" err="1">
                          <a:solidFill>
                            <a:srgbClr val="000000"/>
                          </a:solidFill>
                          <a:effectLst/>
                        </a:rPr>
                        <a:t>bút</a:t>
                      </a:r>
                      <a:r>
                        <a:rPr lang="en-US" sz="3600" dirty="0">
                          <a:solidFill>
                            <a:srgbClr val="000000"/>
                          </a:solidFill>
                          <a:effectLst/>
                        </a:rPr>
                        <a:t> </a:t>
                      </a:r>
                      <a:r>
                        <a:rPr lang="en-US" sz="3600" dirty="0" err="1">
                          <a:solidFill>
                            <a:srgbClr val="000000"/>
                          </a:solidFill>
                          <a:effectLst/>
                        </a:rPr>
                        <a:t>xanh</a:t>
                      </a:r>
                      <a:endParaRPr lang="en-US" sz="3600" dirty="0">
                        <a:solidFill>
                          <a:srgbClr val="000000"/>
                        </a:solidFill>
                        <a:effectLst/>
                      </a:endParaRPr>
                    </a:p>
                  </a:txBody>
                  <a:tcPr marL="76200" marR="76200" marT="76200" marB="76200">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just" fontAlgn="t"/>
                      <a:r>
                        <a:rPr lang="en-US" sz="3600" dirty="0">
                          <a:solidFill>
                            <a:srgbClr val="000000"/>
                          </a:solidFill>
                          <a:effectLst/>
                        </a:rPr>
                        <a:t>?</a:t>
                      </a:r>
                    </a:p>
                  </a:txBody>
                  <a:tcPr marL="76200" marR="76200" marT="76200" marB="76200">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3161290567"/>
                  </a:ext>
                </a:extLst>
              </a:tr>
            </a:tbl>
          </a:graphicData>
        </a:graphic>
      </p:graphicFrame>
      <p:sp>
        <p:nvSpPr>
          <p:cNvPr id="4" name="Rectangle 1"/>
          <p:cNvSpPr>
            <a:spLocks noChangeArrowheads="1"/>
          </p:cNvSpPr>
          <p:nvPr/>
        </p:nvSpPr>
        <p:spPr bwMode="auto">
          <a:xfrm>
            <a:off x="715296" y="863507"/>
            <a:ext cx="11149781"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a:ln>
                  <a:noFill/>
                </a:ln>
                <a:solidFill>
                  <a:srgbClr val="000000"/>
                </a:solidFill>
                <a:effectLst/>
                <a:latin typeface="Open Sans"/>
              </a:rPr>
              <a:t>b) </a:t>
            </a:r>
            <a:r>
              <a:rPr kumimoji="0" lang="en-US" altLang="en-US" sz="3600" b="0" i="0" u="none" strike="noStrike" cap="none" normalizeH="0" baseline="0" dirty="0" err="1">
                <a:ln>
                  <a:noFill/>
                </a:ln>
                <a:solidFill>
                  <a:srgbClr val="000000"/>
                </a:solidFill>
                <a:effectLst/>
                <a:latin typeface="Open Sans"/>
              </a:rPr>
              <a:t>Lấy</a:t>
            </a:r>
            <a:r>
              <a:rPr kumimoji="0" lang="en-US" altLang="en-US" sz="3600" b="0" i="0" u="none" strike="noStrike" cap="none" normalizeH="0" baseline="0" dirty="0">
                <a:ln>
                  <a:noFill/>
                </a:ln>
                <a:solidFill>
                  <a:srgbClr val="000000"/>
                </a:solidFill>
                <a:effectLst/>
                <a:latin typeface="Open Sans"/>
              </a:rPr>
              <a:t> 2 </a:t>
            </a:r>
            <a:r>
              <a:rPr kumimoji="0" lang="en-US" altLang="en-US" sz="3600" b="0" i="0" u="none" strike="noStrike" cap="none" normalizeH="0" baseline="0" dirty="0" err="1">
                <a:ln>
                  <a:noFill/>
                </a:ln>
                <a:solidFill>
                  <a:srgbClr val="000000"/>
                </a:solidFill>
                <a:effectLst/>
                <a:latin typeface="Open Sans"/>
              </a:rPr>
              <a:t>chiếc</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bút</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ra</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khỏi</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túi</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quan</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sát</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màu</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ghi</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lại</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kết</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quả</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vào</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bảng</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kiểm</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đếm</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rồi</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trả</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lại</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bút</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vào</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trong</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túi</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Thực</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hiện</a:t>
            </a:r>
            <a:r>
              <a:rPr kumimoji="0" lang="en-US" altLang="en-US" sz="3600" b="0" i="0" u="none" strike="noStrike" cap="none" normalizeH="0" baseline="0" dirty="0">
                <a:ln>
                  <a:noFill/>
                </a:ln>
                <a:solidFill>
                  <a:srgbClr val="000000"/>
                </a:solidFill>
                <a:effectLst/>
                <a:latin typeface="Open Sans"/>
              </a:rPr>
              <a:t> 20 </a:t>
            </a:r>
            <a:r>
              <a:rPr kumimoji="0" lang="en-US" altLang="en-US" sz="3600" b="0" i="0" u="none" strike="noStrike" cap="none" normalizeH="0" baseline="0" dirty="0" err="1">
                <a:ln>
                  <a:noFill/>
                </a:ln>
                <a:solidFill>
                  <a:srgbClr val="000000"/>
                </a:solidFill>
                <a:effectLst/>
                <a:latin typeface="Open Sans"/>
              </a:rPr>
              <a:t>lần</a:t>
            </a:r>
            <a:r>
              <a:rPr kumimoji="0" lang="en-US" altLang="en-US" sz="3600" b="0" i="0" u="none" strike="noStrike" cap="none" normalizeH="0" baseline="0" dirty="0">
                <a:ln>
                  <a:noFill/>
                </a:ln>
                <a:solidFill>
                  <a:srgbClr val="000000"/>
                </a:solidFill>
                <a:effectLst/>
                <a:latin typeface="Open Sans"/>
              </a:rPr>
              <a:t>.</a:t>
            </a:r>
            <a:endParaRPr lang="en-US" altLang="en-US" sz="3600" dirty="0">
              <a:solidFill>
                <a:srgbClr val="000000"/>
              </a:solidFill>
              <a:latin typeface="Open Sans"/>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36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US" altLang="en-US" sz="3600" dirty="0"/>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36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36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a:ln>
                  <a:noFill/>
                </a:ln>
                <a:solidFill>
                  <a:srgbClr val="000000"/>
                </a:solidFill>
                <a:effectLst/>
                <a:latin typeface="Open Sans"/>
              </a:rPr>
              <a:t>c) </a:t>
            </a:r>
            <a:r>
              <a:rPr kumimoji="0" lang="en-US" altLang="en-US" sz="3600" b="0" i="0" u="none" strike="noStrike" cap="none" normalizeH="0" baseline="0" dirty="0" err="1">
                <a:ln>
                  <a:noFill/>
                </a:ln>
                <a:solidFill>
                  <a:srgbClr val="000000"/>
                </a:solidFill>
                <a:effectLst/>
                <a:latin typeface="Open Sans"/>
              </a:rPr>
              <a:t>Từ</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bảng</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kiểm</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đếm</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hãy</a:t>
            </a:r>
            <a:r>
              <a:rPr kumimoji="0" lang="en-US" altLang="en-US" sz="3600" b="0" i="0" u="none" strike="noStrike" cap="none" normalizeH="0" baseline="0" dirty="0">
                <a:ln>
                  <a:noFill/>
                </a:ln>
                <a:solidFill>
                  <a:srgbClr val="000000"/>
                </a:solidFill>
                <a:effectLst/>
                <a:latin typeface="Open Sans"/>
              </a:rPr>
              <a:t> so </a:t>
            </a:r>
            <a:r>
              <a:rPr kumimoji="0" lang="en-US" altLang="en-US" sz="3600" b="0" i="0" u="none" strike="noStrike" cap="none" normalizeH="0" baseline="0" dirty="0" err="1">
                <a:ln>
                  <a:noFill/>
                </a:ln>
                <a:solidFill>
                  <a:srgbClr val="000000"/>
                </a:solidFill>
                <a:effectLst/>
                <a:latin typeface="Open Sans"/>
              </a:rPr>
              <a:t>sánh</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số</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lần</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xuất</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hiện</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của</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sự</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kiện</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lấy</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được</a:t>
            </a:r>
            <a:r>
              <a:rPr kumimoji="0" lang="en-US" altLang="en-US" sz="3600" b="0" i="0" u="none" strike="noStrike" cap="none" normalizeH="0" baseline="0" dirty="0">
                <a:ln>
                  <a:noFill/>
                </a:ln>
                <a:solidFill>
                  <a:srgbClr val="000000"/>
                </a:solidFill>
                <a:effectLst/>
                <a:latin typeface="Open Sans"/>
              </a:rPr>
              <a:t> 2 </a:t>
            </a:r>
            <a:r>
              <a:rPr kumimoji="0" lang="en-US" altLang="en-US" sz="3600" b="0" i="0" u="none" strike="noStrike" cap="none" normalizeH="0" baseline="0" dirty="0" err="1">
                <a:ln>
                  <a:noFill/>
                </a:ln>
                <a:solidFill>
                  <a:srgbClr val="000000"/>
                </a:solidFill>
                <a:effectLst/>
                <a:latin typeface="Open Sans"/>
              </a:rPr>
              <a:t>chiếc</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bút</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khác</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màu</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và</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sự</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kiện</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lấy</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được</a:t>
            </a:r>
            <a:r>
              <a:rPr kumimoji="0" lang="en-US" altLang="en-US" sz="3600" b="0" i="0" u="none" strike="noStrike" cap="none" normalizeH="0" baseline="0" dirty="0">
                <a:ln>
                  <a:noFill/>
                </a:ln>
                <a:solidFill>
                  <a:srgbClr val="000000"/>
                </a:solidFill>
                <a:effectLst/>
                <a:latin typeface="Open Sans"/>
              </a:rPr>
              <a:t> 2 </a:t>
            </a:r>
            <a:r>
              <a:rPr kumimoji="0" lang="en-US" altLang="en-US" sz="3600" b="0" i="0" u="none" strike="noStrike" cap="none" normalizeH="0" baseline="0" dirty="0" err="1">
                <a:ln>
                  <a:noFill/>
                </a:ln>
                <a:solidFill>
                  <a:srgbClr val="000000"/>
                </a:solidFill>
                <a:effectLst/>
                <a:latin typeface="Open Sans"/>
              </a:rPr>
              <a:t>chiếc</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bút</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cùng</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màu</a:t>
            </a:r>
            <a:r>
              <a:rPr kumimoji="0" lang="en-US" altLang="en-US" sz="3600" b="0" i="0" u="none" strike="noStrike" cap="none" normalizeH="0" baseline="0" dirty="0">
                <a:ln>
                  <a:noFill/>
                </a:ln>
                <a:solidFill>
                  <a:srgbClr val="000000"/>
                </a:solidFill>
                <a:effectLst/>
                <a:latin typeface="Open Sans"/>
              </a:rPr>
              <a:t>.</a:t>
            </a:r>
            <a:endParaRPr kumimoji="0" lang="en-US" altLang="en-US" sz="36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3381630065"/>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2311" b="5420"/>
          <a:stretch/>
        </p:blipFill>
        <p:spPr>
          <a:xfrm>
            <a:off x="0" y="-13063"/>
            <a:ext cx="12192000" cy="6871063"/>
          </a:xfrm>
          <a:prstGeom prst="rect">
            <a:avLst/>
          </a:prstGeom>
        </p:spPr>
      </p:pic>
      <p:sp>
        <p:nvSpPr>
          <p:cNvPr id="10" name="Hình chữ nhật: Góc Tròn 6">
            <a:extLst>
              <a:ext uri="{FF2B5EF4-FFF2-40B4-BE49-F238E27FC236}">
                <a16:creationId xmlns:a16="http://schemas.microsoft.com/office/drawing/2014/main" id="{5EDA13FA-52E6-BE1A-FEDF-A2A8F414FB17}"/>
              </a:ext>
            </a:extLst>
          </p:cNvPr>
          <p:cNvSpPr/>
          <p:nvPr/>
        </p:nvSpPr>
        <p:spPr>
          <a:xfrm>
            <a:off x="201023" y="95766"/>
            <a:ext cx="11789954" cy="6653404"/>
          </a:xfrm>
          <a:custGeom>
            <a:avLst/>
            <a:gdLst>
              <a:gd name="connsiteX0" fmla="*/ 0 w 11789954"/>
              <a:gd name="connsiteY0" fmla="*/ 1108923 h 6653404"/>
              <a:gd name="connsiteX1" fmla="*/ 1108923 w 11789954"/>
              <a:gd name="connsiteY1" fmla="*/ 0 h 6653404"/>
              <a:gd name="connsiteX2" fmla="*/ 10681031 w 11789954"/>
              <a:gd name="connsiteY2" fmla="*/ 0 h 6653404"/>
              <a:gd name="connsiteX3" fmla="*/ 11789954 w 11789954"/>
              <a:gd name="connsiteY3" fmla="*/ 1108923 h 6653404"/>
              <a:gd name="connsiteX4" fmla="*/ 11789954 w 11789954"/>
              <a:gd name="connsiteY4" fmla="*/ 5544481 h 6653404"/>
              <a:gd name="connsiteX5" fmla="*/ 10681031 w 11789954"/>
              <a:gd name="connsiteY5" fmla="*/ 6653404 h 6653404"/>
              <a:gd name="connsiteX6" fmla="*/ 1108923 w 11789954"/>
              <a:gd name="connsiteY6" fmla="*/ 6653404 h 6653404"/>
              <a:gd name="connsiteX7" fmla="*/ 0 w 11789954"/>
              <a:gd name="connsiteY7" fmla="*/ 5544481 h 6653404"/>
              <a:gd name="connsiteX8" fmla="*/ 0 w 11789954"/>
              <a:gd name="connsiteY8" fmla="*/ 1108923 h 6653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9954" h="6653404" fill="none" extrusionOk="0">
                <a:moveTo>
                  <a:pt x="0" y="1108923"/>
                </a:moveTo>
                <a:cubicBezTo>
                  <a:pt x="-62530" y="500370"/>
                  <a:pt x="490744" y="32581"/>
                  <a:pt x="1108923" y="0"/>
                </a:cubicBezTo>
                <a:cubicBezTo>
                  <a:pt x="4181212" y="77600"/>
                  <a:pt x="8766992" y="-27269"/>
                  <a:pt x="10681031" y="0"/>
                </a:cubicBezTo>
                <a:cubicBezTo>
                  <a:pt x="11332329" y="-51258"/>
                  <a:pt x="11905212" y="530413"/>
                  <a:pt x="11789954" y="1108923"/>
                </a:cubicBezTo>
                <a:cubicBezTo>
                  <a:pt x="11898954" y="2066278"/>
                  <a:pt x="11711745" y="4281486"/>
                  <a:pt x="11789954" y="5544481"/>
                </a:cubicBezTo>
                <a:cubicBezTo>
                  <a:pt x="11710499" y="6125840"/>
                  <a:pt x="11189148" y="6699413"/>
                  <a:pt x="10681031" y="6653404"/>
                </a:cubicBezTo>
                <a:cubicBezTo>
                  <a:pt x="9468919" y="6702581"/>
                  <a:pt x="4035210" y="6530702"/>
                  <a:pt x="1108923" y="6653404"/>
                </a:cubicBezTo>
                <a:cubicBezTo>
                  <a:pt x="487863" y="6719597"/>
                  <a:pt x="-64825" y="6212737"/>
                  <a:pt x="0" y="5544481"/>
                </a:cubicBezTo>
                <a:cubicBezTo>
                  <a:pt x="47022" y="4144398"/>
                  <a:pt x="104569" y="2275902"/>
                  <a:pt x="0" y="1108923"/>
                </a:cubicBezTo>
                <a:close/>
              </a:path>
              <a:path w="11789954" h="6653404" stroke="0" extrusionOk="0">
                <a:moveTo>
                  <a:pt x="0" y="1108923"/>
                </a:moveTo>
                <a:cubicBezTo>
                  <a:pt x="49322" y="490844"/>
                  <a:pt x="591289" y="-6326"/>
                  <a:pt x="1108923" y="0"/>
                </a:cubicBezTo>
                <a:cubicBezTo>
                  <a:pt x="3049916" y="-129276"/>
                  <a:pt x="5945616" y="-77778"/>
                  <a:pt x="10681031" y="0"/>
                </a:cubicBezTo>
                <a:cubicBezTo>
                  <a:pt x="11269338" y="-76940"/>
                  <a:pt x="11781507" y="545186"/>
                  <a:pt x="11789954" y="1108923"/>
                </a:cubicBezTo>
                <a:cubicBezTo>
                  <a:pt x="11871553" y="2401436"/>
                  <a:pt x="11944254" y="5001655"/>
                  <a:pt x="11789954" y="5544481"/>
                </a:cubicBezTo>
                <a:cubicBezTo>
                  <a:pt x="11817362" y="6214723"/>
                  <a:pt x="11248158" y="6668805"/>
                  <a:pt x="10681031" y="6653404"/>
                </a:cubicBezTo>
                <a:cubicBezTo>
                  <a:pt x="6290957" y="6697624"/>
                  <a:pt x="3049164" y="6624022"/>
                  <a:pt x="1108923" y="6653404"/>
                </a:cubicBezTo>
                <a:cubicBezTo>
                  <a:pt x="467356" y="6541496"/>
                  <a:pt x="-101432" y="6133479"/>
                  <a:pt x="0" y="5544481"/>
                </a:cubicBezTo>
                <a:cubicBezTo>
                  <a:pt x="-159954" y="3704579"/>
                  <a:pt x="22140" y="2868116"/>
                  <a:pt x="0" y="1108923"/>
                </a:cubicBezTo>
                <a:close/>
              </a:path>
            </a:pathLst>
          </a:custGeom>
          <a:solidFill>
            <a:schemeClr val="bg1"/>
          </a:solidFill>
          <a:ln w="76200">
            <a:solidFill>
              <a:schemeClr val="accent4">
                <a:lumMod val="60000"/>
                <a:lumOff val="4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Oval 15">
            <a:extLst>
              <a:ext uri="{FF2B5EF4-FFF2-40B4-BE49-F238E27FC236}">
                <a16:creationId xmlns:a16="http://schemas.microsoft.com/office/drawing/2014/main" id="{25BA7AEC-FA99-42E9-8D9C-10CEB8280897}"/>
              </a:ext>
            </a:extLst>
          </p:cNvPr>
          <p:cNvSpPr/>
          <p:nvPr/>
        </p:nvSpPr>
        <p:spPr>
          <a:xfrm>
            <a:off x="812687" y="466917"/>
            <a:ext cx="679773" cy="67977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2</a:t>
            </a:r>
          </a:p>
        </p:txBody>
      </p:sp>
      <p:sp>
        <p:nvSpPr>
          <p:cNvPr id="3" name="Rectangle 1"/>
          <p:cNvSpPr>
            <a:spLocks noChangeArrowheads="1"/>
          </p:cNvSpPr>
          <p:nvPr/>
        </p:nvSpPr>
        <p:spPr bwMode="auto">
          <a:xfrm>
            <a:off x="620737" y="1851911"/>
            <a:ext cx="10950526"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a:ln>
                  <a:noFill/>
                </a:ln>
                <a:solidFill>
                  <a:srgbClr val="000000"/>
                </a:solidFill>
                <a:effectLst/>
                <a:latin typeface="Open Sans"/>
              </a:rPr>
              <a:t>	</a:t>
            </a:r>
            <a:endParaRPr kumimoji="0" lang="en-US" altLang="en-US" sz="36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a:ln>
                  <a:noFill/>
                </a:ln>
                <a:solidFill>
                  <a:srgbClr val="000000"/>
                </a:solidFill>
                <a:effectLst/>
                <a:latin typeface="Open Sans"/>
              </a:rPr>
              <a:t>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36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a:ln>
                  <a:noFill/>
                </a:ln>
                <a:solidFill>
                  <a:srgbClr val="000000"/>
                </a:solidFill>
                <a:effectLst/>
                <a:latin typeface="Open Sans"/>
              </a:rPr>
              <a:t>a) Mai </a:t>
            </a:r>
            <a:r>
              <a:rPr kumimoji="0" lang="en-US" altLang="en-US" sz="3600" b="0" i="0" u="none" strike="noStrike" cap="none" normalizeH="0" baseline="0" dirty="0" err="1">
                <a:ln>
                  <a:noFill/>
                </a:ln>
                <a:solidFill>
                  <a:srgbClr val="000000"/>
                </a:solidFill>
                <a:effectLst/>
                <a:latin typeface="Open Sans"/>
              </a:rPr>
              <a:t>lấy</a:t>
            </a:r>
            <a:r>
              <a:rPr kumimoji="0" lang="en-US" altLang="en-US" sz="3600" b="0" i="0" u="none" strike="noStrike" cap="none" normalizeH="0" baseline="0" dirty="0">
                <a:ln>
                  <a:noFill/>
                </a:ln>
                <a:solidFill>
                  <a:srgbClr val="000000"/>
                </a:solidFill>
                <a:effectLst/>
                <a:latin typeface="Open Sans"/>
              </a:rPr>
              <a:t> 2 </a:t>
            </a:r>
            <a:r>
              <a:rPr kumimoji="0" lang="en-US" altLang="en-US" sz="3600" b="0" i="0" u="none" strike="noStrike" cap="none" normalizeH="0" baseline="0" dirty="0" err="1">
                <a:ln>
                  <a:noFill/>
                </a:ln>
                <a:solidFill>
                  <a:srgbClr val="000000"/>
                </a:solidFill>
                <a:effectLst/>
                <a:latin typeface="Open Sans"/>
              </a:rPr>
              <a:t>chiếc</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bút</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ra</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khỏi</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túi</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và</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quan</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sát</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màu</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bút</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lấy</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được</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Nêu</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các</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sự</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kiện</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có</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thể</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xảy</a:t>
            </a:r>
            <a:r>
              <a:rPr kumimoji="0" lang="en-US" altLang="en-US" sz="3600" b="0" i="0" u="none" strike="noStrike" cap="none" normalizeH="0" baseline="0" dirty="0">
                <a:ln>
                  <a:noFill/>
                </a:ln>
                <a:solidFill>
                  <a:srgbClr val="000000"/>
                </a:solidFill>
                <a:effectLst/>
                <a:latin typeface="Open Sans"/>
              </a:rPr>
              <a:t> </a:t>
            </a:r>
            <a:r>
              <a:rPr kumimoji="0" lang="en-US" altLang="en-US" sz="3600" b="0" i="0" u="none" strike="noStrike" cap="none" normalizeH="0" baseline="0" dirty="0" err="1">
                <a:ln>
                  <a:noFill/>
                </a:ln>
                <a:solidFill>
                  <a:srgbClr val="000000"/>
                </a:solidFill>
                <a:effectLst/>
                <a:latin typeface="Open Sans"/>
              </a:rPr>
              <a:t>ra.</a:t>
            </a:r>
            <a:endParaRPr kumimoji="0" lang="en-US" altLang="en-US" sz="3600" b="0" i="0" u="none" strike="noStrike" cap="none" normalizeH="0" baseline="0" dirty="0">
              <a:ln>
                <a:noFill/>
              </a:ln>
              <a:solidFill>
                <a:srgbClr val="000000"/>
              </a:solidFill>
              <a:effectLst/>
              <a:latin typeface="Open Sans"/>
            </a:endParaRPr>
          </a:p>
        </p:txBody>
      </p:sp>
      <p:pic>
        <p:nvPicPr>
          <p:cNvPr id="1026" name="Picture 2" descr="Toán lớp 4 Kết nối tri thức Bài 51: Số lần xuất hiện của một sự kiện (trang 43, 44, 45, 46 Tập 2) | Giải Toán lớp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819" y="466917"/>
            <a:ext cx="7062304" cy="296945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20737" y="4714233"/>
            <a:ext cx="10950526" cy="1754326"/>
          </a:xfrm>
          <a:prstGeom prst="rect">
            <a:avLst/>
          </a:prstGeom>
        </p:spPr>
        <p:txBody>
          <a:bodyPr wrap="square">
            <a:spAutoFit/>
          </a:bodyPr>
          <a:lstStyle/>
          <a:p>
            <a:pPr algn="just"/>
            <a:r>
              <a:rPr lang="en-US" sz="3600" dirty="0">
                <a:solidFill>
                  <a:srgbClr val="FF0000"/>
                </a:solidFill>
                <a:latin typeface="Open Sans"/>
              </a:rPr>
              <a:t>	</a:t>
            </a:r>
            <a:r>
              <a:rPr lang="vi-VN" sz="3600" dirty="0">
                <a:solidFill>
                  <a:srgbClr val="FF0000"/>
                </a:solidFill>
                <a:latin typeface="Open Sans"/>
              </a:rPr>
              <a:t>Các sự kiện có thể xảy ra:</a:t>
            </a:r>
          </a:p>
          <a:p>
            <a:pPr algn="just"/>
            <a:r>
              <a:rPr lang="vi-VN" sz="3600" dirty="0">
                <a:solidFill>
                  <a:srgbClr val="FF0000"/>
                </a:solidFill>
                <a:latin typeface="Open Sans"/>
              </a:rPr>
              <a:t>- Mai lấy được 1 chiếc bút vàng và 1 chiếc bút xanh</a:t>
            </a:r>
          </a:p>
          <a:p>
            <a:pPr algn="just"/>
            <a:r>
              <a:rPr lang="vi-VN" sz="3600" dirty="0">
                <a:solidFill>
                  <a:srgbClr val="FF0000"/>
                </a:solidFill>
                <a:latin typeface="Open Sans"/>
              </a:rPr>
              <a:t>- Mai lấy được cả 2 bút màu xanh.</a:t>
            </a:r>
            <a:endParaRPr lang="vi-VN" sz="3600" b="0" i="0" dirty="0">
              <a:solidFill>
                <a:srgbClr val="FF0000"/>
              </a:solidFill>
              <a:effectLst/>
              <a:latin typeface="Open Sans"/>
            </a:endParaRPr>
          </a:p>
        </p:txBody>
      </p:sp>
    </p:spTree>
    <p:extLst>
      <p:ext uri="{BB962C8B-B14F-4D97-AF65-F5344CB8AC3E}">
        <p14:creationId xmlns:p14="http://schemas.microsoft.com/office/powerpoint/2010/main" val="871300943"/>
      </p:ext>
    </p:extLst>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2311" b="5420"/>
          <a:stretch/>
        </p:blipFill>
        <p:spPr>
          <a:xfrm>
            <a:off x="0" y="0"/>
            <a:ext cx="12192000" cy="6871063"/>
          </a:xfrm>
          <a:prstGeom prst="rect">
            <a:avLst/>
          </a:prstGeom>
        </p:spPr>
      </p:pic>
      <p:sp>
        <p:nvSpPr>
          <p:cNvPr id="8" name="Hình chữ nhật: Góc Tròn 6">
            <a:extLst>
              <a:ext uri="{FF2B5EF4-FFF2-40B4-BE49-F238E27FC236}">
                <a16:creationId xmlns:a16="http://schemas.microsoft.com/office/drawing/2014/main" id="{5EDA13FA-52E6-BE1A-FEDF-A2A8F414FB17}"/>
              </a:ext>
            </a:extLst>
          </p:cNvPr>
          <p:cNvSpPr/>
          <p:nvPr/>
        </p:nvSpPr>
        <p:spPr>
          <a:xfrm>
            <a:off x="343052" y="329677"/>
            <a:ext cx="11789954" cy="6582229"/>
          </a:xfrm>
          <a:custGeom>
            <a:avLst/>
            <a:gdLst>
              <a:gd name="connsiteX0" fmla="*/ 0 w 11789954"/>
              <a:gd name="connsiteY0" fmla="*/ 1097060 h 6582229"/>
              <a:gd name="connsiteX1" fmla="*/ 1097060 w 11789954"/>
              <a:gd name="connsiteY1" fmla="*/ 0 h 6582229"/>
              <a:gd name="connsiteX2" fmla="*/ 10692894 w 11789954"/>
              <a:gd name="connsiteY2" fmla="*/ 0 h 6582229"/>
              <a:gd name="connsiteX3" fmla="*/ 11789954 w 11789954"/>
              <a:gd name="connsiteY3" fmla="*/ 1097060 h 6582229"/>
              <a:gd name="connsiteX4" fmla="*/ 11789954 w 11789954"/>
              <a:gd name="connsiteY4" fmla="*/ 5485169 h 6582229"/>
              <a:gd name="connsiteX5" fmla="*/ 10692894 w 11789954"/>
              <a:gd name="connsiteY5" fmla="*/ 6582229 h 6582229"/>
              <a:gd name="connsiteX6" fmla="*/ 1097060 w 11789954"/>
              <a:gd name="connsiteY6" fmla="*/ 6582229 h 6582229"/>
              <a:gd name="connsiteX7" fmla="*/ 0 w 11789954"/>
              <a:gd name="connsiteY7" fmla="*/ 5485169 h 6582229"/>
              <a:gd name="connsiteX8" fmla="*/ 0 w 11789954"/>
              <a:gd name="connsiteY8" fmla="*/ 1097060 h 6582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9954" h="6582229" fill="none" extrusionOk="0">
                <a:moveTo>
                  <a:pt x="0" y="1097060"/>
                </a:moveTo>
                <a:cubicBezTo>
                  <a:pt x="-23705" y="492644"/>
                  <a:pt x="472512" y="105947"/>
                  <a:pt x="1097060" y="0"/>
                </a:cubicBezTo>
                <a:cubicBezTo>
                  <a:pt x="2961164" y="77600"/>
                  <a:pt x="7628144" y="-27269"/>
                  <a:pt x="10692894" y="0"/>
                </a:cubicBezTo>
                <a:cubicBezTo>
                  <a:pt x="11360784" y="-81787"/>
                  <a:pt x="11897371" y="522792"/>
                  <a:pt x="11789954" y="1097060"/>
                </a:cubicBezTo>
                <a:cubicBezTo>
                  <a:pt x="11898954" y="2771632"/>
                  <a:pt x="11711745" y="4809112"/>
                  <a:pt x="11789954" y="5485169"/>
                </a:cubicBezTo>
                <a:cubicBezTo>
                  <a:pt x="11689791" y="6051876"/>
                  <a:pt x="11270510" y="6594698"/>
                  <a:pt x="10692894" y="6582229"/>
                </a:cubicBezTo>
                <a:cubicBezTo>
                  <a:pt x="6936047" y="6631406"/>
                  <a:pt x="2597946" y="6459527"/>
                  <a:pt x="1097060" y="6582229"/>
                </a:cubicBezTo>
                <a:cubicBezTo>
                  <a:pt x="485757" y="6623798"/>
                  <a:pt x="-44490" y="6129366"/>
                  <a:pt x="0" y="5485169"/>
                </a:cubicBezTo>
                <a:cubicBezTo>
                  <a:pt x="47022" y="4992747"/>
                  <a:pt x="104569" y="1778173"/>
                  <a:pt x="0" y="1097060"/>
                </a:cubicBezTo>
                <a:close/>
              </a:path>
              <a:path w="11789954" h="6582229" stroke="0" extrusionOk="0">
                <a:moveTo>
                  <a:pt x="0" y="1097060"/>
                </a:moveTo>
                <a:cubicBezTo>
                  <a:pt x="67785" y="483422"/>
                  <a:pt x="597418" y="-7090"/>
                  <a:pt x="1097060" y="0"/>
                </a:cubicBezTo>
                <a:cubicBezTo>
                  <a:pt x="4590509" y="-129276"/>
                  <a:pt x="7136129" y="-77778"/>
                  <a:pt x="10692894" y="0"/>
                </a:cubicBezTo>
                <a:cubicBezTo>
                  <a:pt x="11267074" y="-101091"/>
                  <a:pt x="11785766" y="515320"/>
                  <a:pt x="11789954" y="1097060"/>
                </a:cubicBezTo>
                <a:cubicBezTo>
                  <a:pt x="11871553" y="2875071"/>
                  <a:pt x="11944254" y="3587187"/>
                  <a:pt x="11789954" y="5485169"/>
                </a:cubicBezTo>
                <a:cubicBezTo>
                  <a:pt x="11827494" y="6170228"/>
                  <a:pt x="11230888" y="6605304"/>
                  <a:pt x="10692894" y="6582229"/>
                </a:cubicBezTo>
                <a:cubicBezTo>
                  <a:pt x="6329983" y="6626449"/>
                  <a:pt x="5341628" y="6552847"/>
                  <a:pt x="1097060" y="6582229"/>
                </a:cubicBezTo>
                <a:cubicBezTo>
                  <a:pt x="470870" y="6504233"/>
                  <a:pt x="-26716" y="6084884"/>
                  <a:pt x="0" y="5485169"/>
                </a:cubicBezTo>
                <a:cubicBezTo>
                  <a:pt x="-159954" y="4245291"/>
                  <a:pt x="22140" y="1540442"/>
                  <a:pt x="0" y="1097060"/>
                </a:cubicBezTo>
                <a:close/>
              </a:path>
            </a:pathLst>
          </a:custGeom>
          <a:solidFill>
            <a:schemeClr val="bg1"/>
          </a:solidFill>
          <a:ln w="76200">
            <a:solidFill>
              <a:schemeClr val="accent4">
                <a:lumMod val="60000"/>
                <a:lumOff val="4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aphicFrame>
        <p:nvGraphicFramePr>
          <p:cNvPr id="3" name="Table 2"/>
          <p:cNvGraphicFramePr>
            <a:graphicFrameLocks noGrp="1"/>
          </p:cNvGraphicFramePr>
          <p:nvPr>
            <p:extLst>
              <p:ext uri="{D42A27DB-BD31-4B8C-83A1-F6EECF244321}">
                <p14:modId xmlns:p14="http://schemas.microsoft.com/office/powerpoint/2010/main" val="3855027439"/>
              </p:ext>
            </p:extLst>
          </p:nvPr>
        </p:nvGraphicFramePr>
        <p:xfrm>
          <a:off x="1450258" y="2240896"/>
          <a:ext cx="9291484" cy="1402080"/>
        </p:xfrm>
        <a:graphic>
          <a:graphicData uri="http://schemas.openxmlformats.org/drawingml/2006/table">
            <a:tbl>
              <a:tblPr/>
              <a:tblGrid>
                <a:gridCol w="5014452">
                  <a:extLst>
                    <a:ext uri="{9D8B030D-6E8A-4147-A177-3AD203B41FA5}">
                      <a16:colId xmlns:a16="http://schemas.microsoft.com/office/drawing/2014/main" val="2392065010"/>
                    </a:ext>
                  </a:extLst>
                </a:gridCol>
                <a:gridCol w="4277032">
                  <a:extLst>
                    <a:ext uri="{9D8B030D-6E8A-4147-A177-3AD203B41FA5}">
                      <a16:colId xmlns:a16="http://schemas.microsoft.com/office/drawing/2014/main" val="3081831319"/>
                    </a:ext>
                  </a:extLst>
                </a:gridCol>
              </a:tblGrid>
              <a:tr h="0">
                <a:tc>
                  <a:txBody>
                    <a:bodyPr/>
                    <a:lstStyle/>
                    <a:p>
                      <a:pPr algn="just" fontAlgn="t"/>
                      <a:r>
                        <a:rPr lang="en-US" sz="3600" dirty="0">
                          <a:solidFill>
                            <a:srgbClr val="000000"/>
                          </a:solidFill>
                          <a:effectLst/>
                        </a:rPr>
                        <a:t>1 </a:t>
                      </a:r>
                      <a:r>
                        <a:rPr lang="en-US" sz="3600" dirty="0" err="1">
                          <a:solidFill>
                            <a:srgbClr val="000000"/>
                          </a:solidFill>
                          <a:effectLst/>
                        </a:rPr>
                        <a:t>bút</a:t>
                      </a:r>
                      <a:r>
                        <a:rPr lang="en-US" sz="3600" dirty="0">
                          <a:solidFill>
                            <a:srgbClr val="000000"/>
                          </a:solidFill>
                          <a:effectLst/>
                        </a:rPr>
                        <a:t> </a:t>
                      </a:r>
                      <a:r>
                        <a:rPr lang="en-US" sz="3600" dirty="0" err="1">
                          <a:solidFill>
                            <a:srgbClr val="000000"/>
                          </a:solidFill>
                          <a:effectLst/>
                        </a:rPr>
                        <a:t>vàng</a:t>
                      </a:r>
                      <a:r>
                        <a:rPr lang="en-US" sz="3600" dirty="0">
                          <a:solidFill>
                            <a:srgbClr val="000000"/>
                          </a:solidFill>
                          <a:effectLst/>
                        </a:rPr>
                        <a:t> </a:t>
                      </a:r>
                      <a:r>
                        <a:rPr lang="en-US" sz="3600" dirty="0" err="1">
                          <a:solidFill>
                            <a:srgbClr val="000000"/>
                          </a:solidFill>
                          <a:effectLst/>
                        </a:rPr>
                        <a:t>và</a:t>
                      </a:r>
                      <a:r>
                        <a:rPr lang="en-US" sz="3600" dirty="0">
                          <a:solidFill>
                            <a:srgbClr val="000000"/>
                          </a:solidFill>
                          <a:effectLst/>
                        </a:rPr>
                        <a:t> 1 </a:t>
                      </a:r>
                      <a:r>
                        <a:rPr lang="en-US" sz="3600" dirty="0" err="1">
                          <a:solidFill>
                            <a:srgbClr val="000000"/>
                          </a:solidFill>
                          <a:effectLst/>
                        </a:rPr>
                        <a:t>bút</a:t>
                      </a:r>
                      <a:r>
                        <a:rPr lang="en-US" sz="3600" dirty="0">
                          <a:solidFill>
                            <a:srgbClr val="000000"/>
                          </a:solidFill>
                          <a:effectLst/>
                        </a:rPr>
                        <a:t> </a:t>
                      </a:r>
                      <a:r>
                        <a:rPr lang="en-US" sz="3600" dirty="0" err="1">
                          <a:solidFill>
                            <a:srgbClr val="000000"/>
                          </a:solidFill>
                          <a:effectLst/>
                        </a:rPr>
                        <a:t>xanh</a:t>
                      </a:r>
                      <a:endParaRPr lang="en-US" sz="3600" dirty="0">
                        <a:solidFill>
                          <a:srgbClr val="000000"/>
                        </a:solidFill>
                        <a:effectLst/>
                      </a:endParaRPr>
                    </a:p>
                  </a:txBody>
                  <a:tcPr marL="76200" marR="76200" marT="76200" marB="76200">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just" fontAlgn="t"/>
                      <a:r>
                        <a:rPr lang="en-US" sz="3600" dirty="0">
                          <a:solidFill>
                            <a:srgbClr val="000000"/>
                          </a:solidFill>
                          <a:effectLst/>
                        </a:rPr>
                        <a:t>?</a:t>
                      </a:r>
                    </a:p>
                  </a:txBody>
                  <a:tcPr marL="76200" marR="76200" marT="76200" marB="76200">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2413896704"/>
                  </a:ext>
                </a:extLst>
              </a:tr>
              <a:tr h="0">
                <a:tc>
                  <a:txBody>
                    <a:bodyPr/>
                    <a:lstStyle/>
                    <a:p>
                      <a:pPr algn="just" fontAlgn="t"/>
                      <a:r>
                        <a:rPr lang="en-US" sz="3600" dirty="0">
                          <a:solidFill>
                            <a:srgbClr val="000000"/>
                          </a:solidFill>
                          <a:effectLst/>
                        </a:rPr>
                        <a:t>2 </a:t>
                      </a:r>
                      <a:r>
                        <a:rPr lang="en-US" sz="3600" dirty="0" err="1">
                          <a:solidFill>
                            <a:srgbClr val="000000"/>
                          </a:solidFill>
                          <a:effectLst/>
                        </a:rPr>
                        <a:t>bút</a:t>
                      </a:r>
                      <a:r>
                        <a:rPr lang="en-US" sz="3600" dirty="0">
                          <a:solidFill>
                            <a:srgbClr val="000000"/>
                          </a:solidFill>
                          <a:effectLst/>
                        </a:rPr>
                        <a:t> </a:t>
                      </a:r>
                      <a:r>
                        <a:rPr lang="en-US" sz="3600" dirty="0" err="1">
                          <a:solidFill>
                            <a:srgbClr val="000000"/>
                          </a:solidFill>
                          <a:effectLst/>
                        </a:rPr>
                        <a:t>xanh</a:t>
                      </a:r>
                      <a:endParaRPr lang="en-US" sz="3600" dirty="0">
                        <a:solidFill>
                          <a:srgbClr val="000000"/>
                        </a:solidFill>
                        <a:effectLst/>
                      </a:endParaRPr>
                    </a:p>
                  </a:txBody>
                  <a:tcPr marL="76200" marR="76200" marT="76200" marB="76200">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just" fontAlgn="t"/>
                      <a:r>
                        <a:rPr lang="en-US" sz="3600" dirty="0">
                          <a:solidFill>
                            <a:srgbClr val="000000"/>
                          </a:solidFill>
                          <a:effectLst/>
                        </a:rPr>
                        <a:t>?</a:t>
                      </a:r>
                    </a:p>
                  </a:txBody>
                  <a:tcPr marL="76200" marR="76200" marT="76200" marB="76200">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3161290567"/>
                  </a:ext>
                </a:extLst>
              </a:tr>
            </a:tbl>
          </a:graphicData>
        </a:graphic>
      </p:graphicFrame>
      <p:sp>
        <p:nvSpPr>
          <p:cNvPr id="6" name="Rounded Rectangle 5"/>
          <p:cNvSpPr/>
          <p:nvPr/>
        </p:nvSpPr>
        <p:spPr>
          <a:xfrm>
            <a:off x="3121203" y="910413"/>
            <a:ext cx="5589639" cy="76691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543452" y="825910"/>
            <a:ext cx="4745142" cy="830997"/>
          </a:xfrm>
          <a:prstGeom prst="rect">
            <a:avLst/>
          </a:prstGeom>
          <a:noFill/>
        </p:spPr>
        <p:txBody>
          <a:bodyPr wrap="square" rtlCol="0">
            <a:spAutoFit/>
          </a:bodyPr>
          <a:lstStyle/>
          <a:p>
            <a:r>
              <a:rPr lang="en-US" sz="4800" dirty="0" err="1">
                <a:solidFill>
                  <a:srgbClr val="FF0000"/>
                </a:solidFill>
              </a:rPr>
              <a:t>Các</a:t>
            </a:r>
            <a:r>
              <a:rPr lang="en-US" sz="4800" dirty="0">
                <a:solidFill>
                  <a:srgbClr val="FF0000"/>
                </a:solidFill>
              </a:rPr>
              <a:t> </a:t>
            </a:r>
            <a:r>
              <a:rPr lang="en-US" sz="4800" dirty="0" err="1">
                <a:solidFill>
                  <a:srgbClr val="FF0000"/>
                </a:solidFill>
              </a:rPr>
              <a:t>em</a:t>
            </a:r>
            <a:r>
              <a:rPr lang="en-US" sz="4800" dirty="0">
                <a:solidFill>
                  <a:srgbClr val="FF0000"/>
                </a:solidFill>
              </a:rPr>
              <a:t> </a:t>
            </a:r>
            <a:r>
              <a:rPr lang="en-US" sz="4800" dirty="0" err="1">
                <a:solidFill>
                  <a:srgbClr val="FF0000"/>
                </a:solidFill>
              </a:rPr>
              <a:t>thực</a:t>
            </a:r>
            <a:r>
              <a:rPr lang="en-US" sz="4800" dirty="0">
                <a:solidFill>
                  <a:srgbClr val="FF0000"/>
                </a:solidFill>
              </a:rPr>
              <a:t> </a:t>
            </a:r>
            <a:r>
              <a:rPr lang="en-US" sz="4800" dirty="0" err="1">
                <a:solidFill>
                  <a:srgbClr val="FF0000"/>
                </a:solidFill>
              </a:rPr>
              <a:t>hiện</a:t>
            </a:r>
            <a:endParaRPr lang="en-US" sz="4800" dirty="0">
              <a:solidFill>
                <a:srgbClr val="FF0000"/>
              </a:solidFill>
            </a:endParaRPr>
          </a:p>
        </p:txBody>
      </p:sp>
    </p:spTree>
    <p:extLst>
      <p:ext uri="{BB962C8B-B14F-4D97-AF65-F5344CB8AC3E}">
        <p14:creationId xmlns:p14="http://schemas.microsoft.com/office/powerpoint/2010/main" val="1102554253"/>
      </p:ext>
    </p:extLst>
  </p:cSld>
  <p:clrMapOvr>
    <a:masterClrMapping/>
  </p:clrMapOvr>
  <p:transition spd="med">
    <p:pull/>
  </p:transition>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838</TotalTime>
  <Words>558</Words>
  <Application>Microsoft Office PowerPoint</Application>
  <PresentationFormat>Widescreen</PresentationFormat>
  <Paragraphs>105</Paragraphs>
  <Slides>20</Slides>
  <Notes>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Arial</vt:lpstr>
      <vt:lpstr>Calibri</vt:lpstr>
      <vt:lpstr>Calibri Light</vt:lpstr>
      <vt:lpstr>LNTH-LuoLuoNotangYuanTi 1</vt:lpstr>
      <vt:lpstr>Open Sans</vt:lpstr>
      <vt:lpstr>SVN-Hole Hearted</vt:lpstr>
      <vt:lpstr>SVN-Poky's</vt:lpstr>
      <vt:lpstr>Times New Roman</vt:lpstr>
      <vt:lpstr>UTM Edwardian</vt:lpstr>
      <vt:lpstr>Custom Design</vt:lpstr>
      <vt:lpstr>UBND QUẬN DƯƠNG KINH TRƯỜNG TIỂU HỌC ANH DŨNG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Pham Dung</cp:lastModifiedBy>
  <cp:revision>35</cp:revision>
  <dcterms:created xsi:type="dcterms:W3CDTF">2022-12-13T02:47:10Z</dcterms:created>
  <dcterms:modified xsi:type="dcterms:W3CDTF">2025-03-16T14:39:19Z</dcterms:modified>
  <cp:category>9Slide.vn</cp:category>
</cp:coreProperties>
</file>