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8" r:id="rId5"/>
    <p:sldId id="285" r:id="rId6"/>
    <p:sldId id="260" r:id="rId7"/>
    <p:sldId id="264" r:id="rId8"/>
    <p:sldId id="265" r:id="rId9"/>
    <p:sldId id="261" r:id="rId10"/>
    <p:sldId id="266" r:id="rId11"/>
    <p:sldId id="267" r:id="rId12"/>
    <p:sldId id="268" r:id="rId13"/>
    <p:sldId id="269" r:id="rId14"/>
    <p:sldId id="270" r:id="rId15"/>
    <p:sldId id="271" r:id="rId16"/>
    <p:sldId id="272" r:id="rId17"/>
    <p:sldId id="273" r:id="rId18"/>
    <p:sldId id="274" r:id="rId19"/>
    <p:sldId id="277" r:id="rId20"/>
    <p:sldId id="275" r:id="rId21"/>
    <p:sldId id="276" r:id="rId22"/>
    <p:sldId id="278" r:id="rId23"/>
    <p:sldId id="262" r:id="rId24"/>
    <p:sldId id="279" r:id="rId25"/>
    <p:sldId id="280" r:id="rId26"/>
    <p:sldId id="281" r:id="rId27"/>
    <p:sldId id="282" r:id="rId28"/>
    <p:sldId id="283" r:id="rId29"/>
    <p:sldId id="263" r:id="rId30"/>
    <p:sldId id="284" r:id="rId31"/>
    <p:sldId id="296" r:id="rId32"/>
    <p:sldId id="297" r:id="rId33"/>
  </p:sldIdLst>
  <p:sldSz cx="18288000" cy="10287000"/>
  <p:notesSz cx="6858000" cy="9144000"/>
  <p:embeddedFontLst>
    <p:embeddedFont>
      <p:font typeface="#9Slide02 Noi dung dai" panose="020B0604020202020204" charset="0"/>
      <p:regular r:id="rId34"/>
    </p:embeddedFont>
    <p:embeddedFont>
      <p:font typeface="#9Slide02 Tieu de dai" panose="020B0604020202020204" charset="0"/>
      <p:bold r:id="rId35"/>
    </p:embeddedFont>
    <p:embeddedFont>
      <p:font typeface="#9Slide04 SFU CenturySchoolbook" panose="020B0604020202020204" charset="0"/>
      <p:regular r:id="rId36"/>
      <p:bold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E6C41EDE-3075-46BC-A70F-7D31F5EFE7AC}">
          <p14:sldIdLst>
            <p14:sldId id="256"/>
            <p14:sldId id="258"/>
          </p14:sldIdLst>
        </p14:section>
        <p14:section name="Mục Tóm tắt" id="{6E4FF0FB-E1A7-40AA-899E-DA65D290E42A}">
          <p14:sldIdLst>
            <p14:sldId id="285"/>
          </p14:sldIdLst>
        </p14:section>
        <p14:section name="Mục 1" id="{CDF2255B-D6A3-4123-9E3D-3C7B6551E7F7}">
          <p14:sldIdLst>
            <p14:sldId id="260"/>
            <p14:sldId id="264"/>
            <p14:sldId id="265"/>
          </p14:sldIdLst>
        </p14:section>
        <p14:section name="Mục 2" id="{7297DC27-998B-4BD4-AE4A-00347B54C6D2}">
          <p14:sldIdLst>
            <p14:sldId id="261"/>
            <p14:sldId id="266"/>
            <p14:sldId id="267"/>
            <p14:sldId id="268"/>
            <p14:sldId id="269"/>
            <p14:sldId id="270"/>
            <p14:sldId id="271"/>
            <p14:sldId id="272"/>
            <p14:sldId id="273"/>
            <p14:sldId id="274"/>
            <p14:sldId id="277"/>
            <p14:sldId id="275"/>
            <p14:sldId id="276"/>
            <p14:sldId id="278"/>
          </p14:sldIdLst>
        </p14:section>
        <p14:section name="Mục 3" id="{50B54766-C1B0-48AC-B8BD-3D8BA737D6B5}">
          <p14:sldIdLst>
            <p14:sldId id="262"/>
            <p14:sldId id="279"/>
            <p14:sldId id="280"/>
            <p14:sldId id="281"/>
            <p14:sldId id="282"/>
            <p14:sldId id="283"/>
          </p14:sldIdLst>
        </p14:section>
        <p14:section name="Mục 4" id="{AB23904D-483A-4130-B030-A3D8D8B46B15}">
          <p14:sldIdLst>
            <p14:sldId id="263"/>
            <p14:sldId id="284"/>
            <p14:sldId id="296"/>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D99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1" autoAdjust="0"/>
    <p:restoredTop sz="94622" autoAdjust="0"/>
  </p:normalViewPr>
  <p:slideViewPr>
    <p:cSldViewPr>
      <p:cViewPr varScale="1">
        <p:scale>
          <a:sx n="55" d="100"/>
          <a:sy n="55" d="100"/>
        </p:scale>
        <p:origin x="66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047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014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39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70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555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3200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666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73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267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03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4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6315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2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297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4"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434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9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5A988FD-7397-7316-5F44-DC9C8F7BDD0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C7A45E7-C111-A356-CAC3-2DBB535E886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4032731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C9EC0C4-C825-DA2A-B50E-355F1875D3FD}"/>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3"/>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31123853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69"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4.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4.svg"/><Relationship Id="rId9" Type="http://schemas.openxmlformats.org/officeDocument/2006/relationships/image" Target="../media/image26.png"/><Relationship Id="rId1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https://zalo.me/g/wvrerm321" TargetMode="External"/><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hyperlink" Target="mailto:https://www.facebook.com/groups/976364306848934"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9.png"/><Relationship Id="rId7"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7" name="Freeform 6">
            <a:extLst>
              <a:ext uri="{FF2B5EF4-FFF2-40B4-BE49-F238E27FC236}">
                <a16:creationId xmlns:a16="http://schemas.microsoft.com/office/drawing/2014/main" id="{F22495EA-2B3B-3F3C-9B5D-72D09CE7A631}"/>
              </a:ext>
            </a:extLst>
          </p:cNvPr>
          <p:cNvSpPr/>
          <p:nvPr/>
        </p:nvSpPr>
        <p:spPr>
          <a:xfrm>
            <a:off x="1764437" y="1028700"/>
            <a:ext cx="14759126" cy="7543800"/>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9BD9195-F709-F264-04F8-30656597ADA6}"/>
              </a:ext>
            </a:extLst>
          </p:cNvPr>
          <p:cNvSpPr txBox="1">
            <a:spLocks noChangeAspect="1"/>
          </p:cNvSpPr>
          <p:nvPr/>
        </p:nvSpPr>
        <p:spPr>
          <a:xfrm>
            <a:off x="2757705" y="4255504"/>
            <a:ext cx="12900127" cy="2980486"/>
          </a:xfrm>
          <a:custGeom>
            <a:avLst/>
            <a:gdLst/>
            <a:ahLst/>
            <a:cxnLst/>
            <a:rect l="l" t="t" r="r" b="b"/>
            <a:pathLst>
              <a:path w="12900127" h="2980486">
                <a:moveTo>
                  <a:pt x="8047596" y="2716491"/>
                </a:moveTo>
                <a:cubicBezTo>
                  <a:pt x="8003857" y="2750857"/>
                  <a:pt x="7981988" y="2788348"/>
                  <a:pt x="7981988" y="2828963"/>
                </a:cubicBezTo>
                <a:cubicBezTo>
                  <a:pt x="7981988" y="2858122"/>
                  <a:pt x="7996567" y="2882334"/>
                  <a:pt x="8025726" y="2901600"/>
                </a:cubicBezTo>
                <a:cubicBezTo>
                  <a:pt x="8054886" y="2920866"/>
                  <a:pt x="8093938" y="2930499"/>
                  <a:pt x="8142884" y="2930499"/>
                </a:cubicBezTo>
                <a:cubicBezTo>
                  <a:pt x="8197036" y="2930499"/>
                  <a:pt x="8242858" y="2918523"/>
                  <a:pt x="8280348" y="2894571"/>
                </a:cubicBezTo>
                <a:cubicBezTo>
                  <a:pt x="8314715" y="2871660"/>
                  <a:pt x="8331898" y="2846145"/>
                  <a:pt x="8331898" y="2818028"/>
                </a:cubicBezTo>
                <a:cubicBezTo>
                  <a:pt x="8331898" y="2750337"/>
                  <a:pt x="8250148" y="2716491"/>
                  <a:pt x="8086648" y="2716491"/>
                </a:cubicBezTo>
                <a:close/>
                <a:moveTo>
                  <a:pt x="4904347" y="2716491"/>
                </a:moveTo>
                <a:cubicBezTo>
                  <a:pt x="4860607" y="2750857"/>
                  <a:pt x="4838738" y="2788348"/>
                  <a:pt x="4838738" y="2828963"/>
                </a:cubicBezTo>
                <a:cubicBezTo>
                  <a:pt x="4838738" y="2858122"/>
                  <a:pt x="4853318" y="2882334"/>
                  <a:pt x="4882477" y="2901600"/>
                </a:cubicBezTo>
                <a:cubicBezTo>
                  <a:pt x="4911637" y="2920866"/>
                  <a:pt x="4950689" y="2930499"/>
                  <a:pt x="4999635" y="2930499"/>
                </a:cubicBezTo>
                <a:cubicBezTo>
                  <a:pt x="5053787" y="2930499"/>
                  <a:pt x="5099609" y="2918523"/>
                  <a:pt x="5137099" y="2894571"/>
                </a:cubicBezTo>
                <a:cubicBezTo>
                  <a:pt x="5171466" y="2871660"/>
                  <a:pt x="5188648" y="2846145"/>
                  <a:pt x="5188648" y="2818028"/>
                </a:cubicBezTo>
                <a:cubicBezTo>
                  <a:pt x="5188648" y="2750337"/>
                  <a:pt x="5106899" y="2716491"/>
                  <a:pt x="4943399" y="2716491"/>
                </a:cubicBezTo>
                <a:close/>
                <a:moveTo>
                  <a:pt x="6335496" y="2286914"/>
                </a:moveTo>
                <a:cubicBezTo>
                  <a:pt x="6242812" y="2312819"/>
                  <a:pt x="6196469" y="2387962"/>
                  <a:pt x="6196469" y="2512344"/>
                </a:cubicBezTo>
                <a:cubicBezTo>
                  <a:pt x="6196469" y="2580751"/>
                  <a:pt x="6215214" y="2614955"/>
                  <a:pt x="6252704" y="2614955"/>
                </a:cubicBezTo>
                <a:cubicBezTo>
                  <a:pt x="6280822" y="2614955"/>
                  <a:pt x="6302692" y="2597332"/>
                  <a:pt x="6318313" y="2562088"/>
                </a:cubicBezTo>
                <a:cubicBezTo>
                  <a:pt x="6329768" y="2535141"/>
                  <a:pt x="6335496" y="2506120"/>
                  <a:pt x="6335496" y="2475025"/>
                </a:cubicBezTo>
                <a:close/>
                <a:moveTo>
                  <a:pt x="8141322" y="1990115"/>
                </a:moveTo>
                <a:cubicBezTo>
                  <a:pt x="8109038" y="1990115"/>
                  <a:pt x="8088210" y="2019274"/>
                  <a:pt x="8078838" y="2077592"/>
                </a:cubicBezTo>
                <a:cubicBezTo>
                  <a:pt x="8075714" y="2099462"/>
                  <a:pt x="8074152" y="2141638"/>
                  <a:pt x="8074152" y="2204122"/>
                </a:cubicBezTo>
                <a:cubicBezTo>
                  <a:pt x="8074152" y="2264524"/>
                  <a:pt x="8075714" y="2305138"/>
                  <a:pt x="8078838" y="2325966"/>
                </a:cubicBezTo>
                <a:cubicBezTo>
                  <a:pt x="8087169" y="2383243"/>
                  <a:pt x="8106956" y="2411882"/>
                  <a:pt x="8138198" y="2411882"/>
                </a:cubicBezTo>
                <a:cubicBezTo>
                  <a:pt x="8169440" y="2411882"/>
                  <a:pt x="8190267" y="2391574"/>
                  <a:pt x="8200682" y="2350960"/>
                </a:cubicBezTo>
                <a:cubicBezTo>
                  <a:pt x="8207972" y="2319718"/>
                  <a:pt x="8211616" y="2256713"/>
                  <a:pt x="8211616" y="2161946"/>
                </a:cubicBezTo>
                <a:cubicBezTo>
                  <a:pt x="8211616" y="2047392"/>
                  <a:pt x="8188185" y="1990115"/>
                  <a:pt x="8141322" y="1990115"/>
                </a:cubicBezTo>
                <a:close/>
                <a:moveTo>
                  <a:pt x="4998073" y="1990115"/>
                </a:moveTo>
                <a:cubicBezTo>
                  <a:pt x="4965789" y="1990115"/>
                  <a:pt x="4944961" y="2019274"/>
                  <a:pt x="4935589" y="2077592"/>
                </a:cubicBezTo>
                <a:cubicBezTo>
                  <a:pt x="4932464" y="2099462"/>
                  <a:pt x="4930902" y="2141638"/>
                  <a:pt x="4930902" y="2204122"/>
                </a:cubicBezTo>
                <a:cubicBezTo>
                  <a:pt x="4930902" y="2264524"/>
                  <a:pt x="4932464" y="2305138"/>
                  <a:pt x="4935589" y="2325966"/>
                </a:cubicBezTo>
                <a:cubicBezTo>
                  <a:pt x="4943921" y="2383243"/>
                  <a:pt x="4963706" y="2411882"/>
                  <a:pt x="4994949" y="2411882"/>
                </a:cubicBezTo>
                <a:cubicBezTo>
                  <a:pt x="5026191" y="2411882"/>
                  <a:pt x="5047019" y="2391574"/>
                  <a:pt x="5057432" y="2350960"/>
                </a:cubicBezTo>
                <a:cubicBezTo>
                  <a:pt x="5064722" y="2319718"/>
                  <a:pt x="5068367" y="2256713"/>
                  <a:pt x="5068367" y="2161946"/>
                </a:cubicBezTo>
                <a:cubicBezTo>
                  <a:pt x="5068367" y="2047392"/>
                  <a:pt x="5044936" y="1990115"/>
                  <a:pt x="4998073" y="1990115"/>
                </a:cubicBezTo>
                <a:close/>
                <a:moveTo>
                  <a:pt x="9663357" y="1986991"/>
                </a:moveTo>
                <a:cubicBezTo>
                  <a:pt x="9609270" y="1986991"/>
                  <a:pt x="9582225" y="2080196"/>
                  <a:pt x="9582225" y="2266607"/>
                </a:cubicBezTo>
                <a:lnTo>
                  <a:pt x="9582225" y="2282228"/>
                </a:lnTo>
                <a:lnTo>
                  <a:pt x="9735312" y="2282228"/>
                </a:lnTo>
                <a:lnTo>
                  <a:pt x="9735312" y="2233802"/>
                </a:lnTo>
                <a:cubicBezTo>
                  <a:pt x="9735312" y="2161946"/>
                  <a:pt x="9733782" y="2115083"/>
                  <a:pt x="9730723" y="2093213"/>
                </a:cubicBezTo>
                <a:cubicBezTo>
                  <a:pt x="9720521" y="2022398"/>
                  <a:pt x="9698065" y="1986991"/>
                  <a:pt x="9663357" y="1986991"/>
                </a:cubicBezTo>
                <a:close/>
                <a:moveTo>
                  <a:pt x="2621356" y="1983867"/>
                </a:moveTo>
                <a:cubicBezTo>
                  <a:pt x="2579700" y="1983867"/>
                  <a:pt x="2553666" y="2032812"/>
                  <a:pt x="2543251" y="2130704"/>
                </a:cubicBezTo>
                <a:cubicBezTo>
                  <a:pt x="2539086" y="2168194"/>
                  <a:pt x="2537003" y="2233282"/>
                  <a:pt x="2537003" y="2325966"/>
                </a:cubicBezTo>
                <a:cubicBezTo>
                  <a:pt x="2537003" y="2417609"/>
                  <a:pt x="2539086" y="2481656"/>
                  <a:pt x="2543251" y="2518105"/>
                </a:cubicBezTo>
                <a:cubicBezTo>
                  <a:pt x="2554707" y="2614955"/>
                  <a:pt x="2580742" y="2663380"/>
                  <a:pt x="2621356" y="2663380"/>
                </a:cubicBezTo>
                <a:cubicBezTo>
                  <a:pt x="2663012" y="2663380"/>
                  <a:pt x="2689568" y="2614434"/>
                  <a:pt x="2701024" y="2516543"/>
                </a:cubicBezTo>
                <a:cubicBezTo>
                  <a:pt x="2705189" y="2482176"/>
                  <a:pt x="2707272" y="2418651"/>
                  <a:pt x="2707272" y="2325966"/>
                </a:cubicBezTo>
                <a:cubicBezTo>
                  <a:pt x="2707272" y="2230158"/>
                  <a:pt x="2705189" y="2165070"/>
                  <a:pt x="2701024" y="2130704"/>
                </a:cubicBezTo>
                <a:cubicBezTo>
                  <a:pt x="2689568" y="2032812"/>
                  <a:pt x="2663012" y="1983867"/>
                  <a:pt x="2621356" y="1983867"/>
                </a:cubicBezTo>
                <a:close/>
                <a:moveTo>
                  <a:pt x="6503365" y="1955749"/>
                </a:moveTo>
                <a:lnTo>
                  <a:pt x="6770484" y="1955749"/>
                </a:lnTo>
                <a:lnTo>
                  <a:pt x="6770484" y="2004174"/>
                </a:lnTo>
                <a:cubicBezTo>
                  <a:pt x="6744449" y="2007298"/>
                  <a:pt x="6731432" y="2021357"/>
                  <a:pt x="6731432" y="2046350"/>
                </a:cubicBezTo>
                <a:cubicBezTo>
                  <a:pt x="6731432" y="2049475"/>
                  <a:pt x="6733514" y="2058847"/>
                  <a:pt x="6737680" y="2074468"/>
                </a:cubicBezTo>
                <a:lnTo>
                  <a:pt x="6828281" y="2405633"/>
                </a:lnTo>
                <a:lnTo>
                  <a:pt x="6914197" y="2099462"/>
                </a:lnTo>
                <a:cubicBezTo>
                  <a:pt x="6918363" y="2084882"/>
                  <a:pt x="6920446" y="2073948"/>
                  <a:pt x="6920446" y="2066658"/>
                </a:cubicBezTo>
                <a:cubicBezTo>
                  <a:pt x="6920446" y="2032292"/>
                  <a:pt x="6897014" y="2011464"/>
                  <a:pt x="6850151" y="2004174"/>
                </a:cubicBezTo>
                <a:lnTo>
                  <a:pt x="6850151" y="1955749"/>
                </a:lnTo>
                <a:lnTo>
                  <a:pt x="7064158" y="1955749"/>
                </a:lnTo>
                <a:lnTo>
                  <a:pt x="7064158" y="2004174"/>
                </a:lnTo>
                <a:cubicBezTo>
                  <a:pt x="7020420" y="2015645"/>
                  <a:pt x="6990220" y="2050589"/>
                  <a:pt x="6973556" y="2109005"/>
                </a:cubicBezTo>
                <a:lnTo>
                  <a:pt x="6814222" y="2665992"/>
                </a:lnTo>
                <a:cubicBezTo>
                  <a:pt x="6781939" y="2777600"/>
                  <a:pt x="6751218" y="2855836"/>
                  <a:pt x="6722059" y="2900697"/>
                </a:cubicBezTo>
                <a:cubicBezTo>
                  <a:pt x="6687692" y="2953890"/>
                  <a:pt x="6644475" y="2980486"/>
                  <a:pt x="6592404" y="2980486"/>
                </a:cubicBezTo>
                <a:cubicBezTo>
                  <a:pt x="6563246" y="2980486"/>
                  <a:pt x="6539814" y="2971895"/>
                  <a:pt x="6522110" y="2954712"/>
                </a:cubicBezTo>
                <a:cubicBezTo>
                  <a:pt x="6504406" y="2937529"/>
                  <a:pt x="6495554" y="2914878"/>
                  <a:pt x="6495554" y="2886760"/>
                </a:cubicBezTo>
                <a:cubicBezTo>
                  <a:pt x="6495554" y="2861767"/>
                  <a:pt x="6504146" y="2840678"/>
                  <a:pt x="6521329" y="2823495"/>
                </a:cubicBezTo>
                <a:cubicBezTo>
                  <a:pt x="6538512" y="2806312"/>
                  <a:pt x="6560122" y="2797721"/>
                  <a:pt x="6586156" y="2797721"/>
                </a:cubicBezTo>
                <a:cubicBezTo>
                  <a:pt x="6636144" y="2797721"/>
                  <a:pt x="6661136" y="2825318"/>
                  <a:pt x="6661136" y="2880512"/>
                </a:cubicBezTo>
                <a:cubicBezTo>
                  <a:pt x="6683006" y="2861767"/>
                  <a:pt x="6701751" y="2833128"/>
                  <a:pt x="6717372" y="2794596"/>
                </a:cubicBezTo>
                <a:cubicBezTo>
                  <a:pt x="6731952" y="2759189"/>
                  <a:pt x="6739242" y="2725864"/>
                  <a:pt x="6739242" y="2694622"/>
                </a:cubicBezTo>
                <a:cubicBezTo>
                  <a:pt x="6739242" y="2680042"/>
                  <a:pt x="6736118" y="2661818"/>
                  <a:pt x="6729869" y="2639948"/>
                </a:cubicBezTo>
                <a:lnTo>
                  <a:pt x="6575221" y="2096338"/>
                </a:lnTo>
                <a:cubicBezTo>
                  <a:pt x="6560642" y="2044268"/>
                  <a:pt x="6536690" y="2013546"/>
                  <a:pt x="6503365" y="2004174"/>
                </a:cubicBezTo>
                <a:close/>
                <a:moveTo>
                  <a:pt x="10130717" y="1943252"/>
                </a:moveTo>
                <a:lnTo>
                  <a:pt x="10133914" y="2054161"/>
                </a:lnTo>
                <a:cubicBezTo>
                  <a:pt x="10189628" y="1980222"/>
                  <a:pt x="10249990" y="1943252"/>
                  <a:pt x="10314995" y="1943252"/>
                </a:cubicBezTo>
                <a:cubicBezTo>
                  <a:pt x="10372760" y="1943252"/>
                  <a:pt x="10412737" y="1962477"/>
                  <a:pt x="10434924" y="2000927"/>
                </a:cubicBezTo>
                <a:cubicBezTo>
                  <a:pt x="10457110" y="2039378"/>
                  <a:pt x="10468203" y="2102244"/>
                  <a:pt x="10468203" y="2189527"/>
                </a:cubicBezTo>
                <a:lnTo>
                  <a:pt x="10468203" y="2569825"/>
                </a:lnTo>
                <a:cubicBezTo>
                  <a:pt x="10468203" y="2594770"/>
                  <a:pt x="10470726" y="2612441"/>
                  <a:pt x="10475770" y="2622838"/>
                </a:cubicBezTo>
                <a:cubicBezTo>
                  <a:pt x="10482848" y="2636344"/>
                  <a:pt x="10496989" y="2645692"/>
                  <a:pt x="10518191" y="2650883"/>
                </a:cubicBezTo>
                <a:lnTo>
                  <a:pt x="10518191" y="2697746"/>
                </a:lnTo>
                <a:lnTo>
                  <a:pt x="10296373" y="2697746"/>
                </a:lnTo>
                <a:lnTo>
                  <a:pt x="10296373" y="2171026"/>
                </a:lnTo>
                <a:cubicBezTo>
                  <a:pt x="10296373" y="2091033"/>
                  <a:pt x="10274714" y="2051037"/>
                  <a:pt x="10231399" y="2051037"/>
                </a:cubicBezTo>
                <a:cubicBezTo>
                  <a:pt x="10166409" y="2051037"/>
                  <a:pt x="10133914" y="2107126"/>
                  <a:pt x="10133914" y="2219304"/>
                </a:cubicBezTo>
                <a:lnTo>
                  <a:pt x="10133914" y="2569874"/>
                </a:lnTo>
                <a:cubicBezTo>
                  <a:pt x="10133914" y="2617648"/>
                  <a:pt x="10153181" y="2644651"/>
                  <a:pt x="10191712" y="2650883"/>
                </a:cubicBezTo>
                <a:lnTo>
                  <a:pt x="10191712" y="2697746"/>
                </a:lnTo>
                <a:lnTo>
                  <a:pt x="9904285" y="2697746"/>
                </a:lnTo>
                <a:lnTo>
                  <a:pt x="9904285" y="2650883"/>
                </a:lnTo>
                <a:cubicBezTo>
                  <a:pt x="9928237" y="2646718"/>
                  <a:pt x="9944379" y="2637865"/>
                  <a:pt x="9952710" y="2624327"/>
                </a:cubicBezTo>
                <a:cubicBezTo>
                  <a:pt x="9958959" y="2613913"/>
                  <a:pt x="9962083" y="2595689"/>
                  <a:pt x="9962083" y="2569654"/>
                </a:cubicBezTo>
                <a:lnTo>
                  <a:pt x="9962083" y="2088527"/>
                </a:lnTo>
                <a:cubicBezTo>
                  <a:pt x="9962083" y="2068741"/>
                  <a:pt x="9960521" y="2053640"/>
                  <a:pt x="9957397" y="2043226"/>
                </a:cubicBezTo>
                <a:cubicBezTo>
                  <a:pt x="9951149" y="2023440"/>
                  <a:pt x="9933444" y="2011464"/>
                  <a:pt x="9904285" y="2007298"/>
                </a:cubicBezTo>
                <a:lnTo>
                  <a:pt x="9904285" y="1954187"/>
                </a:lnTo>
                <a:cubicBezTo>
                  <a:pt x="10004211" y="1950542"/>
                  <a:pt x="10079689" y="1946897"/>
                  <a:pt x="10130717" y="1943252"/>
                </a:cubicBezTo>
                <a:close/>
                <a:moveTo>
                  <a:pt x="4368092" y="1943252"/>
                </a:moveTo>
                <a:lnTo>
                  <a:pt x="4371289" y="2054161"/>
                </a:lnTo>
                <a:cubicBezTo>
                  <a:pt x="4427004" y="1980222"/>
                  <a:pt x="4487364" y="1943252"/>
                  <a:pt x="4552371" y="1943252"/>
                </a:cubicBezTo>
                <a:cubicBezTo>
                  <a:pt x="4610136" y="1943252"/>
                  <a:pt x="4650111" y="1962477"/>
                  <a:pt x="4672298" y="2000927"/>
                </a:cubicBezTo>
                <a:cubicBezTo>
                  <a:pt x="4694485" y="2039378"/>
                  <a:pt x="4705579" y="2102244"/>
                  <a:pt x="4705579" y="2189527"/>
                </a:cubicBezTo>
                <a:lnTo>
                  <a:pt x="4705579" y="2569825"/>
                </a:lnTo>
                <a:cubicBezTo>
                  <a:pt x="4705579" y="2594770"/>
                  <a:pt x="4708101" y="2612441"/>
                  <a:pt x="4713145" y="2622838"/>
                </a:cubicBezTo>
                <a:cubicBezTo>
                  <a:pt x="4720224" y="2636344"/>
                  <a:pt x="4734364" y="2645692"/>
                  <a:pt x="4755565" y="2650883"/>
                </a:cubicBezTo>
                <a:lnTo>
                  <a:pt x="4755565" y="2697746"/>
                </a:lnTo>
                <a:lnTo>
                  <a:pt x="4533748" y="2697746"/>
                </a:lnTo>
                <a:lnTo>
                  <a:pt x="4533748" y="2171026"/>
                </a:lnTo>
                <a:cubicBezTo>
                  <a:pt x="4533748" y="2091033"/>
                  <a:pt x="4512089" y="2051037"/>
                  <a:pt x="4468774" y="2051037"/>
                </a:cubicBezTo>
                <a:cubicBezTo>
                  <a:pt x="4403784" y="2051037"/>
                  <a:pt x="4371289" y="2107126"/>
                  <a:pt x="4371289" y="2219304"/>
                </a:cubicBezTo>
                <a:lnTo>
                  <a:pt x="4371289" y="2569874"/>
                </a:lnTo>
                <a:cubicBezTo>
                  <a:pt x="4371289" y="2617648"/>
                  <a:pt x="4390555" y="2644651"/>
                  <a:pt x="4429087" y="2650883"/>
                </a:cubicBezTo>
                <a:lnTo>
                  <a:pt x="4429087" y="2697746"/>
                </a:lnTo>
                <a:lnTo>
                  <a:pt x="4150805" y="2697746"/>
                </a:lnTo>
                <a:lnTo>
                  <a:pt x="4150805" y="2700846"/>
                </a:lnTo>
                <a:cubicBezTo>
                  <a:pt x="4050831" y="2705012"/>
                  <a:pt x="3976370" y="2709185"/>
                  <a:pt x="3927425" y="2713367"/>
                </a:cubicBezTo>
                <a:lnTo>
                  <a:pt x="3922739" y="2602458"/>
                </a:lnTo>
                <a:cubicBezTo>
                  <a:pt x="3865722" y="2676397"/>
                  <a:pt x="3805084" y="2713367"/>
                  <a:pt x="3740827" y="2713367"/>
                </a:cubicBezTo>
                <a:cubicBezTo>
                  <a:pt x="3676553" y="2713367"/>
                  <a:pt x="3633018" y="2686348"/>
                  <a:pt x="3610220" y="2632309"/>
                </a:cubicBezTo>
                <a:cubicBezTo>
                  <a:pt x="3594664" y="2596966"/>
                  <a:pt x="3586887" y="2541886"/>
                  <a:pt x="3586887" y="2467068"/>
                </a:cubicBezTo>
                <a:lnTo>
                  <a:pt x="3586887" y="2083572"/>
                </a:lnTo>
                <a:cubicBezTo>
                  <a:pt x="3586887" y="2057586"/>
                  <a:pt x="3584365" y="2039915"/>
                  <a:pt x="3579320" y="2030559"/>
                </a:cubicBezTo>
                <a:lnTo>
                  <a:pt x="3577285" y="2027225"/>
                </a:lnTo>
                <a:lnTo>
                  <a:pt x="3565969" y="2038540"/>
                </a:lnTo>
                <a:cubicBezTo>
                  <a:pt x="3551390" y="2055202"/>
                  <a:pt x="3539935" y="2077072"/>
                  <a:pt x="3531603" y="2104148"/>
                </a:cubicBezTo>
                <a:lnTo>
                  <a:pt x="3345714" y="2716491"/>
                </a:lnTo>
                <a:lnTo>
                  <a:pt x="3297289" y="2716491"/>
                </a:lnTo>
                <a:lnTo>
                  <a:pt x="3117646" y="2074468"/>
                </a:lnTo>
                <a:cubicBezTo>
                  <a:pt x="3105151" y="2030729"/>
                  <a:pt x="3084322" y="2007298"/>
                  <a:pt x="3055162" y="2004174"/>
                </a:cubicBezTo>
                <a:lnTo>
                  <a:pt x="3055162" y="1955749"/>
                </a:lnTo>
                <a:lnTo>
                  <a:pt x="3322282" y="1955749"/>
                </a:lnTo>
                <a:lnTo>
                  <a:pt x="3322282" y="2004174"/>
                </a:lnTo>
                <a:cubicBezTo>
                  <a:pt x="3295206" y="2008339"/>
                  <a:pt x="3281668" y="2019274"/>
                  <a:pt x="3281668" y="2036978"/>
                </a:cubicBezTo>
                <a:cubicBezTo>
                  <a:pt x="3281668" y="2045309"/>
                  <a:pt x="3283750" y="2056764"/>
                  <a:pt x="3287915" y="2071344"/>
                </a:cubicBezTo>
                <a:lnTo>
                  <a:pt x="3381642" y="2402509"/>
                </a:lnTo>
                <a:lnTo>
                  <a:pt x="3472243" y="2099462"/>
                </a:lnTo>
                <a:cubicBezTo>
                  <a:pt x="3476410" y="2085924"/>
                  <a:pt x="3478492" y="2073427"/>
                  <a:pt x="3478492" y="2061971"/>
                </a:cubicBezTo>
                <a:cubicBezTo>
                  <a:pt x="3478492" y="2029688"/>
                  <a:pt x="3454540" y="2010422"/>
                  <a:pt x="3406636" y="2004174"/>
                </a:cubicBezTo>
                <a:lnTo>
                  <a:pt x="3406636" y="1955749"/>
                </a:lnTo>
                <a:lnTo>
                  <a:pt x="3536899" y="1955749"/>
                </a:lnTo>
                <a:lnTo>
                  <a:pt x="3536899" y="1954162"/>
                </a:lnTo>
                <a:cubicBezTo>
                  <a:pt x="3627501" y="1954162"/>
                  <a:pt x="3701441" y="1951567"/>
                  <a:pt x="3758718" y="1946376"/>
                </a:cubicBezTo>
                <a:lnTo>
                  <a:pt x="3758718" y="2484031"/>
                </a:lnTo>
                <a:cubicBezTo>
                  <a:pt x="3758718" y="2565065"/>
                  <a:pt x="3780896" y="2605582"/>
                  <a:pt x="3825254" y="2605582"/>
                </a:cubicBezTo>
                <a:cubicBezTo>
                  <a:pt x="3890243" y="2605582"/>
                  <a:pt x="3922739" y="2548956"/>
                  <a:pt x="3922739" y="2435704"/>
                </a:cubicBezTo>
                <a:lnTo>
                  <a:pt x="3922739" y="2083523"/>
                </a:lnTo>
                <a:cubicBezTo>
                  <a:pt x="3922739" y="2058579"/>
                  <a:pt x="3919613" y="2040135"/>
                  <a:pt x="3913365" y="2028191"/>
                </a:cubicBezTo>
                <a:cubicBezTo>
                  <a:pt x="3907118" y="2016247"/>
                  <a:pt x="3892537" y="2007680"/>
                  <a:pt x="3869627" y="2002490"/>
                </a:cubicBezTo>
                <a:lnTo>
                  <a:pt x="3869627" y="1954162"/>
                </a:lnTo>
                <a:cubicBezTo>
                  <a:pt x="3960228" y="1954162"/>
                  <a:pt x="4034168" y="1951567"/>
                  <a:pt x="4091445" y="1946376"/>
                </a:cubicBezTo>
                <a:lnTo>
                  <a:pt x="4091445" y="2569361"/>
                </a:lnTo>
                <a:cubicBezTo>
                  <a:pt x="4091445" y="2595445"/>
                  <a:pt x="4095090" y="2613710"/>
                  <a:pt x="4102379" y="2624156"/>
                </a:cubicBezTo>
                <a:cubicBezTo>
                  <a:pt x="4108628" y="2634322"/>
                  <a:pt x="4119270" y="2641559"/>
                  <a:pt x="4134306" y="2645867"/>
                </a:cubicBezTo>
                <a:lnTo>
                  <a:pt x="4148365" y="2648706"/>
                </a:lnTo>
                <a:lnTo>
                  <a:pt x="4171731" y="2641120"/>
                </a:lnTo>
                <a:cubicBezTo>
                  <a:pt x="4179802" y="2636694"/>
                  <a:pt x="4185921" y="2631096"/>
                  <a:pt x="4190086" y="2624327"/>
                </a:cubicBezTo>
                <a:cubicBezTo>
                  <a:pt x="4196334" y="2613913"/>
                  <a:pt x="4199459" y="2595689"/>
                  <a:pt x="4199459" y="2569654"/>
                </a:cubicBezTo>
                <a:lnTo>
                  <a:pt x="4199459" y="2088527"/>
                </a:lnTo>
                <a:cubicBezTo>
                  <a:pt x="4199459" y="2068741"/>
                  <a:pt x="4197896" y="2053640"/>
                  <a:pt x="4194772" y="2043226"/>
                </a:cubicBezTo>
                <a:cubicBezTo>
                  <a:pt x="4188524" y="2023440"/>
                  <a:pt x="4170819" y="2011464"/>
                  <a:pt x="4141661" y="2007298"/>
                </a:cubicBezTo>
                <a:lnTo>
                  <a:pt x="4141661" y="1954187"/>
                </a:lnTo>
                <a:cubicBezTo>
                  <a:pt x="4241586" y="1950542"/>
                  <a:pt x="4317063" y="1946897"/>
                  <a:pt x="4368092" y="1943252"/>
                </a:cubicBezTo>
                <a:close/>
                <a:moveTo>
                  <a:pt x="6288634" y="1938565"/>
                </a:moveTo>
                <a:cubicBezTo>
                  <a:pt x="6432346" y="1938565"/>
                  <a:pt x="6504202" y="2005736"/>
                  <a:pt x="6504202" y="2140076"/>
                </a:cubicBezTo>
                <a:lnTo>
                  <a:pt x="6504202" y="2541536"/>
                </a:lnTo>
                <a:cubicBezTo>
                  <a:pt x="6504202" y="2586316"/>
                  <a:pt x="6512534" y="2608707"/>
                  <a:pt x="6529196" y="2608707"/>
                </a:cubicBezTo>
                <a:cubicBezTo>
                  <a:pt x="6552108" y="2608707"/>
                  <a:pt x="6563562" y="2580068"/>
                  <a:pt x="6563562" y="2522791"/>
                </a:cubicBezTo>
                <a:lnTo>
                  <a:pt x="6602616" y="2522791"/>
                </a:lnTo>
                <a:lnTo>
                  <a:pt x="6602616" y="2544660"/>
                </a:lnTo>
                <a:cubicBezTo>
                  <a:pt x="6602616" y="2659214"/>
                  <a:pt x="6560960" y="2716491"/>
                  <a:pt x="6477648" y="2716491"/>
                </a:cubicBezTo>
                <a:cubicBezTo>
                  <a:pt x="6420370" y="2716491"/>
                  <a:pt x="6376110" y="2682125"/>
                  <a:pt x="6344869" y="2613393"/>
                </a:cubicBezTo>
                <a:cubicBezTo>
                  <a:pt x="6301130" y="2682125"/>
                  <a:pt x="6245936" y="2716491"/>
                  <a:pt x="6179286" y="2716491"/>
                </a:cubicBezTo>
                <a:cubicBezTo>
                  <a:pt x="6132423" y="2716491"/>
                  <a:pt x="6094933" y="2699829"/>
                  <a:pt x="6066815" y="2666504"/>
                </a:cubicBezTo>
                <a:cubicBezTo>
                  <a:pt x="6038697" y="2633179"/>
                  <a:pt x="6024638" y="2592565"/>
                  <a:pt x="6024638" y="2544660"/>
                </a:cubicBezTo>
                <a:cubicBezTo>
                  <a:pt x="6024638" y="2467597"/>
                  <a:pt x="6059004" y="2399385"/>
                  <a:pt x="6127738" y="2340025"/>
                </a:cubicBezTo>
                <a:cubicBezTo>
                  <a:pt x="6180848" y="2293162"/>
                  <a:pt x="6250102" y="2255151"/>
                  <a:pt x="6335496" y="2225992"/>
                </a:cubicBezTo>
                <a:lnTo>
                  <a:pt x="6335496" y="2121331"/>
                </a:lnTo>
                <a:cubicBezTo>
                  <a:pt x="6335496" y="2038019"/>
                  <a:pt x="6306858" y="1996363"/>
                  <a:pt x="6249580" y="1996363"/>
                </a:cubicBezTo>
                <a:cubicBezTo>
                  <a:pt x="6221463" y="1996363"/>
                  <a:pt x="6196469" y="2005736"/>
                  <a:pt x="6174600" y="2024481"/>
                </a:cubicBezTo>
                <a:cubicBezTo>
                  <a:pt x="6218338" y="2039061"/>
                  <a:pt x="6240208" y="2067179"/>
                  <a:pt x="6240208" y="2108834"/>
                </a:cubicBezTo>
                <a:cubicBezTo>
                  <a:pt x="6240208" y="2133828"/>
                  <a:pt x="6231547" y="2153875"/>
                  <a:pt x="6214226" y="2168975"/>
                </a:cubicBezTo>
                <a:cubicBezTo>
                  <a:pt x="6196904" y="2184076"/>
                  <a:pt x="6175112" y="2191626"/>
                  <a:pt x="6148850" y="2191626"/>
                </a:cubicBezTo>
                <a:cubicBezTo>
                  <a:pt x="6120504" y="2191626"/>
                  <a:pt x="6096881" y="2183034"/>
                  <a:pt x="6077982" y="2165851"/>
                </a:cubicBezTo>
                <a:cubicBezTo>
                  <a:pt x="6059082" y="2148668"/>
                  <a:pt x="6049632" y="2126018"/>
                  <a:pt x="6049632" y="2097900"/>
                </a:cubicBezTo>
                <a:cubicBezTo>
                  <a:pt x="6049632" y="2045830"/>
                  <a:pt x="6077750" y="2004695"/>
                  <a:pt x="6133985" y="1974494"/>
                </a:cubicBezTo>
                <a:cubicBezTo>
                  <a:pt x="6180848" y="1950542"/>
                  <a:pt x="6232398" y="1938565"/>
                  <a:pt x="6288634" y="1938565"/>
                </a:cubicBezTo>
                <a:close/>
                <a:moveTo>
                  <a:pt x="9661893" y="1937004"/>
                </a:moveTo>
                <a:cubicBezTo>
                  <a:pt x="9753536" y="1937004"/>
                  <a:pt x="9820707" y="1983867"/>
                  <a:pt x="9863404" y="2077592"/>
                </a:cubicBezTo>
                <a:cubicBezTo>
                  <a:pt x="9894646" y="2147366"/>
                  <a:pt x="9910266" y="2234323"/>
                  <a:pt x="9910266" y="2338463"/>
                </a:cubicBezTo>
                <a:lnTo>
                  <a:pt x="9910266" y="2344712"/>
                </a:lnTo>
                <a:lnTo>
                  <a:pt x="9582225" y="2344712"/>
                </a:lnTo>
                <a:lnTo>
                  <a:pt x="9582225" y="2372829"/>
                </a:lnTo>
                <a:cubicBezTo>
                  <a:pt x="9582225" y="2548826"/>
                  <a:pt x="9624720" y="2636824"/>
                  <a:pt x="9709708" y="2636824"/>
                </a:cubicBezTo>
                <a:cubicBezTo>
                  <a:pt x="9792629" y="2636824"/>
                  <a:pt x="9842901" y="2573299"/>
                  <a:pt x="9860524" y="2446248"/>
                </a:cubicBezTo>
                <a:lnTo>
                  <a:pt x="9911829" y="2446248"/>
                </a:lnTo>
                <a:cubicBezTo>
                  <a:pt x="9905581" y="2524353"/>
                  <a:pt x="9883191" y="2587358"/>
                  <a:pt x="9844659" y="2635262"/>
                </a:cubicBezTo>
                <a:cubicBezTo>
                  <a:pt x="9801961" y="2689415"/>
                  <a:pt x="9743122" y="2716491"/>
                  <a:pt x="9668142" y="2716491"/>
                </a:cubicBezTo>
                <a:cubicBezTo>
                  <a:pt x="9576498" y="2716491"/>
                  <a:pt x="9505163" y="2674315"/>
                  <a:pt x="9454133" y="2589961"/>
                </a:cubicBezTo>
                <a:cubicBezTo>
                  <a:pt x="9412477" y="2520187"/>
                  <a:pt x="9391649" y="2436355"/>
                  <a:pt x="9391649" y="2338463"/>
                </a:cubicBezTo>
                <a:cubicBezTo>
                  <a:pt x="9391649" y="2237447"/>
                  <a:pt x="9410915" y="2149970"/>
                  <a:pt x="9449447" y="2076030"/>
                </a:cubicBezTo>
                <a:cubicBezTo>
                  <a:pt x="9498393" y="1983346"/>
                  <a:pt x="9569209" y="1937004"/>
                  <a:pt x="9661893" y="1937004"/>
                </a:cubicBezTo>
                <a:close/>
                <a:moveTo>
                  <a:pt x="8360016" y="1837029"/>
                </a:moveTo>
                <a:cubicBezTo>
                  <a:pt x="8379802" y="1837029"/>
                  <a:pt x="8396725" y="1844319"/>
                  <a:pt x="8410784" y="1858899"/>
                </a:cubicBezTo>
                <a:cubicBezTo>
                  <a:pt x="8424843" y="1873478"/>
                  <a:pt x="8431872" y="1891182"/>
                  <a:pt x="8431872" y="1912010"/>
                </a:cubicBezTo>
                <a:cubicBezTo>
                  <a:pt x="8431872" y="1928412"/>
                  <a:pt x="8428870" y="1941739"/>
                  <a:pt x="8422866" y="1951990"/>
                </a:cubicBezTo>
                <a:lnTo>
                  <a:pt x="8420679" y="1954869"/>
                </a:lnTo>
                <a:lnTo>
                  <a:pt x="8498309" y="1953406"/>
                </a:lnTo>
                <a:cubicBezTo>
                  <a:pt x="8535539" y="1951843"/>
                  <a:pt x="8568575" y="1949500"/>
                  <a:pt x="8597417" y="1946376"/>
                </a:cubicBezTo>
                <a:lnTo>
                  <a:pt x="8597417" y="2484031"/>
                </a:lnTo>
                <a:cubicBezTo>
                  <a:pt x="8597417" y="2565065"/>
                  <a:pt x="8619596" y="2605582"/>
                  <a:pt x="8663952" y="2605582"/>
                </a:cubicBezTo>
                <a:cubicBezTo>
                  <a:pt x="8728942" y="2605582"/>
                  <a:pt x="8761437" y="2549119"/>
                  <a:pt x="8761437" y="2436192"/>
                </a:cubicBezTo>
                <a:lnTo>
                  <a:pt x="8761437" y="2084988"/>
                </a:lnTo>
                <a:cubicBezTo>
                  <a:pt x="8761437" y="2060125"/>
                  <a:pt x="8758313" y="2041733"/>
                  <a:pt x="8752065" y="2029814"/>
                </a:cubicBezTo>
                <a:cubicBezTo>
                  <a:pt x="8745816" y="2017895"/>
                  <a:pt x="8731237" y="2009348"/>
                  <a:pt x="8708326" y="2004174"/>
                </a:cubicBezTo>
                <a:lnTo>
                  <a:pt x="8708326" y="1955749"/>
                </a:lnTo>
                <a:cubicBezTo>
                  <a:pt x="8798928" y="1955749"/>
                  <a:pt x="8872867" y="1952625"/>
                  <a:pt x="8930144" y="1946376"/>
                </a:cubicBezTo>
                <a:lnTo>
                  <a:pt x="8930144" y="1955749"/>
                </a:lnTo>
                <a:lnTo>
                  <a:pt x="9180309" y="1955749"/>
                </a:lnTo>
                <a:lnTo>
                  <a:pt x="9180309" y="2004174"/>
                </a:lnTo>
                <a:cubicBezTo>
                  <a:pt x="9154273" y="2007298"/>
                  <a:pt x="9141256" y="2021357"/>
                  <a:pt x="9141256" y="2046350"/>
                </a:cubicBezTo>
                <a:cubicBezTo>
                  <a:pt x="9141256" y="2049475"/>
                  <a:pt x="9143339" y="2058847"/>
                  <a:pt x="9147505" y="2074468"/>
                </a:cubicBezTo>
                <a:lnTo>
                  <a:pt x="9238107" y="2405633"/>
                </a:lnTo>
                <a:lnTo>
                  <a:pt x="9324022" y="2099462"/>
                </a:lnTo>
                <a:cubicBezTo>
                  <a:pt x="9328187" y="2084882"/>
                  <a:pt x="9330270" y="2073948"/>
                  <a:pt x="9330270" y="2066658"/>
                </a:cubicBezTo>
                <a:cubicBezTo>
                  <a:pt x="9330270" y="2032292"/>
                  <a:pt x="9306839" y="2011464"/>
                  <a:pt x="9259976" y="2004174"/>
                </a:cubicBezTo>
                <a:lnTo>
                  <a:pt x="9259976" y="1955749"/>
                </a:lnTo>
                <a:lnTo>
                  <a:pt x="9473984" y="1955749"/>
                </a:lnTo>
                <a:lnTo>
                  <a:pt x="9473984" y="2004174"/>
                </a:lnTo>
                <a:cubicBezTo>
                  <a:pt x="9430245" y="2015645"/>
                  <a:pt x="9400044" y="2050589"/>
                  <a:pt x="9383382" y="2109005"/>
                </a:cubicBezTo>
                <a:lnTo>
                  <a:pt x="9224048" y="2665992"/>
                </a:lnTo>
                <a:cubicBezTo>
                  <a:pt x="9191764" y="2777600"/>
                  <a:pt x="9161043" y="2855836"/>
                  <a:pt x="9131884" y="2900697"/>
                </a:cubicBezTo>
                <a:cubicBezTo>
                  <a:pt x="9097518" y="2953890"/>
                  <a:pt x="9054299" y="2980486"/>
                  <a:pt x="9002229" y="2980486"/>
                </a:cubicBezTo>
                <a:cubicBezTo>
                  <a:pt x="8973070" y="2980486"/>
                  <a:pt x="8949639" y="2971895"/>
                  <a:pt x="8931935" y="2954712"/>
                </a:cubicBezTo>
                <a:cubicBezTo>
                  <a:pt x="8914231" y="2937529"/>
                  <a:pt x="8905379" y="2914878"/>
                  <a:pt x="8905379" y="2886760"/>
                </a:cubicBezTo>
                <a:cubicBezTo>
                  <a:pt x="8905379" y="2861767"/>
                  <a:pt x="8913971" y="2840678"/>
                  <a:pt x="8931154" y="2823495"/>
                </a:cubicBezTo>
                <a:cubicBezTo>
                  <a:pt x="8948337" y="2806312"/>
                  <a:pt x="8969946" y="2797721"/>
                  <a:pt x="8995981" y="2797721"/>
                </a:cubicBezTo>
                <a:cubicBezTo>
                  <a:pt x="9045968" y="2797721"/>
                  <a:pt x="9070962" y="2825318"/>
                  <a:pt x="9070962" y="2880512"/>
                </a:cubicBezTo>
                <a:cubicBezTo>
                  <a:pt x="9092831" y="2861767"/>
                  <a:pt x="9111577" y="2833128"/>
                  <a:pt x="9127197" y="2794596"/>
                </a:cubicBezTo>
                <a:cubicBezTo>
                  <a:pt x="9141777" y="2759189"/>
                  <a:pt x="9149067" y="2725864"/>
                  <a:pt x="9149067" y="2694622"/>
                </a:cubicBezTo>
                <a:cubicBezTo>
                  <a:pt x="9149067" y="2680042"/>
                  <a:pt x="9145943" y="2661818"/>
                  <a:pt x="9139694" y="2639948"/>
                </a:cubicBezTo>
                <a:lnTo>
                  <a:pt x="8985047" y="2096338"/>
                </a:lnTo>
                <a:cubicBezTo>
                  <a:pt x="8974112" y="2057285"/>
                  <a:pt x="8957905" y="2030241"/>
                  <a:pt x="8936426" y="2015206"/>
                </a:cubicBezTo>
                <a:lnTo>
                  <a:pt x="8930144" y="2011544"/>
                </a:lnTo>
                <a:lnTo>
                  <a:pt x="8930144" y="2568092"/>
                </a:lnTo>
                <a:cubicBezTo>
                  <a:pt x="8930144" y="2595168"/>
                  <a:pt x="8934049" y="2614434"/>
                  <a:pt x="8941860" y="2625889"/>
                </a:cubicBezTo>
                <a:cubicBezTo>
                  <a:pt x="8949670" y="2637345"/>
                  <a:pt x="8965552" y="2644635"/>
                  <a:pt x="8989504" y="2647759"/>
                </a:cubicBezTo>
                <a:lnTo>
                  <a:pt x="8989504" y="2700870"/>
                </a:lnTo>
                <a:cubicBezTo>
                  <a:pt x="8888846" y="2705036"/>
                  <a:pt x="8813873" y="2709202"/>
                  <a:pt x="8764586" y="2713367"/>
                </a:cubicBezTo>
                <a:lnTo>
                  <a:pt x="8761437" y="2602458"/>
                </a:lnTo>
                <a:cubicBezTo>
                  <a:pt x="8704421" y="2676397"/>
                  <a:pt x="8643784" y="2713367"/>
                  <a:pt x="8579526" y="2713367"/>
                </a:cubicBezTo>
                <a:cubicBezTo>
                  <a:pt x="8521468" y="2713367"/>
                  <a:pt x="8481040" y="2693149"/>
                  <a:pt x="8458243" y="2652714"/>
                </a:cubicBezTo>
                <a:cubicBezTo>
                  <a:pt x="8436471" y="2616428"/>
                  <a:pt x="8425586" y="2554732"/>
                  <a:pt x="8425586" y="2467629"/>
                </a:cubicBezTo>
                <a:lnTo>
                  <a:pt x="8425586" y="2085037"/>
                </a:lnTo>
                <a:cubicBezTo>
                  <a:pt x="8425586" y="2058091"/>
                  <a:pt x="8422462" y="2038914"/>
                  <a:pt x="8416213" y="2027508"/>
                </a:cubicBezTo>
                <a:cubicBezTo>
                  <a:pt x="8409965" y="2016101"/>
                  <a:pt x="8395906" y="2008323"/>
                  <a:pt x="8374036" y="2004174"/>
                </a:cubicBezTo>
                <a:lnTo>
                  <a:pt x="8374036" y="1977194"/>
                </a:lnTo>
                <a:lnTo>
                  <a:pt x="8367826" y="1977618"/>
                </a:lnTo>
                <a:cubicBezTo>
                  <a:pt x="8337626" y="1977618"/>
                  <a:pt x="8315235" y="1961997"/>
                  <a:pt x="8300656" y="1930755"/>
                </a:cubicBezTo>
                <a:cubicBezTo>
                  <a:pt x="8291283" y="1944293"/>
                  <a:pt x="8281910" y="1961476"/>
                  <a:pt x="8272538" y="1982304"/>
                </a:cubicBezTo>
                <a:cubicBezTo>
                  <a:pt x="8343353" y="2029167"/>
                  <a:pt x="8378761" y="2105710"/>
                  <a:pt x="8378761" y="2211933"/>
                </a:cubicBezTo>
                <a:cubicBezTo>
                  <a:pt x="8378761" y="2282748"/>
                  <a:pt x="8356111" y="2342108"/>
                  <a:pt x="8310809" y="2390013"/>
                </a:cubicBezTo>
                <a:cubicBezTo>
                  <a:pt x="8265509" y="2437917"/>
                  <a:pt x="8211616" y="2461869"/>
                  <a:pt x="8149132" y="2461869"/>
                </a:cubicBezTo>
                <a:cubicBezTo>
                  <a:pt x="8135594" y="2461869"/>
                  <a:pt x="8117370" y="2459266"/>
                  <a:pt x="8094458" y="2454059"/>
                </a:cubicBezTo>
                <a:cubicBezTo>
                  <a:pt x="8047596" y="2478011"/>
                  <a:pt x="8024164" y="2503004"/>
                  <a:pt x="8024164" y="2529039"/>
                </a:cubicBezTo>
                <a:cubicBezTo>
                  <a:pt x="8024164" y="2544660"/>
                  <a:pt x="8039785" y="2554554"/>
                  <a:pt x="8071028" y="2558719"/>
                </a:cubicBezTo>
                <a:cubicBezTo>
                  <a:pt x="8114766" y="2562885"/>
                  <a:pt x="8158504" y="2567050"/>
                  <a:pt x="8202244" y="2571216"/>
                </a:cubicBezTo>
                <a:cubicBezTo>
                  <a:pt x="8355329" y="2591003"/>
                  <a:pt x="8431872" y="2651925"/>
                  <a:pt x="8431872" y="2753982"/>
                </a:cubicBezTo>
                <a:cubicBezTo>
                  <a:pt x="8431872" y="2819590"/>
                  <a:pt x="8403234" y="2873743"/>
                  <a:pt x="8345957" y="2916440"/>
                </a:cubicBezTo>
                <a:cubicBezTo>
                  <a:pt x="8288680" y="2959137"/>
                  <a:pt x="8211616" y="2980486"/>
                  <a:pt x="8114766" y="2980486"/>
                </a:cubicBezTo>
                <a:cubicBezTo>
                  <a:pt x="8041868" y="2980486"/>
                  <a:pt x="7983550" y="2966948"/>
                  <a:pt x="7939811" y="2939872"/>
                </a:cubicBezTo>
                <a:cubicBezTo>
                  <a:pt x="7896072" y="2912795"/>
                  <a:pt x="7874203" y="2878429"/>
                  <a:pt x="7874203" y="2836773"/>
                </a:cubicBezTo>
                <a:cubicBezTo>
                  <a:pt x="7874203" y="2787827"/>
                  <a:pt x="7914297" y="2742526"/>
                  <a:pt x="7994484" y="2700870"/>
                </a:cubicBezTo>
                <a:cubicBezTo>
                  <a:pt x="7936166" y="2679001"/>
                  <a:pt x="7907006" y="2645155"/>
                  <a:pt x="7907006" y="2599334"/>
                </a:cubicBezTo>
                <a:cubicBezTo>
                  <a:pt x="7907006" y="2546223"/>
                  <a:pt x="7948663" y="2491549"/>
                  <a:pt x="8031974" y="2435313"/>
                </a:cubicBezTo>
                <a:cubicBezTo>
                  <a:pt x="7948663" y="2385326"/>
                  <a:pt x="7907006" y="2305138"/>
                  <a:pt x="7907006" y="2194750"/>
                </a:cubicBezTo>
                <a:cubicBezTo>
                  <a:pt x="7907006" y="2118728"/>
                  <a:pt x="7928876" y="2057545"/>
                  <a:pt x="7972615" y="2011203"/>
                </a:cubicBezTo>
                <a:cubicBezTo>
                  <a:pt x="8016354" y="1964861"/>
                  <a:pt x="8072590" y="1941690"/>
                  <a:pt x="8141322" y="1941690"/>
                </a:cubicBezTo>
                <a:cubicBezTo>
                  <a:pt x="8175688" y="1941690"/>
                  <a:pt x="8205888" y="1947938"/>
                  <a:pt x="8231924" y="1960435"/>
                </a:cubicBezTo>
                <a:cubicBezTo>
                  <a:pt x="8266290" y="1878164"/>
                  <a:pt x="8308987" y="1837029"/>
                  <a:pt x="8360016" y="1837029"/>
                </a:cubicBezTo>
                <a:close/>
                <a:moveTo>
                  <a:pt x="5216766" y="1837029"/>
                </a:moveTo>
                <a:cubicBezTo>
                  <a:pt x="5236553" y="1837029"/>
                  <a:pt x="5253476" y="1844319"/>
                  <a:pt x="5267534" y="1858899"/>
                </a:cubicBezTo>
                <a:cubicBezTo>
                  <a:pt x="5281593" y="1873478"/>
                  <a:pt x="5288622" y="1891182"/>
                  <a:pt x="5288622" y="1912010"/>
                </a:cubicBezTo>
                <a:cubicBezTo>
                  <a:pt x="5288622" y="1955749"/>
                  <a:pt x="5267274" y="1977618"/>
                  <a:pt x="5224577" y="1977618"/>
                </a:cubicBezTo>
                <a:cubicBezTo>
                  <a:pt x="5194376" y="1977618"/>
                  <a:pt x="5171986" y="1961997"/>
                  <a:pt x="5157406" y="1930755"/>
                </a:cubicBezTo>
                <a:cubicBezTo>
                  <a:pt x="5148034" y="1944293"/>
                  <a:pt x="5138661" y="1961476"/>
                  <a:pt x="5129289" y="1982304"/>
                </a:cubicBezTo>
                <a:cubicBezTo>
                  <a:pt x="5200104" y="2029167"/>
                  <a:pt x="5235511" y="2105710"/>
                  <a:pt x="5235511" y="2211933"/>
                </a:cubicBezTo>
                <a:cubicBezTo>
                  <a:pt x="5235511" y="2282748"/>
                  <a:pt x="5212861" y="2342108"/>
                  <a:pt x="5167560" y="2390013"/>
                </a:cubicBezTo>
                <a:cubicBezTo>
                  <a:pt x="5122259" y="2437917"/>
                  <a:pt x="5068367" y="2461869"/>
                  <a:pt x="5005884" y="2461869"/>
                </a:cubicBezTo>
                <a:cubicBezTo>
                  <a:pt x="4992345" y="2461869"/>
                  <a:pt x="4974121" y="2459266"/>
                  <a:pt x="4951210" y="2454059"/>
                </a:cubicBezTo>
                <a:cubicBezTo>
                  <a:pt x="4904347" y="2478011"/>
                  <a:pt x="4880915" y="2503004"/>
                  <a:pt x="4880915" y="2529039"/>
                </a:cubicBezTo>
                <a:cubicBezTo>
                  <a:pt x="4880915" y="2544660"/>
                  <a:pt x="4896536" y="2554554"/>
                  <a:pt x="4927778" y="2558719"/>
                </a:cubicBezTo>
                <a:cubicBezTo>
                  <a:pt x="4971517" y="2562885"/>
                  <a:pt x="5015256" y="2567050"/>
                  <a:pt x="5058994" y="2571216"/>
                </a:cubicBezTo>
                <a:cubicBezTo>
                  <a:pt x="5212080" y="2591003"/>
                  <a:pt x="5288622" y="2651925"/>
                  <a:pt x="5288622" y="2753982"/>
                </a:cubicBezTo>
                <a:cubicBezTo>
                  <a:pt x="5288622" y="2819590"/>
                  <a:pt x="5259984" y="2873743"/>
                  <a:pt x="5202707" y="2916440"/>
                </a:cubicBezTo>
                <a:cubicBezTo>
                  <a:pt x="5145431" y="2959137"/>
                  <a:pt x="5068367" y="2980486"/>
                  <a:pt x="4971517" y="2980486"/>
                </a:cubicBezTo>
                <a:cubicBezTo>
                  <a:pt x="4898619" y="2980486"/>
                  <a:pt x="4840300" y="2966948"/>
                  <a:pt x="4796561" y="2939872"/>
                </a:cubicBezTo>
                <a:cubicBezTo>
                  <a:pt x="4752823" y="2912795"/>
                  <a:pt x="4730953" y="2878429"/>
                  <a:pt x="4730953" y="2836773"/>
                </a:cubicBezTo>
                <a:cubicBezTo>
                  <a:pt x="4730953" y="2787827"/>
                  <a:pt x="4771048" y="2742526"/>
                  <a:pt x="4851235" y="2700870"/>
                </a:cubicBezTo>
                <a:cubicBezTo>
                  <a:pt x="4792916" y="2679001"/>
                  <a:pt x="4763758" y="2645155"/>
                  <a:pt x="4763758" y="2599334"/>
                </a:cubicBezTo>
                <a:cubicBezTo>
                  <a:pt x="4763758" y="2546223"/>
                  <a:pt x="4805414" y="2491549"/>
                  <a:pt x="4888726" y="2435313"/>
                </a:cubicBezTo>
                <a:cubicBezTo>
                  <a:pt x="4805414" y="2385326"/>
                  <a:pt x="4763758" y="2305138"/>
                  <a:pt x="4763758" y="2194750"/>
                </a:cubicBezTo>
                <a:cubicBezTo>
                  <a:pt x="4763758" y="2118728"/>
                  <a:pt x="4785626" y="2057545"/>
                  <a:pt x="4829366" y="2011203"/>
                </a:cubicBezTo>
                <a:cubicBezTo>
                  <a:pt x="4873105" y="1964861"/>
                  <a:pt x="4929340" y="1941690"/>
                  <a:pt x="4998073" y="1941690"/>
                </a:cubicBezTo>
                <a:cubicBezTo>
                  <a:pt x="5032439" y="1941690"/>
                  <a:pt x="5062640" y="1947938"/>
                  <a:pt x="5088674" y="1960435"/>
                </a:cubicBezTo>
                <a:cubicBezTo>
                  <a:pt x="5123040" y="1878164"/>
                  <a:pt x="5165738" y="1837029"/>
                  <a:pt x="5216766" y="1837029"/>
                </a:cubicBezTo>
                <a:close/>
                <a:moveTo>
                  <a:pt x="2830678" y="1832343"/>
                </a:moveTo>
                <a:cubicBezTo>
                  <a:pt x="2866086" y="1832343"/>
                  <a:pt x="2883789" y="1850046"/>
                  <a:pt x="2883789" y="1885454"/>
                </a:cubicBezTo>
                <a:cubicBezTo>
                  <a:pt x="2883789" y="1910448"/>
                  <a:pt x="2870771" y="1934921"/>
                  <a:pt x="2844736" y="1958873"/>
                </a:cubicBezTo>
                <a:cubicBezTo>
                  <a:pt x="2822868" y="1978660"/>
                  <a:pt x="2798394" y="1992718"/>
                  <a:pt x="2771317" y="2001050"/>
                </a:cubicBezTo>
                <a:cubicBezTo>
                  <a:pt x="2852547" y="2077072"/>
                  <a:pt x="2893161" y="2185898"/>
                  <a:pt x="2893161" y="2327528"/>
                </a:cubicBezTo>
                <a:cubicBezTo>
                  <a:pt x="2893161" y="2421254"/>
                  <a:pt x="2871813" y="2505608"/>
                  <a:pt x="2829115" y="2580589"/>
                </a:cubicBezTo>
                <a:cubicBezTo>
                  <a:pt x="2777045" y="2671190"/>
                  <a:pt x="2707793" y="2716491"/>
                  <a:pt x="2621356" y="2716491"/>
                </a:cubicBezTo>
                <a:cubicBezTo>
                  <a:pt x="2534920" y="2716491"/>
                  <a:pt x="2466188" y="2671190"/>
                  <a:pt x="2415159" y="2580589"/>
                </a:cubicBezTo>
                <a:cubicBezTo>
                  <a:pt x="2372462" y="2504566"/>
                  <a:pt x="2351113" y="2420213"/>
                  <a:pt x="2351113" y="2327528"/>
                </a:cubicBezTo>
                <a:cubicBezTo>
                  <a:pt x="2351113" y="2233802"/>
                  <a:pt x="2372462" y="2149449"/>
                  <a:pt x="2415159" y="2074468"/>
                </a:cubicBezTo>
                <a:cubicBezTo>
                  <a:pt x="2466188" y="1982825"/>
                  <a:pt x="2534920" y="1937004"/>
                  <a:pt x="2621356" y="1937004"/>
                </a:cubicBezTo>
                <a:cubicBezTo>
                  <a:pt x="2648433" y="1937004"/>
                  <a:pt x="2673947" y="1942210"/>
                  <a:pt x="2697900" y="1952625"/>
                </a:cubicBezTo>
                <a:cubicBezTo>
                  <a:pt x="2716645" y="1948459"/>
                  <a:pt x="2734349" y="1946376"/>
                  <a:pt x="2751010" y="1946376"/>
                </a:cubicBezTo>
                <a:cubicBezTo>
                  <a:pt x="2769756" y="1946376"/>
                  <a:pt x="2786938" y="1948459"/>
                  <a:pt x="2802560" y="1952625"/>
                </a:cubicBezTo>
                <a:cubicBezTo>
                  <a:pt x="2815056" y="1940290"/>
                  <a:pt x="2821305" y="1931040"/>
                  <a:pt x="2821305" y="1924873"/>
                </a:cubicBezTo>
                <a:cubicBezTo>
                  <a:pt x="2821305" y="1922806"/>
                  <a:pt x="2820785" y="1921260"/>
                  <a:pt x="2819743" y="1920235"/>
                </a:cubicBezTo>
                <a:cubicBezTo>
                  <a:pt x="2797873" y="1913043"/>
                  <a:pt x="2786938" y="1898651"/>
                  <a:pt x="2786938" y="1877058"/>
                </a:cubicBezTo>
                <a:cubicBezTo>
                  <a:pt x="2786938" y="1847248"/>
                  <a:pt x="2801519" y="1832343"/>
                  <a:pt x="2830678" y="1832343"/>
                </a:cubicBezTo>
                <a:close/>
                <a:moveTo>
                  <a:pt x="9624402" y="1746427"/>
                </a:moveTo>
                <a:lnTo>
                  <a:pt x="9696260" y="1746427"/>
                </a:lnTo>
                <a:lnTo>
                  <a:pt x="9822789" y="1937004"/>
                </a:lnTo>
                <a:lnTo>
                  <a:pt x="9782174" y="1938565"/>
                </a:lnTo>
                <a:lnTo>
                  <a:pt x="9661893" y="1830781"/>
                </a:lnTo>
                <a:lnTo>
                  <a:pt x="9540049" y="1938565"/>
                </a:lnTo>
                <a:lnTo>
                  <a:pt x="9499434" y="1937004"/>
                </a:lnTo>
                <a:close/>
                <a:moveTo>
                  <a:pt x="6251143" y="1733930"/>
                </a:moveTo>
                <a:lnTo>
                  <a:pt x="6322999" y="1733930"/>
                </a:lnTo>
                <a:lnTo>
                  <a:pt x="6449530" y="1926069"/>
                </a:lnTo>
                <a:lnTo>
                  <a:pt x="6408915" y="1926069"/>
                </a:lnTo>
                <a:lnTo>
                  <a:pt x="6288634" y="1818284"/>
                </a:lnTo>
                <a:lnTo>
                  <a:pt x="6166790" y="1926069"/>
                </a:lnTo>
                <a:lnTo>
                  <a:pt x="6126174" y="1926069"/>
                </a:lnTo>
                <a:close/>
                <a:moveTo>
                  <a:pt x="3644685" y="1718309"/>
                </a:moveTo>
                <a:cubicBezTo>
                  <a:pt x="3663430" y="1718309"/>
                  <a:pt x="3683216" y="1729765"/>
                  <a:pt x="3704044" y="1752676"/>
                </a:cubicBezTo>
                <a:lnTo>
                  <a:pt x="3855567" y="1918258"/>
                </a:lnTo>
                <a:lnTo>
                  <a:pt x="3825888" y="1918258"/>
                </a:lnTo>
                <a:lnTo>
                  <a:pt x="3649371" y="1816722"/>
                </a:lnTo>
                <a:cubicBezTo>
                  <a:pt x="3618129" y="1799018"/>
                  <a:pt x="3602508" y="1780793"/>
                  <a:pt x="3602508" y="1762048"/>
                </a:cubicBezTo>
                <a:cubicBezTo>
                  <a:pt x="3602508" y="1732889"/>
                  <a:pt x="3616566" y="1718309"/>
                  <a:pt x="3644685" y="1718309"/>
                </a:cubicBezTo>
                <a:close/>
                <a:moveTo>
                  <a:pt x="2630729" y="1621459"/>
                </a:moveTo>
                <a:cubicBezTo>
                  <a:pt x="2654681" y="1621459"/>
                  <a:pt x="2674728" y="1628228"/>
                  <a:pt x="2690869" y="1641767"/>
                </a:cubicBezTo>
                <a:cubicBezTo>
                  <a:pt x="2707011" y="1655305"/>
                  <a:pt x="2715082" y="1673529"/>
                  <a:pt x="2715082" y="1696440"/>
                </a:cubicBezTo>
                <a:cubicBezTo>
                  <a:pt x="2715082" y="1713103"/>
                  <a:pt x="2705189" y="1737055"/>
                  <a:pt x="2685403" y="1768297"/>
                </a:cubicBezTo>
                <a:cubicBezTo>
                  <a:pt x="2669782" y="1791208"/>
                  <a:pt x="2654161" y="1814118"/>
                  <a:pt x="2638540" y="1837029"/>
                </a:cubicBezTo>
                <a:cubicBezTo>
                  <a:pt x="2633333" y="1850567"/>
                  <a:pt x="2630729" y="1868792"/>
                  <a:pt x="2630729" y="1891703"/>
                </a:cubicBezTo>
                <a:lnTo>
                  <a:pt x="2611984" y="1891703"/>
                </a:lnTo>
                <a:cubicBezTo>
                  <a:pt x="2611984" y="1868792"/>
                  <a:pt x="2614587" y="1847443"/>
                  <a:pt x="2619794" y="1827657"/>
                </a:cubicBezTo>
                <a:cubicBezTo>
                  <a:pt x="2640622" y="1749551"/>
                  <a:pt x="2651036" y="1705292"/>
                  <a:pt x="2651036" y="1694878"/>
                </a:cubicBezTo>
                <a:cubicBezTo>
                  <a:pt x="2651036" y="1659470"/>
                  <a:pt x="2639581" y="1641767"/>
                  <a:pt x="2616670" y="1641767"/>
                </a:cubicBezTo>
                <a:cubicBezTo>
                  <a:pt x="2605214" y="1641767"/>
                  <a:pt x="2595842" y="1646974"/>
                  <a:pt x="2588552" y="1657388"/>
                </a:cubicBezTo>
                <a:cubicBezTo>
                  <a:pt x="2612505" y="1657388"/>
                  <a:pt x="2624480" y="1667281"/>
                  <a:pt x="2624480" y="1687067"/>
                </a:cubicBezTo>
                <a:cubicBezTo>
                  <a:pt x="2624480" y="1707896"/>
                  <a:pt x="2613546" y="1718309"/>
                  <a:pt x="2591677" y="1718309"/>
                </a:cubicBezTo>
                <a:cubicBezTo>
                  <a:pt x="2569807" y="1718309"/>
                  <a:pt x="2558872" y="1705813"/>
                  <a:pt x="2558872" y="1680819"/>
                </a:cubicBezTo>
                <a:cubicBezTo>
                  <a:pt x="2558872" y="1641246"/>
                  <a:pt x="2582824" y="1621459"/>
                  <a:pt x="2630729" y="1621459"/>
                </a:cubicBezTo>
                <a:close/>
                <a:moveTo>
                  <a:pt x="7183716" y="1576158"/>
                </a:moveTo>
                <a:lnTo>
                  <a:pt x="7450836" y="1576158"/>
                </a:lnTo>
                <a:lnTo>
                  <a:pt x="7761694" y="2286914"/>
                </a:lnTo>
                <a:lnTo>
                  <a:pt x="7761694" y="1763293"/>
                </a:lnTo>
                <a:cubicBezTo>
                  <a:pt x="7761694" y="1720693"/>
                  <a:pt x="7758049" y="1691599"/>
                  <a:pt x="7750758" y="1676011"/>
                </a:cubicBezTo>
                <a:cubicBezTo>
                  <a:pt x="7738262" y="1650041"/>
                  <a:pt x="7713268" y="1634461"/>
                  <a:pt x="7675778" y="1629270"/>
                </a:cubicBezTo>
                <a:lnTo>
                  <a:pt x="7675778" y="1576158"/>
                </a:lnTo>
                <a:lnTo>
                  <a:pt x="7916342" y="1576158"/>
                </a:lnTo>
                <a:lnTo>
                  <a:pt x="7916342" y="1629270"/>
                </a:lnTo>
                <a:cubicBezTo>
                  <a:pt x="7878851" y="1634477"/>
                  <a:pt x="7853858" y="1649553"/>
                  <a:pt x="7841360" y="1674497"/>
                </a:cubicBezTo>
                <a:cubicBezTo>
                  <a:pt x="7833029" y="1692185"/>
                  <a:pt x="7828864" y="1721824"/>
                  <a:pt x="7828864" y="1763415"/>
                </a:cubicBezTo>
                <a:lnTo>
                  <a:pt x="7828864" y="2716491"/>
                </a:lnTo>
                <a:lnTo>
                  <a:pt x="7741386" y="2716491"/>
                </a:lnTo>
                <a:lnTo>
                  <a:pt x="7339926" y="1801101"/>
                </a:lnTo>
                <a:lnTo>
                  <a:pt x="7339926" y="2511856"/>
                </a:lnTo>
                <a:cubicBezTo>
                  <a:pt x="7339926" y="2554554"/>
                  <a:pt x="7344092" y="2584234"/>
                  <a:pt x="7352423" y="2600896"/>
                </a:cubicBezTo>
                <a:cubicBezTo>
                  <a:pt x="7364920" y="2626931"/>
                  <a:pt x="7389914" y="2642552"/>
                  <a:pt x="7427404" y="2647759"/>
                </a:cubicBezTo>
                <a:lnTo>
                  <a:pt x="7427404" y="2697746"/>
                </a:lnTo>
                <a:lnTo>
                  <a:pt x="7186840" y="2697746"/>
                </a:lnTo>
                <a:lnTo>
                  <a:pt x="7186840" y="2647759"/>
                </a:lnTo>
                <a:cubicBezTo>
                  <a:pt x="7224331" y="2642552"/>
                  <a:pt x="7249324" y="2626955"/>
                  <a:pt x="7261822" y="2600969"/>
                </a:cubicBezTo>
                <a:cubicBezTo>
                  <a:pt x="7269111" y="2584339"/>
                  <a:pt x="7272756" y="2554708"/>
                  <a:pt x="7272756" y="2512076"/>
                </a:cubicBezTo>
                <a:lnTo>
                  <a:pt x="7272756" y="1705691"/>
                </a:lnTo>
                <a:cubicBezTo>
                  <a:pt x="7272756" y="1677622"/>
                  <a:pt x="7266768" y="1658649"/>
                  <a:pt x="7254792" y="1648772"/>
                </a:cubicBezTo>
                <a:cubicBezTo>
                  <a:pt x="7242816" y="1638895"/>
                  <a:pt x="7219124" y="1632394"/>
                  <a:pt x="7183716" y="1629270"/>
                </a:cubicBezTo>
                <a:close/>
                <a:moveTo>
                  <a:pt x="5440490" y="1576158"/>
                </a:moveTo>
                <a:lnTo>
                  <a:pt x="6045022" y="1576158"/>
                </a:lnTo>
                <a:lnTo>
                  <a:pt x="6052832" y="1976056"/>
                </a:lnTo>
                <a:lnTo>
                  <a:pt x="6004407" y="1976056"/>
                </a:lnTo>
                <a:cubicBezTo>
                  <a:pt x="5970041" y="1763610"/>
                  <a:pt x="5915368" y="1646974"/>
                  <a:pt x="5840387" y="1626146"/>
                </a:cubicBezTo>
                <a:lnTo>
                  <a:pt x="5840387" y="2543098"/>
                </a:lnTo>
                <a:cubicBezTo>
                  <a:pt x="5840387" y="2578506"/>
                  <a:pt x="5844032" y="2602979"/>
                  <a:pt x="5851322" y="2616517"/>
                </a:cubicBezTo>
                <a:cubicBezTo>
                  <a:pt x="5862778" y="2635262"/>
                  <a:pt x="5885167" y="2645676"/>
                  <a:pt x="5918492" y="2647759"/>
                </a:cubicBezTo>
                <a:lnTo>
                  <a:pt x="5918492" y="2697746"/>
                </a:lnTo>
                <a:lnTo>
                  <a:pt x="5567019" y="2697746"/>
                </a:lnTo>
                <a:lnTo>
                  <a:pt x="5567019" y="2647759"/>
                </a:lnTo>
                <a:cubicBezTo>
                  <a:pt x="5600344" y="2645676"/>
                  <a:pt x="5622734" y="2635262"/>
                  <a:pt x="5634190" y="2616517"/>
                </a:cubicBezTo>
                <a:cubicBezTo>
                  <a:pt x="5641479" y="2602979"/>
                  <a:pt x="5645124" y="2578506"/>
                  <a:pt x="5645124" y="2543098"/>
                </a:cubicBezTo>
                <a:lnTo>
                  <a:pt x="5645124" y="1626146"/>
                </a:lnTo>
                <a:cubicBezTo>
                  <a:pt x="5570144" y="1646974"/>
                  <a:pt x="5515471" y="1763610"/>
                  <a:pt x="5481104" y="1976056"/>
                </a:cubicBezTo>
                <a:lnTo>
                  <a:pt x="5432679" y="1976056"/>
                </a:lnTo>
                <a:close/>
                <a:moveTo>
                  <a:pt x="7583880" y="1216875"/>
                </a:moveTo>
                <a:cubicBezTo>
                  <a:pt x="7607833" y="1216875"/>
                  <a:pt x="7628400" y="1225467"/>
                  <a:pt x="7645584" y="1242650"/>
                </a:cubicBezTo>
                <a:cubicBezTo>
                  <a:pt x="7662766" y="1259833"/>
                  <a:pt x="7671358" y="1280401"/>
                  <a:pt x="7671358" y="1304353"/>
                </a:cubicBezTo>
                <a:cubicBezTo>
                  <a:pt x="7671358" y="1328305"/>
                  <a:pt x="7662766" y="1349133"/>
                  <a:pt x="7645584" y="1366837"/>
                </a:cubicBezTo>
                <a:cubicBezTo>
                  <a:pt x="7628400" y="1384541"/>
                  <a:pt x="7607833" y="1393393"/>
                  <a:pt x="7583880" y="1393393"/>
                </a:cubicBezTo>
                <a:cubicBezTo>
                  <a:pt x="7559928" y="1393393"/>
                  <a:pt x="7539100" y="1384541"/>
                  <a:pt x="7521396" y="1366837"/>
                </a:cubicBezTo>
                <a:cubicBezTo>
                  <a:pt x="7503692" y="1349133"/>
                  <a:pt x="7494841" y="1328305"/>
                  <a:pt x="7494841" y="1304353"/>
                </a:cubicBezTo>
                <a:cubicBezTo>
                  <a:pt x="7494841" y="1279359"/>
                  <a:pt x="7503432" y="1258531"/>
                  <a:pt x="7520616" y="1241869"/>
                </a:cubicBezTo>
                <a:cubicBezTo>
                  <a:pt x="7537798" y="1225207"/>
                  <a:pt x="7558887" y="1216875"/>
                  <a:pt x="7583880" y="1216875"/>
                </a:cubicBezTo>
                <a:close/>
                <a:moveTo>
                  <a:pt x="5888582" y="1198130"/>
                </a:moveTo>
                <a:cubicBezTo>
                  <a:pt x="5912536" y="1198130"/>
                  <a:pt x="5933102" y="1206722"/>
                  <a:pt x="5950286" y="1223905"/>
                </a:cubicBezTo>
                <a:cubicBezTo>
                  <a:pt x="5967469" y="1241088"/>
                  <a:pt x="5976060" y="1261656"/>
                  <a:pt x="5976060" y="1285608"/>
                </a:cubicBezTo>
                <a:cubicBezTo>
                  <a:pt x="5976060" y="1309560"/>
                  <a:pt x="5967469" y="1330388"/>
                  <a:pt x="5950286" y="1348092"/>
                </a:cubicBezTo>
                <a:cubicBezTo>
                  <a:pt x="5933102" y="1365796"/>
                  <a:pt x="5912536" y="1374647"/>
                  <a:pt x="5888582" y="1374647"/>
                </a:cubicBezTo>
                <a:cubicBezTo>
                  <a:pt x="5864630" y="1374647"/>
                  <a:pt x="5843803" y="1365796"/>
                  <a:pt x="5826098" y="1348092"/>
                </a:cubicBezTo>
                <a:cubicBezTo>
                  <a:pt x="5808395" y="1330388"/>
                  <a:pt x="5799544" y="1309560"/>
                  <a:pt x="5799544" y="1285608"/>
                </a:cubicBezTo>
                <a:cubicBezTo>
                  <a:pt x="5799544" y="1260614"/>
                  <a:pt x="5808134" y="1239786"/>
                  <a:pt x="5825318" y="1223124"/>
                </a:cubicBezTo>
                <a:cubicBezTo>
                  <a:pt x="5842501" y="1206461"/>
                  <a:pt x="5863590" y="1198130"/>
                  <a:pt x="5888582" y="1198130"/>
                </a:cubicBezTo>
                <a:close/>
                <a:moveTo>
                  <a:pt x="8609571" y="1154391"/>
                </a:moveTo>
                <a:cubicBezTo>
                  <a:pt x="8565832" y="1188758"/>
                  <a:pt x="8543962" y="1226248"/>
                  <a:pt x="8543962" y="1266863"/>
                </a:cubicBezTo>
                <a:cubicBezTo>
                  <a:pt x="8543962" y="1296022"/>
                  <a:pt x="8558542" y="1320234"/>
                  <a:pt x="8587701" y="1339500"/>
                </a:cubicBezTo>
                <a:cubicBezTo>
                  <a:pt x="8616860" y="1358766"/>
                  <a:pt x="8655913" y="1368399"/>
                  <a:pt x="8704859" y="1368399"/>
                </a:cubicBezTo>
                <a:cubicBezTo>
                  <a:pt x="8759012" y="1368399"/>
                  <a:pt x="8804833" y="1356423"/>
                  <a:pt x="8842324" y="1332471"/>
                </a:cubicBezTo>
                <a:cubicBezTo>
                  <a:pt x="8876690" y="1309560"/>
                  <a:pt x="8893873" y="1284046"/>
                  <a:pt x="8893873" y="1255928"/>
                </a:cubicBezTo>
                <a:cubicBezTo>
                  <a:pt x="8893873" y="1188237"/>
                  <a:pt x="8812123" y="1154391"/>
                  <a:pt x="8648624" y="1154391"/>
                </a:cubicBezTo>
                <a:close/>
                <a:moveTo>
                  <a:pt x="12288622" y="724814"/>
                </a:moveTo>
                <a:cubicBezTo>
                  <a:pt x="12195937" y="750719"/>
                  <a:pt x="12149595" y="825862"/>
                  <a:pt x="12149595" y="950244"/>
                </a:cubicBezTo>
                <a:cubicBezTo>
                  <a:pt x="12149595" y="1018651"/>
                  <a:pt x="12168340" y="1052855"/>
                  <a:pt x="12205831" y="1052855"/>
                </a:cubicBezTo>
                <a:cubicBezTo>
                  <a:pt x="12233949" y="1052855"/>
                  <a:pt x="12255817" y="1035232"/>
                  <a:pt x="12271438" y="999988"/>
                </a:cubicBezTo>
                <a:cubicBezTo>
                  <a:pt x="12282894" y="973041"/>
                  <a:pt x="12288622" y="944020"/>
                  <a:pt x="12288622" y="912925"/>
                </a:cubicBezTo>
                <a:close/>
                <a:moveTo>
                  <a:pt x="9907371" y="724814"/>
                </a:moveTo>
                <a:cubicBezTo>
                  <a:pt x="9814687" y="750719"/>
                  <a:pt x="9768345" y="825862"/>
                  <a:pt x="9768345" y="950244"/>
                </a:cubicBezTo>
                <a:cubicBezTo>
                  <a:pt x="9768345" y="1018651"/>
                  <a:pt x="9787090" y="1052855"/>
                  <a:pt x="9824580" y="1052855"/>
                </a:cubicBezTo>
                <a:cubicBezTo>
                  <a:pt x="9852698" y="1052855"/>
                  <a:pt x="9874567" y="1035232"/>
                  <a:pt x="9890188" y="999988"/>
                </a:cubicBezTo>
                <a:cubicBezTo>
                  <a:pt x="9901644" y="973041"/>
                  <a:pt x="9907371" y="944020"/>
                  <a:pt x="9907371" y="912925"/>
                </a:cubicBezTo>
                <a:close/>
                <a:moveTo>
                  <a:pt x="5935446" y="724814"/>
                </a:moveTo>
                <a:cubicBezTo>
                  <a:pt x="5842762" y="750719"/>
                  <a:pt x="5796419" y="825862"/>
                  <a:pt x="5796419" y="950244"/>
                </a:cubicBezTo>
                <a:cubicBezTo>
                  <a:pt x="5796419" y="1018651"/>
                  <a:pt x="5815164" y="1052855"/>
                  <a:pt x="5852654" y="1052855"/>
                </a:cubicBezTo>
                <a:cubicBezTo>
                  <a:pt x="5880772" y="1052855"/>
                  <a:pt x="5902642" y="1035232"/>
                  <a:pt x="5918263" y="999988"/>
                </a:cubicBezTo>
                <a:cubicBezTo>
                  <a:pt x="5929718" y="973041"/>
                  <a:pt x="5935446" y="944020"/>
                  <a:pt x="5935446" y="912925"/>
                </a:cubicBezTo>
                <a:close/>
                <a:moveTo>
                  <a:pt x="4059021" y="724814"/>
                </a:moveTo>
                <a:cubicBezTo>
                  <a:pt x="3966337" y="750719"/>
                  <a:pt x="3919995" y="825862"/>
                  <a:pt x="3919995" y="950244"/>
                </a:cubicBezTo>
                <a:cubicBezTo>
                  <a:pt x="3919995" y="1018651"/>
                  <a:pt x="3938739" y="1052855"/>
                  <a:pt x="3976231" y="1052855"/>
                </a:cubicBezTo>
                <a:cubicBezTo>
                  <a:pt x="4004348" y="1052855"/>
                  <a:pt x="4026218" y="1035232"/>
                  <a:pt x="4041839" y="999988"/>
                </a:cubicBezTo>
                <a:cubicBezTo>
                  <a:pt x="4053294" y="973041"/>
                  <a:pt x="4059021" y="944020"/>
                  <a:pt x="4059021" y="912925"/>
                </a:cubicBezTo>
                <a:close/>
                <a:moveTo>
                  <a:pt x="1011022" y="724814"/>
                </a:moveTo>
                <a:cubicBezTo>
                  <a:pt x="918337" y="750719"/>
                  <a:pt x="871995" y="825862"/>
                  <a:pt x="871995" y="950244"/>
                </a:cubicBezTo>
                <a:cubicBezTo>
                  <a:pt x="871995" y="1018651"/>
                  <a:pt x="890741" y="1052855"/>
                  <a:pt x="928231" y="1052855"/>
                </a:cubicBezTo>
                <a:cubicBezTo>
                  <a:pt x="956349" y="1052855"/>
                  <a:pt x="978218" y="1035232"/>
                  <a:pt x="993839" y="999988"/>
                </a:cubicBezTo>
                <a:cubicBezTo>
                  <a:pt x="1005294" y="973041"/>
                  <a:pt x="1011022" y="944020"/>
                  <a:pt x="1011022" y="912925"/>
                </a:cubicBezTo>
                <a:close/>
                <a:moveTo>
                  <a:pt x="7016005" y="462381"/>
                </a:moveTo>
                <a:cubicBezTo>
                  <a:pt x="6971599" y="462381"/>
                  <a:pt x="6943718" y="501954"/>
                  <a:pt x="6932360" y="581101"/>
                </a:cubicBezTo>
                <a:cubicBezTo>
                  <a:pt x="6928226" y="609218"/>
                  <a:pt x="6926160" y="669099"/>
                  <a:pt x="6926160" y="760742"/>
                </a:cubicBezTo>
                <a:cubicBezTo>
                  <a:pt x="6926160" y="856551"/>
                  <a:pt x="6928228" y="918514"/>
                  <a:pt x="6932360" y="946632"/>
                </a:cubicBezTo>
                <a:cubicBezTo>
                  <a:pt x="6944742" y="1028903"/>
                  <a:pt x="6974170" y="1070038"/>
                  <a:pt x="7020642" y="1070038"/>
                </a:cubicBezTo>
                <a:cubicBezTo>
                  <a:pt x="7079498" y="1070038"/>
                  <a:pt x="7108926" y="1021613"/>
                  <a:pt x="7108926" y="924763"/>
                </a:cubicBezTo>
                <a:lnTo>
                  <a:pt x="7108926" y="617029"/>
                </a:lnTo>
                <a:cubicBezTo>
                  <a:pt x="7108926" y="513930"/>
                  <a:pt x="7077952" y="462381"/>
                  <a:pt x="7016005" y="462381"/>
                </a:cubicBezTo>
                <a:close/>
                <a:moveTo>
                  <a:pt x="11414824" y="454742"/>
                </a:moveTo>
                <a:lnTo>
                  <a:pt x="11414142" y="455034"/>
                </a:lnTo>
                <a:cubicBezTo>
                  <a:pt x="11389897" y="467482"/>
                  <a:pt x="11369313" y="488676"/>
                  <a:pt x="11352390" y="518617"/>
                </a:cubicBezTo>
                <a:lnTo>
                  <a:pt x="11253977" y="693572"/>
                </a:lnTo>
                <a:lnTo>
                  <a:pt x="11402378" y="1013802"/>
                </a:lnTo>
                <a:cubicBezTo>
                  <a:pt x="11417999" y="1047388"/>
                  <a:pt x="11436256" y="1069843"/>
                  <a:pt x="11457149" y="1081168"/>
                </a:cubicBezTo>
                <a:lnTo>
                  <a:pt x="11465080" y="1084689"/>
                </a:lnTo>
                <a:lnTo>
                  <a:pt x="11460490" y="1075815"/>
                </a:lnTo>
                <a:cubicBezTo>
                  <a:pt x="11443822" y="1038507"/>
                  <a:pt x="11435486" y="981745"/>
                  <a:pt x="11435486" y="905529"/>
                </a:cubicBezTo>
                <a:lnTo>
                  <a:pt x="11435486" y="522937"/>
                </a:lnTo>
                <a:cubicBezTo>
                  <a:pt x="11435486" y="495991"/>
                  <a:pt x="11432362" y="476814"/>
                  <a:pt x="11426114" y="465408"/>
                </a:cubicBezTo>
                <a:close/>
                <a:moveTo>
                  <a:pt x="8703297" y="428015"/>
                </a:moveTo>
                <a:cubicBezTo>
                  <a:pt x="8671013" y="428015"/>
                  <a:pt x="8650186" y="457174"/>
                  <a:pt x="8640813" y="515493"/>
                </a:cubicBezTo>
                <a:cubicBezTo>
                  <a:pt x="8637689" y="537362"/>
                  <a:pt x="8636127" y="579539"/>
                  <a:pt x="8636127" y="642023"/>
                </a:cubicBezTo>
                <a:cubicBezTo>
                  <a:pt x="8636127" y="702424"/>
                  <a:pt x="8637689" y="743038"/>
                  <a:pt x="8640813" y="763866"/>
                </a:cubicBezTo>
                <a:cubicBezTo>
                  <a:pt x="8649144" y="821143"/>
                  <a:pt x="8668930" y="849782"/>
                  <a:pt x="8700173" y="849782"/>
                </a:cubicBezTo>
                <a:cubicBezTo>
                  <a:pt x="8731414" y="849782"/>
                  <a:pt x="8752243" y="829475"/>
                  <a:pt x="8762657" y="788860"/>
                </a:cubicBezTo>
                <a:cubicBezTo>
                  <a:pt x="8769946" y="757618"/>
                  <a:pt x="8773591" y="694613"/>
                  <a:pt x="8773591" y="599846"/>
                </a:cubicBezTo>
                <a:cubicBezTo>
                  <a:pt x="8773591" y="485292"/>
                  <a:pt x="8750160" y="428015"/>
                  <a:pt x="8703297" y="428015"/>
                </a:cubicBezTo>
                <a:close/>
                <a:moveTo>
                  <a:pt x="7583880" y="421767"/>
                </a:moveTo>
                <a:cubicBezTo>
                  <a:pt x="7542225" y="421767"/>
                  <a:pt x="7516189" y="470712"/>
                  <a:pt x="7505776" y="568604"/>
                </a:cubicBezTo>
                <a:cubicBezTo>
                  <a:pt x="7501610" y="606094"/>
                  <a:pt x="7499527" y="671182"/>
                  <a:pt x="7499527" y="763866"/>
                </a:cubicBezTo>
                <a:cubicBezTo>
                  <a:pt x="7499527" y="855510"/>
                  <a:pt x="7501610" y="919556"/>
                  <a:pt x="7505776" y="956005"/>
                </a:cubicBezTo>
                <a:cubicBezTo>
                  <a:pt x="7517231" y="1052855"/>
                  <a:pt x="7543266" y="1101280"/>
                  <a:pt x="7583880" y="1101280"/>
                </a:cubicBezTo>
                <a:cubicBezTo>
                  <a:pt x="7625536" y="1101280"/>
                  <a:pt x="7652092" y="1052334"/>
                  <a:pt x="7663548" y="954443"/>
                </a:cubicBezTo>
                <a:cubicBezTo>
                  <a:pt x="7667713" y="920076"/>
                  <a:pt x="7669796" y="856551"/>
                  <a:pt x="7669796" y="763866"/>
                </a:cubicBezTo>
                <a:cubicBezTo>
                  <a:pt x="7669796" y="668058"/>
                  <a:pt x="7667713" y="602970"/>
                  <a:pt x="7663548" y="568604"/>
                </a:cubicBezTo>
                <a:cubicBezTo>
                  <a:pt x="7652092" y="470712"/>
                  <a:pt x="7625536" y="421767"/>
                  <a:pt x="7583880" y="421767"/>
                </a:cubicBezTo>
                <a:close/>
                <a:moveTo>
                  <a:pt x="5374081" y="421767"/>
                </a:moveTo>
                <a:cubicBezTo>
                  <a:pt x="5332425" y="421767"/>
                  <a:pt x="5306389" y="470712"/>
                  <a:pt x="5295976" y="568604"/>
                </a:cubicBezTo>
                <a:cubicBezTo>
                  <a:pt x="5291811" y="601929"/>
                  <a:pt x="5289728" y="667016"/>
                  <a:pt x="5289728" y="763866"/>
                </a:cubicBezTo>
                <a:cubicBezTo>
                  <a:pt x="5289728" y="860717"/>
                  <a:pt x="5291811" y="924763"/>
                  <a:pt x="5295976" y="956005"/>
                </a:cubicBezTo>
                <a:cubicBezTo>
                  <a:pt x="5306391" y="1052855"/>
                  <a:pt x="5332425" y="1101280"/>
                  <a:pt x="5374081" y="1101280"/>
                </a:cubicBezTo>
                <a:cubicBezTo>
                  <a:pt x="5415737" y="1101280"/>
                  <a:pt x="5442292" y="1052334"/>
                  <a:pt x="5453748" y="954443"/>
                </a:cubicBezTo>
                <a:cubicBezTo>
                  <a:pt x="5457914" y="922159"/>
                  <a:pt x="5459997" y="858634"/>
                  <a:pt x="5459997" y="763866"/>
                </a:cubicBezTo>
                <a:cubicBezTo>
                  <a:pt x="5459997" y="665975"/>
                  <a:pt x="5457913" y="600887"/>
                  <a:pt x="5453748" y="568604"/>
                </a:cubicBezTo>
                <a:cubicBezTo>
                  <a:pt x="5442293" y="470712"/>
                  <a:pt x="5415737" y="421767"/>
                  <a:pt x="5374081" y="421767"/>
                </a:cubicBezTo>
                <a:close/>
                <a:moveTo>
                  <a:pt x="11607317" y="384276"/>
                </a:moveTo>
                <a:lnTo>
                  <a:pt x="11607317" y="921931"/>
                </a:lnTo>
                <a:cubicBezTo>
                  <a:pt x="11607317" y="1002965"/>
                  <a:pt x="11629496" y="1043482"/>
                  <a:pt x="11673853" y="1043482"/>
                </a:cubicBezTo>
                <a:cubicBezTo>
                  <a:pt x="11738843" y="1043482"/>
                  <a:pt x="11771338" y="987019"/>
                  <a:pt x="11771338" y="874092"/>
                </a:cubicBezTo>
                <a:lnTo>
                  <a:pt x="11771338" y="522888"/>
                </a:lnTo>
                <a:cubicBezTo>
                  <a:pt x="11771338" y="498025"/>
                  <a:pt x="11768213" y="479633"/>
                  <a:pt x="11761965" y="467714"/>
                </a:cubicBezTo>
                <a:cubicBezTo>
                  <a:pt x="11755718" y="455795"/>
                  <a:pt x="11741137" y="447248"/>
                  <a:pt x="11718227" y="442074"/>
                </a:cubicBezTo>
                <a:lnTo>
                  <a:pt x="11718227" y="393649"/>
                </a:lnTo>
                <a:cubicBezTo>
                  <a:pt x="11808828" y="393649"/>
                  <a:pt x="11882767" y="390525"/>
                  <a:pt x="11940045" y="384276"/>
                </a:cubicBezTo>
                <a:lnTo>
                  <a:pt x="11940045" y="1005992"/>
                </a:lnTo>
                <a:cubicBezTo>
                  <a:pt x="11940045" y="1033068"/>
                  <a:pt x="11943950" y="1052334"/>
                  <a:pt x="11951760" y="1063790"/>
                </a:cubicBezTo>
                <a:cubicBezTo>
                  <a:pt x="11959571" y="1075245"/>
                  <a:pt x="11975452" y="1082535"/>
                  <a:pt x="11999405" y="1085659"/>
                </a:cubicBezTo>
                <a:lnTo>
                  <a:pt x="11999405" y="1138770"/>
                </a:lnTo>
                <a:cubicBezTo>
                  <a:pt x="11898747" y="1142936"/>
                  <a:pt x="11823774" y="1147102"/>
                  <a:pt x="11774486" y="1151267"/>
                </a:cubicBezTo>
                <a:lnTo>
                  <a:pt x="11771338" y="1040358"/>
                </a:lnTo>
                <a:cubicBezTo>
                  <a:pt x="11714321" y="1114297"/>
                  <a:pt x="11653684" y="1151267"/>
                  <a:pt x="11589427" y="1151267"/>
                </a:cubicBezTo>
                <a:cubicBezTo>
                  <a:pt x="11545883" y="1151267"/>
                  <a:pt x="11512257" y="1139895"/>
                  <a:pt x="11488548" y="1117150"/>
                </a:cubicBezTo>
                <a:lnTo>
                  <a:pt x="11478921" y="1106395"/>
                </a:lnTo>
                <a:lnTo>
                  <a:pt x="11478921" y="1135646"/>
                </a:lnTo>
                <a:lnTo>
                  <a:pt x="11199304" y="1135646"/>
                </a:lnTo>
                <a:lnTo>
                  <a:pt x="11199304" y="1088783"/>
                </a:lnTo>
                <a:cubicBezTo>
                  <a:pt x="11228464" y="1085659"/>
                  <a:pt x="11243043" y="1077848"/>
                  <a:pt x="11243043" y="1065352"/>
                </a:cubicBezTo>
                <a:cubicBezTo>
                  <a:pt x="11243043" y="1053896"/>
                  <a:pt x="11238357" y="1037755"/>
                  <a:pt x="11228985" y="1016927"/>
                </a:cubicBezTo>
                <a:lnTo>
                  <a:pt x="11161814" y="866965"/>
                </a:lnTo>
                <a:lnTo>
                  <a:pt x="11083709" y="1004430"/>
                </a:lnTo>
                <a:cubicBezTo>
                  <a:pt x="11073295" y="1023175"/>
                  <a:pt x="11068087" y="1039317"/>
                  <a:pt x="11068087" y="1052855"/>
                </a:cubicBezTo>
                <a:cubicBezTo>
                  <a:pt x="11068087" y="1076807"/>
                  <a:pt x="11087354" y="1088783"/>
                  <a:pt x="11125885" y="1088783"/>
                </a:cubicBezTo>
                <a:lnTo>
                  <a:pt x="11125885" y="1135646"/>
                </a:lnTo>
                <a:lnTo>
                  <a:pt x="10913440" y="1135646"/>
                </a:lnTo>
                <a:lnTo>
                  <a:pt x="10913440" y="1088783"/>
                </a:lnTo>
                <a:cubicBezTo>
                  <a:pt x="10955096" y="1080452"/>
                  <a:pt x="10996231" y="1041920"/>
                  <a:pt x="11036846" y="973188"/>
                </a:cubicBezTo>
                <a:lnTo>
                  <a:pt x="11135258" y="806043"/>
                </a:lnTo>
                <a:lnTo>
                  <a:pt x="10976827" y="495185"/>
                </a:lnTo>
                <a:cubicBezTo>
                  <a:pt x="10963094" y="468109"/>
                  <a:pt x="10941965" y="450405"/>
                  <a:pt x="10913440" y="442074"/>
                </a:cubicBezTo>
                <a:lnTo>
                  <a:pt x="10913440" y="393649"/>
                </a:lnTo>
                <a:lnTo>
                  <a:pt x="11186807" y="393649"/>
                </a:lnTo>
                <a:lnTo>
                  <a:pt x="11186807" y="442074"/>
                </a:lnTo>
                <a:cubicBezTo>
                  <a:pt x="11159731" y="445198"/>
                  <a:pt x="11146193" y="452488"/>
                  <a:pt x="11146193" y="463943"/>
                </a:cubicBezTo>
                <a:cubicBezTo>
                  <a:pt x="11146193" y="473316"/>
                  <a:pt x="11150879" y="487375"/>
                  <a:pt x="11160252" y="506120"/>
                </a:cubicBezTo>
                <a:lnTo>
                  <a:pt x="11224298" y="634212"/>
                </a:lnTo>
                <a:lnTo>
                  <a:pt x="11293031" y="510806"/>
                </a:lnTo>
                <a:cubicBezTo>
                  <a:pt x="11300320" y="497268"/>
                  <a:pt x="11303965" y="485813"/>
                  <a:pt x="11303965" y="476440"/>
                </a:cubicBezTo>
                <a:cubicBezTo>
                  <a:pt x="11303965" y="456653"/>
                  <a:pt x="11285740" y="445198"/>
                  <a:pt x="11249292" y="442074"/>
                </a:cubicBezTo>
                <a:lnTo>
                  <a:pt x="11249292" y="393649"/>
                </a:lnTo>
                <a:lnTo>
                  <a:pt x="11383937" y="393649"/>
                </a:lnTo>
                <a:cubicBezTo>
                  <a:pt x="11475173" y="393649"/>
                  <a:pt x="11549634" y="390525"/>
                  <a:pt x="11607317" y="384276"/>
                </a:cubicBezTo>
                <a:close/>
                <a:moveTo>
                  <a:pt x="8073316" y="381152"/>
                </a:moveTo>
                <a:lnTo>
                  <a:pt x="8076513" y="492061"/>
                </a:lnTo>
                <a:cubicBezTo>
                  <a:pt x="8132229" y="418122"/>
                  <a:pt x="8192589" y="381152"/>
                  <a:pt x="8257595" y="381152"/>
                </a:cubicBezTo>
                <a:cubicBezTo>
                  <a:pt x="8315361" y="381152"/>
                  <a:pt x="8355336" y="400377"/>
                  <a:pt x="8377523" y="438828"/>
                </a:cubicBezTo>
                <a:cubicBezTo>
                  <a:pt x="8399709" y="477278"/>
                  <a:pt x="8410803" y="540144"/>
                  <a:pt x="8410803" y="627427"/>
                </a:cubicBezTo>
                <a:lnTo>
                  <a:pt x="8410803" y="1007725"/>
                </a:lnTo>
                <a:cubicBezTo>
                  <a:pt x="8410803" y="1032670"/>
                  <a:pt x="8413325" y="1050341"/>
                  <a:pt x="8418369" y="1060739"/>
                </a:cubicBezTo>
                <a:cubicBezTo>
                  <a:pt x="8425448" y="1074244"/>
                  <a:pt x="8439588" y="1083592"/>
                  <a:pt x="8460790" y="1088783"/>
                </a:cubicBezTo>
                <a:lnTo>
                  <a:pt x="8460790" y="1135646"/>
                </a:lnTo>
                <a:lnTo>
                  <a:pt x="8238972" y="1135646"/>
                </a:lnTo>
                <a:lnTo>
                  <a:pt x="8238972" y="608926"/>
                </a:lnTo>
                <a:cubicBezTo>
                  <a:pt x="8238972" y="528933"/>
                  <a:pt x="8217314" y="488937"/>
                  <a:pt x="8173998" y="488937"/>
                </a:cubicBezTo>
                <a:cubicBezTo>
                  <a:pt x="8109008" y="488937"/>
                  <a:pt x="8076513" y="545026"/>
                  <a:pt x="8076513" y="657204"/>
                </a:cubicBezTo>
                <a:lnTo>
                  <a:pt x="8076513" y="1007774"/>
                </a:lnTo>
                <a:cubicBezTo>
                  <a:pt x="8076513" y="1055548"/>
                  <a:pt x="8095780" y="1082551"/>
                  <a:pt x="8134310" y="1088783"/>
                </a:cubicBezTo>
                <a:lnTo>
                  <a:pt x="8134310" y="1135646"/>
                </a:lnTo>
                <a:lnTo>
                  <a:pt x="7846884" y="1135646"/>
                </a:lnTo>
                <a:lnTo>
                  <a:pt x="7846884" y="1088783"/>
                </a:lnTo>
                <a:cubicBezTo>
                  <a:pt x="7870838" y="1084618"/>
                  <a:pt x="7886979" y="1075766"/>
                  <a:pt x="7895310" y="1062227"/>
                </a:cubicBezTo>
                <a:cubicBezTo>
                  <a:pt x="7901558" y="1051814"/>
                  <a:pt x="7904682" y="1033589"/>
                  <a:pt x="7904682" y="1007554"/>
                </a:cubicBezTo>
                <a:lnTo>
                  <a:pt x="7904682" y="526427"/>
                </a:lnTo>
                <a:cubicBezTo>
                  <a:pt x="7904682" y="506641"/>
                  <a:pt x="7903120" y="491540"/>
                  <a:pt x="7899996" y="481126"/>
                </a:cubicBezTo>
                <a:cubicBezTo>
                  <a:pt x="7893748" y="461340"/>
                  <a:pt x="7876044" y="449364"/>
                  <a:pt x="7846884" y="445198"/>
                </a:cubicBezTo>
                <a:lnTo>
                  <a:pt x="7846884" y="392087"/>
                </a:lnTo>
                <a:cubicBezTo>
                  <a:pt x="7946810" y="388442"/>
                  <a:pt x="8022288" y="384797"/>
                  <a:pt x="8073316" y="381152"/>
                </a:cubicBezTo>
                <a:close/>
                <a:moveTo>
                  <a:pt x="12241759" y="376466"/>
                </a:moveTo>
                <a:cubicBezTo>
                  <a:pt x="12385472" y="376466"/>
                  <a:pt x="12457328" y="443636"/>
                  <a:pt x="12457328" y="577977"/>
                </a:cubicBezTo>
                <a:lnTo>
                  <a:pt x="12457328" y="979436"/>
                </a:lnTo>
                <a:cubicBezTo>
                  <a:pt x="12457328" y="1024216"/>
                  <a:pt x="12465659" y="1046606"/>
                  <a:pt x="12482322" y="1046606"/>
                </a:cubicBezTo>
                <a:cubicBezTo>
                  <a:pt x="12505232" y="1046606"/>
                  <a:pt x="12516689" y="1017968"/>
                  <a:pt x="12516689" y="960691"/>
                </a:cubicBezTo>
                <a:lnTo>
                  <a:pt x="12555741" y="960691"/>
                </a:lnTo>
                <a:lnTo>
                  <a:pt x="12555741" y="982560"/>
                </a:lnTo>
                <a:cubicBezTo>
                  <a:pt x="12555741" y="1097114"/>
                  <a:pt x="12514084" y="1154391"/>
                  <a:pt x="12430773" y="1154391"/>
                </a:cubicBezTo>
                <a:cubicBezTo>
                  <a:pt x="12373495" y="1154391"/>
                  <a:pt x="12329236" y="1120025"/>
                  <a:pt x="12297995" y="1051293"/>
                </a:cubicBezTo>
                <a:cubicBezTo>
                  <a:pt x="12254256" y="1120025"/>
                  <a:pt x="12199061" y="1154391"/>
                  <a:pt x="12132412" y="1154391"/>
                </a:cubicBezTo>
                <a:cubicBezTo>
                  <a:pt x="12085549" y="1154391"/>
                  <a:pt x="12048059" y="1137729"/>
                  <a:pt x="12019941" y="1104404"/>
                </a:cubicBezTo>
                <a:cubicBezTo>
                  <a:pt x="11991823" y="1071079"/>
                  <a:pt x="11977765" y="1030465"/>
                  <a:pt x="11977765" y="982560"/>
                </a:cubicBezTo>
                <a:cubicBezTo>
                  <a:pt x="11977765" y="905497"/>
                  <a:pt x="12012130" y="837285"/>
                  <a:pt x="12080863" y="777925"/>
                </a:cubicBezTo>
                <a:cubicBezTo>
                  <a:pt x="12133974" y="731062"/>
                  <a:pt x="12203226" y="693051"/>
                  <a:pt x="12288622" y="663892"/>
                </a:cubicBezTo>
                <a:lnTo>
                  <a:pt x="12288622" y="559231"/>
                </a:lnTo>
                <a:cubicBezTo>
                  <a:pt x="12288622" y="475919"/>
                  <a:pt x="12259983" y="434263"/>
                  <a:pt x="12202707" y="434263"/>
                </a:cubicBezTo>
                <a:cubicBezTo>
                  <a:pt x="12174589" y="434263"/>
                  <a:pt x="12149595" y="443636"/>
                  <a:pt x="12127725" y="462381"/>
                </a:cubicBezTo>
                <a:cubicBezTo>
                  <a:pt x="12171464" y="476961"/>
                  <a:pt x="12193334" y="505079"/>
                  <a:pt x="12193334" y="546735"/>
                </a:cubicBezTo>
                <a:cubicBezTo>
                  <a:pt x="12193334" y="571728"/>
                  <a:pt x="12184673" y="591775"/>
                  <a:pt x="12167352" y="606875"/>
                </a:cubicBezTo>
                <a:cubicBezTo>
                  <a:pt x="12150030" y="621976"/>
                  <a:pt x="12128238" y="629526"/>
                  <a:pt x="12101976" y="629526"/>
                </a:cubicBezTo>
                <a:cubicBezTo>
                  <a:pt x="12073630" y="629526"/>
                  <a:pt x="12050007" y="620934"/>
                  <a:pt x="12031108" y="603751"/>
                </a:cubicBezTo>
                <a:cubicBezTo>
                  <a:pt x="12012208" y="586568"/>
                  <a:pt x="12002757" y="563918"/>
                  <a:pt x="12002757" y="535800"/>
                </a:cubicBezTo>
                <a:cubicBezTo>
                  <a:pt x="12002757" y="483730"/>
                  <a:pt x="12030875" y="442595"/>
                  <a:pt x="12087111" y="412394"/>
                </a:cubicBezTo>
                <a:cubicBezTo>
                  <a:pt x="12133974" y="388442"/>
                  <a:pt x="12185524" y="376466"/>
                  <a:pt x="12241759" y="376466"/>
                </a:cubicBezTo>
                <a:close/>
                <a:moveTo>
                  <a:pt x="5888582" y="376466"/>
                </a:moveTo>
                <a:cubicBezTo>
                  <a:pt x="6032296" y="376466"/>
                  <a:pt x="6104152" y="443636"/>
                  <a:pt x="6104152" y="577977"/>
                </a:cubicBezTo>
                <a:lnTo>
                  <a:pt x="6104152" y="979436"/>
                </a:lnTo>
                <a:cubicBezTo>
                  <a:pt x="6104152" y="1024216"/>
                  <a:pt x="6112484" y="1046606"/>
                  <a:pt x="6129146" y="1046606"/>
                </a:cubicBezTo>
                <a:cubicBezTo>
                  <a:pt x="6152058" y="1046606"/>
                  <a:pt x="6163512" y="1017968"/>
                  <a:pt x="6163512" y="960691"/>
                </a:cubicBezTo>
                <a:lnTo>
                  <a:pt x="6202564" y="960691"/>
                </a:lnTo>
                <a:lnTo>
                  <a:pt x="6202564" y="982560"/>
                </a:lnTo>
                <a:cubicBezTo>
                  <a:pt x="6202564" y="1097114"/>
                  <a:pt x="6160909" y="1154391"/>
                  <a:pt x="6077597" y="1154391"/>
                </a:cubicBezTo>
                <a:cubicBezTo>
                  <a:pt x="6020320" y="1154391"/>
                  <a:pt x="5976060" y="1120025"/>
                  <a:pt x="5944818" y="1051293"/>
                </a:cubicBezTo>
                <a:cubicBezTo>
                  <a:pt x="5901080" y="1120025"/>
                  <a:pt x="5845886" y="1154391"/>
                  <a:pt x="5779236" y="1154391"/>
                </a:cubicBezTo>
                <a:cubicBezTo>
                  <a:pt x="5732373" y="1154391"/>
                  <a:pt x="5694882" y="1137729"/>
                  <a:pt x="5666765" y="1104404"/>
                </a:cubicBezTo>
                <a:cubicBezTo>
                  <a:pt x="5638647" y="1071079"/>
                  <a:pt x="5624588" y="1030465"/>
                  <a:pt x="5624588" y="982560"/>
                </a:cubicBezTo>
                <a:cubicBezTo>
                  <a:pt x="5624588" y="905497"/>
                  <a:pt x="5658954" y="837285"/>
                  <a:pt x="5727686" y="777925"/>
                </a:cubicBezTo>
                <a:cubicBezTo>
                  <a:pt x="5780798" y="731062"/>
                  <a:pt x="5850052" y="693051"/>
                  <a:pt x="5935446" y="663892"/>
                </a:cubicBezTo>
                <a:lnTo>
                  <a:pt x="5935446" y="559231"/>
                </a:lnTo>
                <a:cubicBezTo>
                  <a:pt x="5935446" y="475919"/>
                  <a:pt x="5906808" y="434263"/>
                  <a:pt x="5849530" y="434263"/>
                </a:cubicBezTo>
                <a:cubicBezTo>
                  <a:pt x="5821412" y="434263"/>
                  <a:pt x="5796419" y="443636"/>
                  <a:pt x="5774550" y="462381"/>
                </a:cubicBezTo>
                <a:cubicBezTo>
                  <a:pt x="5818288" y="476961"/>
                  <a:pt x="5840158" y="505079"/>
                  <a:pt x="5840158" y="546735"/>
                </a:cubicBezTo>
                <a:cubicBezTo>
                  <a:pt x="5840158" y="571728"/>
                  <a:pt x="5831497" y="591775"/>
                  <a:pt x="5814176" y="606875"/>
                </a:cubicBezTo>
                <a:cubicBezTo>
                  <a:pt x="5796854" y="621976"/>
                  <a:pt x="5775062" y="629526"/>
                  <a:pt x="5748800" y="629526"/>
                </a:cubicBezTo>
                <a:cubicBezTo>
                  <a:pt x="5720454" y="629526"/>
                  <a:pt x="5696831" y="620934"/>
                  <a:pt x="5677931" y="603751"/>
                </a:cubicBezTo>
                <a:cubicBezTo>
                  <a:pt x="5659032" y="586568"/>
                  <a:pt x="5649582" y="563918"/>
                  <a:pt x="5649582" y="535800"/>
                </a:cubicBezTo>
                <a:cubicBezTo>
                  <a:pt x="5649582" y="483730"/>
                  <a:pt x="5677700" y="442595"/>
                  <a:pt x="5733935" y="412394"/>
                </a:cubicBezTo>
                <a:cubicBezTo>
                  <a:pt x="5780798" y="388442"/>
                  <a:pt x="5832347" y="376466"/>
                  <a:pt x="5888582" y="376466"/>
                </a:cubicBezTo>
                <a:close/>
                <a:moveTo>
                  <a:pt x="4012159" y="376466"/>
                </a:moveTo>
                <a:cubicBezTo>
                  <a:pt x="4155872" y="376466"/>
                  <a:pt x="4227728" y="443636"/>
                  <a:pt x="4227728" y="577977"/>
                </a:cubicBezTo>
                <a:lnTo>
                  <a:pt x="4227728" y="979436"/>
                </a:lnTo>
                <a:cubicBezTo>
                  <a:pt x="4227728" y="1024216"/>
                  <a:pt x="4236060" y="1046606"/>
                  <a:pt x="4252722" y="1046606"/>
                </a:cubicBezTo>
                <a:cubicBezTo>
                  <a:pt x="4275633" y="1046606"/>
                  <a:pt x="4287088" y="1017968"/>
                  <a:pt x="4287088" y="960691"/>
                </a:cubicBezTo>
                <a:lnTo>
                  <a:pt x="4326141" y="960691"/>
                </a:lnTo>
                <a:lnTo>
                  <a:pt x="4326141" y="982560"/>
                </a:lnTo>
                <a:cubicBezTo>
                  <a:pt x="4326141" y="1097114"/>
                  <a:pt x="4284485" y="1154391"/>
                  <a:pt x="4201173" y="1154391"/>
                </a:cubicBezTo>
                <a:cubicBezTo>
                  <a:pt x="4143896" y="1154391"/>
                  <a:pt x="4099637" y="1120025"/>
                  <a:pt x="4068395" y="1051293"/>
                </a:cubicBezTo>
                <a:cubicBezTo>
                  <a:pt x="4024656" y="1120025"/>
                  <a:pt x="3969462" y="1154391"/>
                  <a:pt x="3902811" y="1154391"/>
                </a:cubicBezTo>
                <a:cubicBezTo>
                  <a:pt x="3855948" y="1154391"/>
                  <a:pt x="3818458" y="1137729"/>
                  <a:pt x="3790341" y="1104404"/>
                </a:cubicBezTo>
                <a:cubicBezTo>
                  <a:pt x="3762222" y="1071079"/>
                  <a:pt x="3748164" y="1030465"/>
                  <a:pt x="3748164" y="982560"/>
                </a:cubicBezTo>
                <a:cubicBezTo>
                  <a:pt x="3748164" y="905497"/>
                  <a:pt x="3782530" y="837285"/>
                  <a:pt x="3851262" y="777925"/>
                </a:cubicBezTo>
                <a:cubicBezTo>
                  <a:pt x="3904374" y="731062"/>
                  <a:pt x="3973628" y="693051"/>
                  <a:pt x="4059021" y="663892"/>
                </a:cubicBezTo>
                <a:lnTo>
                  <a:pt x="4059021" y="559231"/>
                </a:lnTo>
                <a:cubicBezTo>
                  <a:pt x="4059021" y="475919"/>
                  <a:pt x="4030383" y="434263"/>
                  <a:pt x="3973107" y="434263"/>
                </a:cubicBezTo>
                <a:cubicBezTo>
                  <a:pt x="3944988" y="434263"/>
                  <a:pt x="3919995" y="443636"/>
                  <a:pt x="3898125" y="462381"/>
                </a:cubicBezTo>
                <a:cubicBezTo>
                  <a:pt x="3941865" y="476961"/>
                  <a:pt x="3963734" y="505079"/>
                  <a:pt x="3963734" y="546735"/>
                </a:cubicBezTo>
                <a:cubicBezTo>
                  <a:pt x="3963734" y="571728"/>
                  <a:pt x="3955073" y="591775"/>
                  <a:pt x="3937751" y="606875"/>
                </a:cubicBezTo>
                <a:cubicBezTo>
                  <a:pt x="3920430" y="621976"/>
                  <a:pt x="3898638" y="629526"/>
                  <a:pt x="3872376" y="629526"/>
                </a:cubicBezTo>
                <a:cubicBezTo>
                  <a:pt x="3844030" y="629526"/>
                  <a:pt x="3820407" y="620934"/>
                  <a:pt x="3801507" y="603751"/>
                </a:cubicBezTo>
                <a:cubicBezTo>
                  <a:pt x="3782607" y="586568"/>
                  <a:pt x="3773157" y="563918"/>
                  <a:pt x="3773157" y="535800"/>
                </a:cubicBezTo>
                <a:cubicBezTo>
                  <a:pt x="3773157" y="522782"/>
                  <a:pt x="3774915" y="510448"/>
                  <a:pt x="3778430" y="498798"/>
                </a:cubicBezTo>
                <a:lnTo>
                  <a:pt x="3793002" y="468482"/>
                </a:lnTo>
                <a:lnTo>
                  <a:pt x="3785044" y="476440"/>
                </a:lnTo>
                <a:cubicBezTo>
                  <a:pt x="3770465" y="493102"/>
                  <a:pt x="3759009" y="514972"/>
                  <a:pt x="3750678" y="542048"/>
                </a:cubicBezTo>
                <a:lnTo>
                  <a:pt x="3564789" y="1154391"/>
                </a:lnTo>
                <a:lnTo>
                  <a:pt x="3516364" y="1154391"/>
                </a:lnTo>
                <a:lnTo>
                  <a:pt x="3336722" y="512368"/>
                </a:lnTo>
                <a:cubicBezTo>
                  <a:pt x="3324226" y="468630"/>
                  <a:pt x="3303397" y="445198"/>
                  <a:pt x="3274238" y="442074"/>
                </a:cubicBezTo>
                <a:lnTo>
                  <a:pt x="3274238" y="393649"/>
                </a:lnTo>
                <a:lnTo>
                  <a:pt x="3541357" y="393649"/>
                </a:lnTo>
                <a:lnTo>
                  <a:pt x="3541357" y="442074"/>
                </a:lnTo>
                <a:cubicBezTo>
                  <a:pt x="3514281" y="446239"/>
                  <a:pt x="3500743" y="457174"/>
                  <a:pt x="3500743" y="474878"/>
                </a:cubicBezTo>
                <a:cubicBezTo>
                  <a:pt x="3500743" y="483209"/>
                  <a:pt x="3502826" y="494664"/>
                  <a:pt x="3506991" y="509244"/>
                </a:cubicBezTo>
                <a:lnTo>
                  <a:pt x="3600717" y="840409"/>
                </a:lnTo>
                <a:lnTo>
                  <a:pt x="3691318" y="537362"/>
                </a:lnTo>
                <a:cubicBezTo>
                  <a:pt x="3695485" y="523824"/>
                  <a:pt x="3697567" y="511327"/>
                  <a:pt x="3697567" y="499872"/>
                </a:cubicBezTo>
                <a:cubicBezTo>
                  <a:pt x="3697567" y="467588"/>
                  <a:pt x="3673615" y="448322"/>
                  <a:pt x="3625710" y="442074"/>
                </a:cubicBezTo>
                <a:lnTo>
                  <a:pt x="3625710" y="393649"/>
                </a:lnTo>
                <a:lnTo>
                  <a:pt x="3838156" y="393649"/>
                </a:lnTo>
                <a:lnTo>
                  <a:pt x="3838156" y="425348"/>
                </a:lnTo>
                <a:lnTo>
                  <a:pt x="3857511" y="412394"/>
                </a:lnTo>
                <a:cubicBezTo>
                  <a:pt x="3904374" y="388442"/>
                  <a:pt x="3955923" y="376466"/>
                  <a:pt x="4012159" y="376466"/>
                </a:cubicBezTo>
                <a:close/>
                <a:moveTo>
                  <a:pt x="964159" y="376466"/>
                </a:moveTo>
                <a:cubicBezTo>
                  <a:pt x="1107872" y="376466"/>
                  <a:pt x="1179728" y="443636"/>
                  <a:pt x="1179728" y="577977"/>
                </a:cubicBezTo>
                <a:lnTo>
                  <a:pt x="1179728" y="979436"/>
                </a:lnTo>
                <a:cubicBezTo>
                  <a:pt x="1179728" y="1024216"/>
                  <a:pt x="1188060" y="1046606"/>
                  <a:pt x="1204723" y="1046606"/>
                </a:cubicBezTo>
                <a:cubicBezTo>
                  <a:pt x="1227633" y="1046606"/>
                  <a:pt x="1239089" y="1017968"/>
                  <a:pt x="1239089" y="960691"/>
                </a:cubicBezTo>
                <a:lnTo>
                  <a:pt x="1278141" y="960691"/>
                </a:lnTo>
                <a:lnTo>
                  <a:pt x="1278141" y="982560"/>
                </a:lnTo>
                <a:cubicBezTo>
                  <a:pt x="1278141" y="1011199"/>
                  <a:pt x="1275538" y="1036258"/>
                  <a:pt x="1270331" y="1057736"/>
                </a:cubicBezTo>
                <a:lnTo>
                  <a:pt x="1261752" y="1083689"/>
                </a:lnTo>
                <a:lnTo>
                  <a:pt x="1276132" y="1079020"/>
                </a:lnTo>
                <a:cubicBezTo>
                  <a:pt x="1284202" y="1074594"/>
                  <a:pt x="1290321" y="1068997"/>
                  <a:pt x="1294486" y="1062227"/>
                </a:cubicBezTo>
                <a:cubicBezTo>
                  <a:pt x="1300734" y="1051814"/>
                  <a:pt x="1303859" y="1033589"/>
                  <a:pt x="1303859" y="1007554"/>
                </a:cubicBezTo>
                <a:lnTo>
                  <a:pt x="1303859" y="526427"/>
                </a:lnTo>
                <a:cubicBezTo>
                  <a:pt x="1303859" y="506641"/>
                  <a:pt x="1302297" y="491540"/>
                  <a:pt x="1299172" y="481126"/>
                </a:cubicBezTo>
                <a:cubicBezTo>
                  <a:pt x="1292924" y="461340"/>
                  <a:pt x="1275220" y="449364"/>
                  <a:pt x="1246061" y="445198"/>
                </a:cubicBezTo>
                <a:lnTo>
                  <a:pt x="1246061" y="392087"/>
                </a:lnTo>
                <a:cubicBezTo>
                  <a:pt x="1345987" y="388442"/>
                  <a:pt x="1421464" y="384797"/>
                  <a:pt x="1472492" y="381152"/>
                </a:cubicBezTo>
                <a:lnTo>
                  <a:pt x="1475690" y="492061"/>
                </a:lnTo>
                <a:cubicBezTo>
                  <a:pt x="1531405" y="418122"/>
                  <a:pt x="1591765" y="381152"/>
                  <a:pt x="1656771" y="381152"/>
                </a:cubicBezTo>
                <a:cubicBezTo>
                  <a:pt x="1714536" y="381152"/>
                  <a:pt x="1754512" y="400377"/>
                  <a:pt x="1776699" y="438828"/>
                </a:cubicBezTo>
                <a:cubicBezTo>
                  <a:pt x="1798885" y="477278"/>
                  <a:pt x="1809979" y="540144"/>
                  <a:pt x="1809979" y="627427"/>
                </a:cubicBezTo>
                <a:lnTo>
                  <a:pt x="1809979" y="1007725"/>
                </a:lnTo>
                <a:cubicBezTo>
                  <a:pt x="1809979" y="1032670"/>
                  <a:pt x="1812501" y="1050341"/>
                  <a:pt x="1817545" y="1060739"/>
                </a:cubicBezTo>
                <a:cubicBezTo>
                  <a:pt x="1824623" y="1074244"/>
                  <a:pt x="1838764" y="1083592"/>
                  <a:pt x="1859967" y="1088783"/>
                </a:cubicBezTo>
                <a:lnTo>
                  <a:pt x="1859967" y="1135646"/>
                </a:lnTo>
                <a:lnTo>
                  <a:pt x="1638148" y="1135646"/>
                </a:lnTo>
                <a:lnTo>
                  <a:pt x="1638148" y="608926"/>
                </a:lnTo>
                <a:cubicBezTo>
                  <a:pt x="1638148" y="528933"/>
                  <a:pt x="1616490" y="488937"/>
                  <a:pt x="1573174" y="488937"/>
                </a:cubicBezTo>
                <a:cubicBezTo>
                  <a:pt x="1508185" y="488937"/>
                  <a:pt x="1475690" y="545026"/>
                  <a:pt x="1475690" y="657204"/>
                </a:cubicBezTo>
                <a:lnTo>
                  <a:pt x="1475690" y="1007774"/>
                </a:lnTo>
                <a:cubicBezTo>
                  <a:pt x="1475690" y="1055548"/>
                  <a:pt x="1494956" y="1082551"/>
                  <a:pt x="1533487" y="1088783"/>
                </a:cubicBezTo>
                <a:lnTo>
                  <a:pt x="1533487" y="1135646"/>
                </a:lnTo>
                <a:lnTo>
                  <a:pt x="1246061" y="1135646"/>
                </a:lnTo>
                <a:lnTo>
                  <a:pt x="1246061" y="1112330"/>
                </a:lnTo>
                <a:lnTo>
                  <a:pt x="1229326" y="1130228"/>
                </a:lnTo>
                <a:cubicBezTo>
                  <a:pt x="1209799" y="1146337"/>
                  <a:pt x="1184415" y="1154391"/>
                  <a:pt x="1153173" y="1154391"/>
                </a:cubicBezTo>
                <a:cubicBezTo>
                  <a:pt x="1095896" y="1154391"/>
                  <a:pt x="1051637" y="1120025"/>
                  <a:pt x="1020395" y="1051293"/>
                </a:cubicBezTo>
                <a:cubicBezTo>
                  <a:pt x="976656" y="1120025"/>
                  <a:pt x="921461" y="1154391"/>
                  <a:pt x="854812" y="1154391"/>
                </a:cubicBezTo>
                <a:cubicBezTo>
                  <a:pt x="807949" y="1154391"/>
                  <a:pt x="770458" y="1137729"/>
                  <a:pt x="742341" y="1104404"/>
                </a:cubicBezTo>
                <a:cubicBezTo>
                  <a:pt x="714223" y="1071079"/>
                  <a:pt x="700164" y="1030465"/>
                  <a:pt x="700164" y="982560"/>
                </a:cubicBezTo>
                <a:cubicBezTo>
                  <a:pt x="700164" y="905497"/>
                  <a:pt x="734530" y="837285"/>
                  <a:pt x="803263" y="777925"/>
                </a:cubicBezTo>
                <a:cubicBezTo>
                  <a:pt x="856374" y="731062"/>
                  <a:pt x="925627" y="693051"/>
                  <a:pt x="1011022" y="663892"/>
                </a:cubicBezTo>
                <a:lnTo>
                  <a:pt x="1011022" y="559231"/>
                </a:lnTo>
                <a:cubicBezTo>
                  <a:pt x="1011022" y="475919"/>
                  <a:pt x="982384" y="434263"/>
                  <a:pt x="925106" y="434263"/>
                </a:cubicBezTo>
                <a:cubicBezTo>
                  <a:pt x="896989" y="434263"/>
                  <a:pt x="871995" y="443636"/>
                  <a:pt x="850126" y="462381"/>
                </a:cubicBezTo>
                <a:cubicBezTo>
                  <a:pt x="893864" y="476961"/>
                  <a:pt x="915734" y="505079"/>
                  <a:pt x="915734" y="546735"/>
                </a:cubicBezTo>
                <a:cubicBezTo>
                  <a:pt x="915734" y="571728"/>
                  <a:pt x="907073" y="591775"/>
                  <a:pt x="889752" y="606875"/>
                </a:cubicBezTo>
                <a:cubicBezTo>
                  <a:pt x="872431" y="621976"/>
                  <a:pt x="850638" y="629526"/>
                  <a:pt x="824375" y="629526"/>
                </a:cubicBezTo>
                <a:cubicBezTo>
                  <a:pt x="796030" y="629526"/>
                  <a:pt x="772407" y="620934"/>
                  <a:pt x="753507" y="603751"/>
                </a:cubicBezTo>
                <a:cubicBezTo>
                  <a:pt x="734608" y="586568"/>
                  <a:pt x="725157" y="563918"/>
                  <a:pt x="725157" y="535800"/>
                </a:cubicBezTo>
                <a:cubicBezTo>
                  <a:pt x="725157" y="483730"/>
                  <a:pt x="753276" y="442595"/>
                  <a:pt x="809511" y="412394"/>
                </a:cubicBezTo>
                <a:cubicBezTo>
                  <a:pt x="856374" y="388442"/>
                  <a:pt x="907923" y="376466"/>
                  <a:pt x="964159" y="376466"/>
                </a:cubicBezTo>
                <a:close/>
                <a:moveTo>
                  <a:pt x="9355035" y="374904"/>
                </a:moveTo>
                <a:cubicBezTo>
                  <a:pt x="9377946" y="374904"/>
                  <a:pt x="9404241" y="380892"/>
                  <a:pt x="9433921" y="392868"/>
                </a:cubicBezTo>
                <a:cubicBezTo>
                  <a:pt x="9463601" y="404844"/>
                  <a:pt x="9481565" y="410832"/>
                  <a:pt x="9487814" y="410832"/>
                </a:cubicBezTo>
                <a:cubicBezTo>
                  <a:pt x="9506558" y="410832"/>
                  <a:pt x="9520617" y="398856"/>
                  <a:pt x="9529990" y="374904"/>
                </a:cubicBezTo>
                <a:lnTo>
                  <a:pt x="9578415" y="374904"/>
                </a:lnTo>
                <a:lnTo>
                  <a:pt x="9578415" y="651395"/>
                </a:lnTo>
                <a:lnTo>
                  <a:pt x="9526866" y="651395"/>
                </a:lnTo>
                <a:cubicBezTo>
                  <a:pt x="9486251" y="502475"/>
                  <a:pt x="9428454" y="428015"/>
                  <a:pt x="9353473" y="428015"/>
                </a:cubicBezTo>
                <a:cubicBezTo>
                  <a:pt x="9331603" y="428015"/>
                  <a:pt x="9312858" y="435809"/>
                  <a:pt x="9297237" y="451398"/>
                </a:cubicBezTo>
                <a:cubicBezTo>
                  <a:pt x="9281616" y="466986"/>
                  <a:pt x="9273806" y="486211"/>
                  <a:pt x="9273806" y="509073"/>
                </a:cubicBezTo>
                <a:cubicBezTo>
                  <a:pt x="9273806" y="537126"/>
                  <a:pt x="9285782" y="562583"/>
                  <a:pt x="9309734" y="585445"/>
                </a:cubicBezTo>
                <a:cubicBezTo>
                  <a:pt x="9324314" y="599992"/>
                  <a:pt x="9357118" y="622854"/>
                  <a:pt x="9408146" y="654031"/>
                </a:cubicBezTo>
                <a:cubicBezTo>
                  <a:pt x="9483127" y="700797"/>
                  <a:pt x="9536239" y="742884"/>
                  <a:pt x="9567481" y="780293"/>
                </a:cubicBezTo>
                <a:cubicBezTo>
                  <a:pt x="9585705" y="802634"/>
                  <a:pt x="9599374" y="826405"/>
                  <a:pt x="9608486" y="851606"/>
                </a:cubicBezTo>
                <a:lnTo>
                  <a:pt x="9617638" y="886310"/>
                </a:lnTo>
                <a:lnTo>
                  <a:pt x="9622287" y="873604"/>
                </a:lnTo>
                <a:cubicBezTo>
                  <a:pt x="9639471" y="839498"/>
                  <a:pt x="9665246" y="807605"/>
                  <a:pt x="9699612" y="777925"/>
                </a:cubicBezTo>
                <a:cubicBezTo>
                  <a:pt x="9752724" y="731062"/>
                  <a:pt x="9821976" y="693051"/>
                  <a:pt x="9907371" y="663892"/>
                </a:cubicBezTo>
                <a:lnTo>
                  <a:pt x="9907371" y="559231"/>
                </a:lnTo>
                <a:cubicBezTo>
                  <a:pt x="9907371" y="475919"/>
                  <a:pt x="9878733" y="434263"/>
                  <a:pt x="9821455" y="434263"/>
                </a:cubicBezTo>
                <a:cubicBezTo>
                  <a:pt x="9793339" y="434263"/>
                  <a:pt x="9768345" y="443636"/>
                  <a:pt x="9746475" y="462381"/>
                </a:cubicBezTo>
                <a:cubicBezTo>
                  <a:pt x="9790214" y="476961"/>
                  <a:pt x="9812083" y="505079"/>
                  <a:pt x="9812083" y="546735"/>
                </a:cubicBezTo>
                <a:cubicBezTo>
                  <a:pt x="9812083" y="571728"/>
                  <a:pt x="9803423" y="591775"/>
                  <a:pt x="9786101" y="606875"/>
                </a:cubicBezTo>
                <a:cubicBezTo>
                  <a:pt x="9768780" y="621976"/>
                  <a:pt x="9746988" y="629526"/>
                  <a:pt x="9720724" y="629526"/>
                </a:cubicBezTo>
                <a:cubicBezTo>
                  <a:pt x="9692380" y="629526"/>
                  <a:pt x="9668757" y="620934"/>
                  <a:pt x="9649857" y="603751"/>
                </a:cubicBezTo>
                <a:cubicBezTo>
                  <a:pt x="9630957" y="586568"/>
                  <a:pt x="9621507" y="563918"/>
                  <a:pt x="9621507" y="535800"/>
                </a:cubicBezTo>
                <a:cubicBezTo>
                  <a:pt x="9621507" y="483730"/>
                  <a:pt x="9649624" y="442595"/>
                  <a:pt x="9705860" y="412394"/>
                </a:cubicBezTo>
                <a:cubicBezTo>
                  <a:pt x="9752724" y="388442"/>
                  <a:pt x="9804273" y="376466"/>
                  <a:pt x="9860509" y="376466"/>
                </a:cubicBezTo>
                <a:cubicBezTo>
                  <a:pt x="10004221" y="376466"/>
                  <a:pt x="10076078" y="443636"/>
                  <a:pt x="10076078" y="577977"/>
                </a:cubicBezTo>
                <a:lnTo>
                  <a:pt x="10076078" y="979436"/>
                </a:lnTo>
                <a:cubicBezTo>
                  <a:pt x="10076078" y="1024216"/>
                  <a:pt x="10084409" y="1046606"/>
                  <a:pt x="10101072" y="1046606"/>
                </a:cubicBezTo>
                <a:cubicBezTo>
                  <a:pt x="10123983" y="1046606"/>
                  <a:pt x="10135437" y="1017968"/>
                  <a:pt x="10135437" y="960691"/>
                </a:cubicBezTo>
                <a:lnTo>
                  <a:pt x="10174491" y="960691"/>
                </a:lnTo>
                <a:lnTo>
                  <a:pt x="10174491" y="982560"/>
                </a:lnTo>
                <a:cubicBezTo>
                  <a:pt x="10174491" y="1011199"/>
                  <a:pt x="10171888" y="1036258"/>
                  <a:pt x="10166681" y="1057736"/>
                </a:cubicBezTo>
                <a:lnTo>
                  <a:pt x="10158101" y="1083689"/>
                </a:lnTo>
                <a:lnTo>
                  <a:pt x="10172481" y="1079020"/>
                </a:lnTo>
                <a:cubicBezTo>
                  <a:pt x="10180552" y="1074594"/>
                  <a:pt x="10186670" y="1068997"/>
                  <a:pt x="10190835" y="1062227"/>
                </a:cubicBezTo>
                <a:cubicBezTo>
                  <a:pt x="10197084" y="1051814"/>
                  <a:pt x="10200208" y="1033589"/>
                  <a:pt x="10200208" y="1007554"/>
                </a:cubicBezTo>
                <a:lnTo>
                  <a:pt x="10200208" y="526427"/>
                </a:lnTo>
                <a:cubicBezTo>
                  <a:pt x="10200208" y="506641"/>
                  <a:pt x="10198646" y="491540"/>
                  <a:pt x="10195522" y="481126"/>
                </a:cubicBezTo>
                <a:cubicBezTo>
                  <a:pt x="10189274" y="461340"/>
                  <a:pt x="10171570" y="449364"/>
                  <a:pt x="10142410" y="445198"/>
                </a:cubicBezTo>
                <a:lnTo>
                  <a:pt x="10142410" y="392087"/>
                </a:lnTo>
                <a:cubicBezTo>
                  <a:pt x="10242336" y="388442"/>
                  <a:pt x="10317814" y="384797"/>
                  <a:pt x="10368842" y="381152"/>
                </a:cubicBezTo>
                <a:lnTo>
                  <a:pt x="10372039" y="492061"/>
                </a:lnTo>
                <a:cubicBezTo>
                  <a:pt x="10427754" y="418122"/>
                  <a:pt x="10488115" y="381152"/>
                  <a:pt x="10553120" y="381152"/>
                </a:cubicBezTo>
                <a:cubicBezTo>
                  <a:pt x="10610886" y="381152"/>
                  <a:pt x="10650862" y="400377"/>
                  <a:pt x="10673049" y="438828"/>
                </a:cubicBezTo>
                <a:cubicBezTo>
                  <a:pt x="10695235" y="477278"/>
                  <a:pt x="10706328" y="540144"/>
                  <a:pt x="10706328" y="627427"/>
                </a:cubicBezTo>
                <a:lnTo>
                  <a:pt x="10706328" y="1007725"/>
                </a:lnTo>
                <a:cubicBezTo>
                  <a:pt x="10706328" y="1032670"/>
                  <a:pt x="10708851" y="1050341"/>
                  <a:pt x="10713895" y="1060739"/>
                </a:cubicBezTo>
                <a:cubicBezTo>
                  <a:pt x="10720973" y="1074244"/>
                  <a:pt x="10735114" y="1083592"/>
                  <a:pt x="10756316" y="1088783"/>
                </a:cubicBezTo>
                <a:lnTo>
                  <a:pt x="10756316" y="1135646"/>
                </a:lnTo>
                <a:lnTo>
                  <a:pt x="10534497" y="1135646"/>
                </a:lnTo>
                <a:lnTo>
                  <a:pt x="10534497" y="608926"/>
                </a:lnTo>
                <a:cubicBezTo>
                  <a:pt x="10534497" y="528933"/>
                  <a:pt x="10512840" y="488937"/>
                  <a:pt x="10469524" y="488937"/>
                </a:cubicBezTo>
                <a:cubicBezTo>
                  <a:pt x="10404534" y="488937"/>
                  <a:pt x="10372039" y="545026"/>
                  <a:pt x="10372039" y="657204"/>
                </a:cubicBezTo>
                <a:lnTo>
                  <a:pt x="10372039" y="1007774"/>
                </a:lnTo>
                <a:cubicBezTo>
                  <a:pt x="10372039" y="1055548"/>
                  <a:pt x="10391306" y="1082551"/>
                  <a:pt x="10429837" y="1088783"/>
                </a:cubicBezTo>
                <a:lnTo>
                  <a:pt x="10429837" y="1135646"/>
                </a:lnTo>
                <a:lnTo>
                  <a:pt x="10142410" y="1135646"/>
                </a:lnTo>
                <a:lnTo>
                  <a:pt x="10142410" y="1112331"/>
                </a:lnTo>
                <a:lnTo>
                  <a:pt x="10125675" y="1130228"/>
                </a:lnTo>
                <a:cubicBezTo>
                  <a:pt x="10106150" y="1146337"/>
                  <a:pt x="10080765" y="1154391"/>
                  <a:pt x="10049523" y="1154391"/>
                </a:cubicBezTo>
                <a:cubicBezTo>
                  <a:pt x="9992246" y="1154391"/>
                  <a:pt x="9947986" y="1120025"/>
                  <a:pt x="9916744" y="1051293"/>
                </a:cubicBezTo>
                <a:cubicBezTo>
                  <a:pt x="9873005" y="1120025"/>
                  <a:pt x="9817811" y="1154391"/>
                  <a:pt x="9751161" y="1154391"/>
                </a:cubicBezTo>
                <a:cubicBezTo>
                  <a:pt x="9704299" y="1154391"/>
                  <a:pt x="9666808" y="1137729"/>
                  <a:pt x="9638690" y="1104404"/>
                </a:cubicBezTo>
                <a:cubicBezTo>
                  <a:pt x="9624631" y="1087742"/>
                  <a:pt x="9614087" y="1069257"/>
                  <a:pt x="9607057" y="1048950"/>
                </a:cubicBezTo>
                <a:lnTo>
                  <a:pt x="9601828" y="1027905"/>
                </a:lnTo>
                <a:lnTo>
                  <a:pt x="9587885" y="1055551"/>
                </a:lnTo>
                <a:cubicBezTo>
                  <a:pt x="9580270" y="1067534"/>
                  <a:pt x="9571386" y="1078916"/>
                  <a:pt x="9561232" y="1089698"/>
                </a:cubicBezTo>
                <a:cubicBezTo>
                  <a:pt x="9520617" y="1132827"/>
                  <a:pt x="9472192" y="1154391"/>
                  <a:pt x="9415957" y="1154391"/>
                </a:cubicBezTo>
                <a:cubicBezTo>
                  <a:pt x="9387839" y="1154391"/>
                  <a:pt x="9358159" y="1147622"/>
                  <a:pt x="9326917" y="1134084"/>
                </a:cubicBezTo>
                <a:cubicBezTo>
                  <a:pt x="9295675" y="1120546"/>
                  <a:pt x="9277451" y="1113777"/>
                  <a:pt x="9272244" y="1113777"/>
                </a:cubicBezTo>
                <a:cubicBezTo>
                  <a:pt x="9260788" y="1113777"/>
                  <a:pt x="9242564" y="1127315"/>
                  <a:pt x="9217570" y="1154391"/>
                </a:cubicBezTo>
                <a:lnTo>
                  <a:pt x="9173832" y="1154391"/>
                </a:lnTo>
                <a:lnTo>
                  <a:pt x="9173832" y="838847"/>
                </a:lnTo>
                <a:lnTo>
                  <a:pt x="9228505" y="838847"/>
                </a:lnTo>
                <a:cubicBezTo>
                  <a:pt x="9243085" y="922159"/>
                  <a:pt x="9268078" y="986726"/>
                  <a:pt x="9303486" y="1032548"/>
                </a:cubicBezTo>
                <a:cubicBezTo>
                  <a:pt x="9338894" y="1078369"/>
                  <a:pt x="9379509" y="1101280"/>
                  <a:pt x="9425330" y="1101280"/>
                </a:cubicBezTo>
                <a:cubicBezTo>
                  <a:pt x="9451365" y="1101280"/>
                  <a:pt x="9472973" y="1092688"/>
                  <a:pt x="9490156" y="1075505"/>
                </a:cubicBezTo>
                <a:cubicBezTo>
                  <a:pt x="9507340" y="1058322"/>
                  <a:pt x="9515931" y="1036713"/>
                  <a:pt x="9515931" y="1010678"/>
                </a:cubicBezTo>
                <a:cubicBezTo>
                  <a:pt x="9515931" y="965898"/>
                  <a:pt x="9489376" y="925804"/>
                  <a:pt x="9436264" y="890397"/>
                </a:cubicBezTo>
                <a:cubicBezTo>
                  <a:pt x="9360242" y="840409"/>
                  <a:pt x="9313900" y="808647"/>
                  <a:pt x="9297237" y="795108"/>
                </a:cubicBezTo>
                <a:cubicBezTo>
                  <a:pt x="9254541" y="762825"/>
                  <a:pt x="9224340" y="732104"/>
                  <a:pt x="9206635" y="702945"/>
                </a:cubicBezTo>
                <a:cubicBezTo>
                  <a:pt x="9184766" y="666495"/>
                  <a:pt x="9173832" y="625360"/>
                  <a:pt x="9173832" y="579539"/>
                </a:cubicBezTo>
                <a:cubicBezTo>
                  <a:pt x="9173832" y="521220"/>
                  <a:pt x="9191535" y="472535"/>
                  <a:pt x="9226943" y="433482"/>
                </a:cubicBezTo>
                <a:cubicBezTo>
                  <a:pt x="9262351" y="394430"/>
                  <a:pt x="9305048" y="374904"/>
                  <a:pt x="9355035" y="374904"/>
                </a:cubicBezTo>
                <a:close/>
                <a:moveTo>
                  <a:pt x="7583880" y="374904"/>
                </a:moveTo>
                <a:cubicBezTo>
                  <a:pt x="7671358" y="374904"/>
                  <a:pt x="7740612" y="420204"/>
                  <a:pt x="7791640" y="510806"/>
                </a:cubicBezTo>
                <a:cubicBezTo>
                  <a:pt x="7834337" y="586828"/>
                  <a:pt x="7855686" y="671703"/>
                  <a:pt x="7855686" y="765429"/>
                </a:cubicBezTo>
                <a:cubicBezTo>
                  <a:pt x="7855686" y="859155"/>
                  <a:pt x="7834337" y="943508"/>
                  <a:pt x="7791640" y="1018489"/>
                </a:cubicBezTo>
                <a:cubicBezTo>
                  <a:pt x="7739570" y="1109090"/>
                  <a:pt x="7670317" y="1154391"/>
                  <a:pt x="7583880" y="1154391"/>
                </a:cubicBezTo>
                <a:cubicBezTo>
                  <a:pt x="7497444" y="1154391"/>
                  <a:pt x="7428712" y="1109090"/>
                  <a:pt x="7377683" y="1018489"/>
                </a:cubicBezTo>
                <a:cubicBezTo>
                  <a:pt x="7334986" y="942467"/>
                  <a:pt x="7313637" y="858113"/>
                  <a:pt x="7313637" y="765429"/>
                </a:cubicBezTo>
                <a:cubicBezTo>
                  <a:pt x="7313637" y="671703"/>
                  <a:pt x="7334986" y="587349"/>
                  <a:pt x="7377683" y="512368"/>
                </a:cubicBezTo>
                <a:cubicBezTo>
                  <a:pt x="7428712" y="420725"/>
                  <a:pt x="7497444" y="374904"/>
                  <a:pt x="7583880" y="374904"/>
                </a:cubicBezTo>
                <a:close/>
                <a:moveTo>
                  <a:pt x="5374081" y="374904"/>
                </a:moveTo>
                <a:cubicBezTo>
                  <a:pt x="5446979" y="374904"/>
                  <a:pt x="5509983" y="410832"/>
                  <a:pt x="5563095" y="482688"/>
                </a:cubicBezTo>
                <a:cubicBezTo>
                  <a:pt x="5618289" y="558711"/>
                  <a:pt x="5645886" y="652957"/>
                  <a:pt x="5645886" y="765429"/>
                </a:cubicBezTo>
                <a:cubicBezTo>
                  <a:pt x="5645886" y="877900"/>
                  <a:pt x="5618810" y="970845"/>
                  <a:pt x="5564658" y="1044263"/>
                </a:cubicBezTo>
                <a:cubicBezTo>
                  <a:pt x="5510505" y="1117682"/>
                  <a:pt x="5446979" y="1154391"/>
                  <a:pt x="5374081" y="1154391"/>
                </a:cubicBezTo>
                <a:cubicBezTo>
                  <a:pt x="5302225" y="1154391"/>
                  <a:pt x="5239219" y="1117682"/>
                  <a:pt x="5185067" y="1044263"/>
                </a:cubicBezTo>
                <a:cubicBezTo>
                  <a:pt x="5130914" y="970845"/>
                  <a:pt x="5103838" y="877900"/>
                  <a:pt x="5103838" y="765429"/>
                </a:cubicBezTo>
                <a:cubicBezTo>
                  <a:pt x="5103838" y="652957"/>
                  <a:pt x="5131434" y="558711"/>
                  <a:pt x="5186629" y="482688"/>
                </a:cubicBezTo>
                <a:cubicBezTo>
                  <a:pt x="5238699" y="410832"/>
                  <a:pt x="5301183" y="374904"/>
                  <a:pt x="5374081" y="374904"/>
                </a:cubicBezTo>
                <a:close/>
                <a:moveTo>
                  <a:pt x="2346541" y="374904"/>
                </a:moveTo>
                <a:cubicBezTo>
                  <a:pt x="2396529" y="374904"/>
                  <a:pt x="2438184" y="391045"/>
                  <a:pt x="2471510" y="423329"/>
                </a:cubicBezTo>
                <a:cubicBezTo>
                  <a:pt x="2504834" y="455612"/>
                  <a:pt x="2521496" y="494664"/>
                  <a:pt x="2521496" y="540486"/>
                </a:cubicBezTo>
                <a:cubicBezTo>
                  <a:pt x="2521496" y="570687"/>
                  <a:pt x="2512905" y="595420"/>
                  <a:pt x="2495721" y="614686"/>
                </a:cubicBezTo>
                <a:cubicBezTo>
                  <a:pt x="2478539" y="633952"/>
                  <a:pt x="2457450" y="643585"/>
                  <a:pt x="2432456" y="643585"/>
                </a:cubicBezTo>
                <a:cubicBezTo>
                  <a:pt x="2405380" y="643585"/>
                  <a:pt x="2383511" y="634993"/>
                  <a:pt x="2366849" y="617810"/>
                </a:cubicBezTo>
                <a:cubicBezTo>
                  <a:pt x="2350186" y="600627"/>
                  <a:pt x="2341855" y="578497"/>
                  <a:pt x="2341855" y="551421"/>
                </a:cubicBezTo>
                <a:cubicBezTo>
                  <a:pt x="2341855" y="503516"/>
                  <a:pt x="2367369" y="473837"/>
                  <a:pt x="2418398" y="462381"/>
                </a:cubicBezTo>
                <a:cubicBezTo>
                  <a:pt x="2405901" y="437388"/>
                  <a:pt x="2386114" y="424891"/>
                  <a:pt x="2359038" y="424891"/>
                </a:cubicBezTo>
                <a:cubicBezTo>
                  <a:pt x="2317381" y="424891"/>
                  <a:pt x="2289265" y="451967"/>
                  <a:pt x="2274684" y="506120"/>
                </a:cubicBezTo>
                <a:cubicBezTo>
                  <a:pt x="2261147" y="551942"/>
                  <a:pt x="2254378" y="632650"/>
                  <a:pt x="2254378" y="748245"/>
                </a:cubicBezTo>
                <a:cubicBezTo>
                  <a:pt x="2254378" y="858634"/>
                  <a:pt x="2262709" y="937780"/>
                  <a:pt x="2279371" y="985685"/>
                </a:cubicBezTo>
                <a:cubicBezTo>
                  <a:pt x="2297075" y="1037755"/>
                  <a:pt x="2327276" y="1063790"/>
                  <a:pt x="2369972" y="1063790"/>
                </a:cubicBezTo>
                <a:cubicBezTo>
                  <a:pt x="2402256" y="1063790"/>
                  <a:pt x="2428291" y="1046086"/>
                  <a:pt x="2448077" y="1010678"/>
                </a:cubicBezTo>
                <a:cubicBezTo>
                  <a:pt x="2467864" y="975271"/>
                  <a:pt x="2477757" y="924763"/>
                  <a:pt x="2477757" y="859155"/>
                </a:cubicBezTo>
                <a:lnTo>
                  <a:pt x="2477757" y="852906"/>
                </a:lnTo>
                <a:lnTo>
                  <a:pt x="2527745" y="852906"/>
                </a:lnTo>
                <a:cubicBezTo>
                  <a:pt x="2527745" y="856030"/>
                  <a:pt x="2528266" y="861237"/>
                  <a:pt x="2529306" y="868527"/>
                </a:cubicBezTo>
                <a:cubicBezTo>
                  <a:pt x="2529306" y="875817"/>
                  <a:pt x="2529306" y="881545"/>
                  <a:pt x="2529306" y="885710"/>
                </a:cubicBezTo>
                <a:cubicBezTo>
                  <a:pt x="2529306" y="969022"/>
                  <a:pt x="2510821" y="1034630"/>
                  <a:pt x="2473853" y="1082535"/>
                </a:cubicBezTo>
                <a:cubicBezTo>
                  <a:pt x="2436883" y="1130439"/>
                  <a:pt x="2388198" y="1154391"/>
                  <a:pt x="2327796" y="1154391"/>
                </a:cubicBezTo>
                <a:cubicBezTo>
                  <a:pt x="2252816" y="1154391"/>
                  <a:pt x="2190852" y="1120025"/>
                  <a:pt x="2141906" y="1051293"/>
                </a:cubicBezTo>
                <a:cubicBezTo>
                  <a:pt x="2092960" y="982560"/>
                  <a:pt x="2068488" y="890917"/>
                  <a:pt x="2068488" y="776363"/>
                </a:cubicBezTo>
                <a:cubicBezTo>
                  <a:pt x="2068488" y="653478"/>
                  <a:pt x="2095043" y="555066"/>
                  <a:pt x="2148155" y="481126"/>
                </a:cubicBezTo>
                <a:cubicBezTo>
                  <a:pt x="2199184" y="410311"/>
                  <a:pt x="2265312" y="374904"/>
                  <a:pt x="2346541" y="374904"/>
                </a:cubicBezTo>
                <a:close/>
                <a:moveTo>
                  <a:pt x="8921991" y="274929"/>
                </a:moveTo>
                <a:cubicBezTo>
                  <a:pt x="8941777" y="274929"/>
                  <a:pt x="8958700" y="282219"/>
                  <a:pt x="8972759" y="296799"/>
                </a:cubicBezTo>
                <a:cubicBezTo>
                  <a:pt x="8986818" y="311378"/>
                  <a:pt x="8993847" y="329082"/>
                  <a:pt x="8993847" y="349910"/>
                </a:cubicBezTo>
                <a:cubicBezTo>
                  <a:pt x="8993847" y="393649"/>
                  <a:pt x="8972499" y="415518"/>
                  <a:pt x="8929801" y="415518"/>
                </a:cubicBezTo>
                <a:cubicBezTo>
                  <a:pt x="8899601" y="415518"/>
                  <a:pt x="8877211" y="399897"/>
                  <a:pt x="8862631" y="368655"/>
                </a:cubicBezTo>
                <a:cubicBezTo>
                  <a:pt x="8853258" y="382193"/>
                  <a:pt x="8843886" y="399376"/>
                  <a:pt x="8834513" y="420204"/>
                </a:cubicBezTo>
                <a:cubicBezTo>
                  <a:pt x="8905329" y="467067"/>
                  <a:pt x="8940736" y="543610"/>
                  <a:pt x="8940736" y="649833"/>
                </a:cubicBezTo>
                <a:cubicBezTo>
                  <a:pt x="8940736" y="720648"/>
                  <a:pt x="8918086" y="780008"/>
                  <a:pt x="8872785" y="827913"/>
                </a:cubicBezTo>
                <a:cubicBezTo>
                  <a:pt x="8827484" y="875817"/>
                  <a:pt x="8773591" y="899769"/>
                  <a:pt x="8711108" y="899769"/>
                </a:cubicBezTo>
                <a:cubicBezTo>
                  <a:pt x="8697569" y="899769"/>
                  <a:pt x="8679344" y="897166"/>
                  <a:pt x="8656434" y="891959"/>
                </a:cubicBezTo>
                <a:cubicBezTo>
                  <a:pt x="8609571" y="915911"/>
                  <a:pt x="8586140" y="940904"/>
                  <a:pt x="8586140" y="966939"/>
                </a:cubicBezTo>
                <a:cubicBezTo>
                  <a:pt x="8586140" y="982560"/>
                  <a:pt x="8601760" y="992454"/>
                  <a:pt x="8633002" y="996619"/>
                </a:cubicBezTo>
                <a:cubicBezTo>
                  <a:pt x="8676741" y="1000785"/>
                  <a:pt x="8720480" y="1004950"/>
                  <a:pt x="8764219" y="1009116"/>
                </a:cubicBezTo>
                <a:cubicBezTo>
                  <a:pt x="8917304" y="1028903"/>
                  <a:pt x="8993847" y="1089825"/>
                  <a:pt x="8993847" y="1191882"/>
                </a:cubicBezTo>
                <a:cubicBezTo>
                  <a:pt x="8993847" y="1257490"/>
                  <a:pt x="8965209" y="1311643"/>
                  <a:pt x="8907932" y="1354340"/>
                </a:cubicBezTo>
                <a:cubicBezTo>
                  <a:pt x="8850655" y="1397037"/>
                  <a:pt x="8773591" y="1418386"/>
                  <a:pt x="8676741" y="1418386"/>
                </a:cubicBezTo>
                <a:cubicBezTo>
                  <a:pt x="8603843" y="1418386"/>
                  <a:pt x="8545525" y="1404848"/>
                  <a:pt x="8501786" y="1377772"/>
                </a:cubicBezTo>
                <a:cubicBezTo>
                  <a:pt x="8458047" y="1350695"/>
                  <a:pt x="8436178" y="1316329"/>
                  <a:pt x="8436178" y="1274673"/>
                </a:cubicBezTo>
                <a:cubicBezTo>
                  <a:pt x="8436178" y="1225727"/>
                  <a:pt x="8476271" y="1180426"/>
                  <a:pt x="8556459" y="1138770"/>
                </a:cubicBezTo>
                <a:cubicBezTo>
                  <a:pt x="8498141" y="1116901"/>
                  <a:pt x="8468982" y="1083056"/>
                  <a:pt x="8468982" y="1037234"/>
                </a:cubicBezTo>
                <a:cubicBezTo>
                  <a:pt x="8468982" y="984123"/>
                  <a:pt x="8510638" y="929449"/>
                  <a:pt x="8593950" y="873213"/>
                </a:cubicBezTo>
                <a:cubicBezTo>
                  <a:pt x="8510638" y="823226"/>
                  <a:pt x="8468982" y="743038"/>
                  <a:pt x="8468982" y="632650"/>
                </a:cubicBezTo>
                <a:cubicBezTo>
                  <a:pt x="8468982" y="556628"/>
                  <a:pt x="8490851" y="495446"/>
                  <a:pt x="8534590" y="449103"/>
                </a:cubicBezTo>
                <a:cubicBezTo>
                  <a:pt x="8578329" y="402761"/>
                  <a:pt x="8634565" y="379590"/>
                  <a:pt x="8703297" y="379590"/>
                </a:cubicBezTo>
                <a:cubicBezTo>
                  <a:pt x="8737663" y="379590"/>
                  <a:pt x="8767864" y="385838"/>
                  <a:pt x="8793898" y="398335"/>
                </a:cubicBezTo>
                <a:cubicBezTo>
                  <a:pt x="8828265" y="316064"/>
                  <a:pt x="8870962" y="274929"/>
                  <a:pt x="8921991" y="274929"/>
                </a:cubicBezTo>
                <a:close/>
                <a:moveTo>
                  <a:pt x="3098521" y="270243"/>
                </a:moveTo>
                <a:cubicBezTo>
                  <a:pt x="3133928" y="270243"/>
                  <a:pt x="3151633" y="287947"/>
                  <a:pt x="3151633" y="323354"/>
                </a:cubicBezTo>
                <a:cubicBezTo>
                  <a:pt x="3151633" y="371259"/>
                  <a:pt x="3118829" y="408228"/>
                  <a:pt x="3053220" y="434263"/>
                </a:cubicBezTo>
                <a:lnTo>
                  <a:pt x="3053220" y="1007554"/>
                </a:lnTo>
                <a:cubicBezTo>
                  <a:pt x="3053220" y="1033589"/>
                  <a:pt x="3056865" y="1051814"/>
                  <a:pt x="3064154" y="1062227"/>
                </a:cubicBezTo>
                <a:cubicBezTo>
                  <a:pt x="3072486" y="1075766"/>
                  <a:pt x="3088628" y="1084097"/>
                  <a:pt x="3112579" y="1087221"/>
                </a:cubicBezTo>
                <a:lnTo>
                  <a:pt x="3112579" y="1138770"/>
                </a:lnTo>
                <a:cubicBezTo>
                  <a:pt x="3012605" y="1142936"/>
                  <a:pt x="2938146" y="1147102"/>
                  <a:pt x="2889199" y="1151267"/>
                </a:cubicBezTo>
                <a:lnTo>
                  <a:pt x="2889199" y="1040358"/>
                </a:lnTo>
                <a:cubicBezTo>
                  <a:pt x="2831125" y="1114297"/>
                  <a:pt x="2769357" y="1151267"/>
                  <a:pt x="2703895" y="1151267"/>
                </a:cubicBezTo>
                <a:cubicBezTo>
                  <a:pt x="2638434" y="1151267"/>
                  <a:pt x="2594085" y="1124248"/>
                  <a:pt x="2570849" y="1070209"/>
                </a:cubicBezTo>
                <a:cubicBezTo>
                  <a:pt x="2555015" y="1034866"/>
                  <a:pt x="2547099" y="979786"/>
                  <a:pt x="2547099" y="904968"/>
                </a:cubicBezTo>
                <a:lnTo>
                  <a:pt x="2547099" y="521472"/>
                </a:lnTo>
                <a:cubicBezTo>
                  <a:pt x="2547099" y="495486"/>
                  <a:pt x="2544577" y="477815"/>
                  <a:pt x="2539534" y="468459"/>
                </a:cubicBezTo>
                <a:cubicBezTo>
                  <a:pt x="2533463" y="453912"/>
                  <a:pt x="2519324" y="444555"/>
                  <a:pt x="2497112" y="440390"/>
                </a:cubicBezTo>
                <a:lnTo>
                  <a:pt x="2497112" y="392062"/>
                </a:lnTo>
                <a:cubicBezTo>
                  <a:pt x="2587715" y="392062"/>
                  <a:pt x="2661654" y="389467"/>
                  <a:pt x="2718931" y="384276"/>
                </a:cubicBezTo>
                <a:lnTo>
                  <a:pt x="2718931" y="921931"/>
                </a:lnTo>
                <a:cubicBezTo>
                  <a:pt x="2718931" y="1002965"/>
                  <a:pt x="2741320" y="1043482"/>
                  <a:pt x="2786101" y="1043482"/>
                </a:cubicBezTo>
                <a:cubicBezTo>
                  <a:pt x="2851709" y="1043482"/>
                  <a:pt x="2884513" y="986995"/>
                  <a:pt x="2884513" y="874019"/>
                </a:cubicBezTo>
                <a:lnTo>
                  <a:pt x="2884513" y="522668"/>
                </a:lnTo>
                <a:cubicBezTo>
                  <a:pt x="2884513" y="497805"/>
                  <a:pt x="2881390" y="479414"/>
                  <a:pt x="2875141" y="467495"/>
                </a:cubicBezTo>
                <a:cubicBezTo>
                  <a:pt x="2868892" y="455575"/>
                  <a:pt x="2854313" y="447020"/>
                  <a:pt x="2831401" y="441830"/>
                </a:cubicBezTo>
                <a:lnTo>
                  <a:pt x="2831401" y="393649"/>
                </a:lnTo>
                <a:cubicBezTo>
                  <a:pt x="2890762" y="393649"/>
                  <a:pt x="2936062" y="393128"/>
                  <a:pt x="2967305" y="392087"/>
                </a:cubicBezTo>
                <a:cubicBezTo>
                  <a:pt x="2999588" y="391045"/>
                  <a:pt x="3033954" y="391045"/>
                  <a:pt x="3070403" y="392087"/>
                </a:cubicBezTo>
                <a:cubicBezTo>
                  <a:pt x="3082900" y="379590"/>
                  <a:pt x="3089149" y="370217"/>
                  <a:pt x="3089149" y="363969"/>
                </a:cubicBezTo>
                <a:cubicBezTo>
                  <a:pt x="3089149" y="361886"/>
                  <a:pt x="3088628" y="360324"/>
                  <a:pt x="3087586" y="359283"/>
                </a:cubicBezTo>
                <a:cubicBezTo>
                  <a:pt x="3065716" y="351993"/>
                  <a:pt x="3054782" y="337413"/>
                  <a:pt x="3054782" y="315544"/>
                </a:cubicBezTo>
                <a:cubicBezTo>
                  <a:pt x="3054782" y="285343"/>
                  <a:pt x="3069361" y="270243"/>
                  <a:pt x="3098521" y="270243"/>
                </a:cubicBezTo>
                <a:close/>
                <a:moveTo>
                  <a:pt x="7546390" y="184327"/>
                </a:moveTo>
                <a:lnTo>
                  <a:pt x="7618247" y="184327"/>
                </a:lnTo>
                <a:lnTo>
                  <a:pt x="7744777" y="374904"/>
                </a:lnTo>
                <a:lnTo>
                  <a:pt x="7704162" y="376466"/>
                </a:lnTo>
                <a:lnTo>
                  <a:pt x="7583880" y="268681"/>
                </a:lnTo>
                <a:lnTo>
                  <a:pt x="7462036" y="376466"/>
                </a:lnTo>
                <a:lnTo>
                  <a:pt x="7421422" y="374904"/>
                </a:lnTo>
                <a:close/>
                <a:moveTo>
                  <a:pt x="12204268" y="171831"/>
                </a:moveTo>
                <a:lnTo>
                  <a:pt x="12276125" y="171831"/>
                </a:lnTo>
                <a:lnTo>
                  <a:pt x="12402655" y="363969"/>
                </a:lnTo>
                <a:lnTo>
                  <a:pt x="12362041" y="363969"/>
                </a:lnTo>
                <a:lnTo>
                  <a:pt x="12241759" y="256184"/>
                </a:lnTo>
                <a:lnTo>
                  <a:pt x="12119915" y="363969"/>
                </a:lnTo>
                <a:lnTo>
                  <a:pt x="12079300" y="363969"/>
                </a:lnTo>
                <a:close/>
                <a:moveTo>
                  <a:pt x="926669" y="171831"/>
                </a:moveTo>
                <a:lnTo>
                  <a:pt x="998525" y="171831"/>
                </a:lnTo>
                <a:lnTo>
                  <a:pt x="1125055" y="363969"/>
                </a:lnTo>
                <a:lnTo>
                  <a:pt x="1084441" y="363969"/>
                </a:lnTo>
                <a:lnTo>
                  <a:pt x="964159" y="256184"/>
                </a:lnTo>
                <a:lnTo>
                  <a:pt x="842315" y="363969"/>
                </a:lnTo>
                <a:lnTo>
                  <a:pt x="801700" y="363969"/>
                </a:lnTo>
                <a:close/>
                <a:moveTo>
                  <a:pt x="3815603" y="114033"/>
                </a:moveTo>
                <a:cubicBezTo>
                  <a:pt x="3834462" y="114033"/>
                  <a:pt x="3854370" y="125488"/>
                  <a:pt x="3875329" y="148399"/>
                </a:cubicBezTo>
                <a:lnTo>
                  <a:pt x="4027779" y="313982"/>
                </a:lnTo>
                <a:lnTo>
                  <a:pt x="3997904" y="313982"/>
                </a:lnTo>
                <a:lnTo>
                  <a:pt x="3820313" y="212445"/>
                </a:lnTo>
                <a:cubicBezTo>
                  <a:pt x="3788876" y="194741"/>
                  <a:pt x="3773157" y="176517"/>
                  <a:pt x="3773157" y="157772"/>
                </a:cubicBezTo>
                <a:cubicBezTo>
                  <a:pt x="3773157" y="128612"/>
                  <a:pt x="3787306" y="114033"/>
                  <a:pt x="3815603" y="114033"/>
                </a:cubicBezTo>
                <a:close/>
                <a:moveTo>
                  <a:pt x="324917" y="70294"/>
                </a:moveTo>
                <a:cubicBezTo>
                  <a:pt x="297841" y="70294"/>
                  <a:pt x="280137" y="77584"/>
                  <a:pt x="271806" y="92163"/>
                </a:cubicBezTo>
                <a:cubicBezTo>
                  <a:pt x="264516" y="102577"/>
                  <a:pt x="260871" y="122364"/>
                  <a:pt x="260871" y="151523"/>
                </a:cubicBezTo>
                <a:lnTo>
                  <a:pt x="260871" y="999744"/>
                </a:lnTo>
                <a:cubicBezTo>
                  <a:pt x="260871" y="1030985"/>
                  <a:pt x="264255" y="1051814"/>
                  <a:pt x="271025" y="1062227"/>
                </a:cubicBezTo>
                <a:cubicBezTo>
                  <a:pt x="277794" y="1072641"/>
                  <a:pt x="294196" y="1077848"/>
                  <a:pt x="320231" y="1077848"/>
                </a:cubicBezTo>
                <a:cubicBezTo>
                  <a:pt x="393129" y="1077848"/>
                  <a:pt x="440513" y="1033068"/>
                  <a:pt x="462382" y="943508"/>
                </a:cubicBezTo>
                <a:cubicBezTo>
                  <a:pt x="479044" y="876858"/>
                  <a:pt x="487376" y="744080"/>
                  <a:pt x="487376" y="545172"/>
                </a:cubicBezTo>
                <a:cubicBezTo>
                  <a:pt x="487376" y="374383"/>
                  <a:pt x="477482" y="255663"/>
                  <a:pt x="457696" y="189014"/>
                </a:cubicBezTo>
                <a:cubicBezTo>
                  <a:pt x="434785" y="109867"/>
                  <a:pt x="390525" y="70294"/>
                  <a:pt x="324917" y="70294"/>
                </a:cubicBezTo>
                <a:close/>
                <a:moveTo>
                  <a:pt x="9869880" y="59359"/>
                </a:moveTo>
                <a:cubicBezTo>
                  <a:pt x="9893834" y="59359"/>
                  <a:pt x="9913881" y="66128"/>
                  <a:pt x="9930022" y="79667"/>
                </a:cubicBezTo>
                <a:cubicBezTo>
                  <a:pt x="9946164" y="93205"/>
                  <a:pt x="9954235" y="111429"/>
                  <a:pt x="9954235" y="134340"/>
                </a:cubicBezTo>
                <a:cubicBezTo>
                  <a:pt x="9954235" y="151003"/>
                  <a:pt x="9944342" y="174955"/>
                  <a:pt x="9924555" y="206197"/>
                </a:cubicBezTo>
                <a:cubicBezTo>
                  <a:pt x="9908934" y="229108"/>
                  <a:pt x="9893313" y="252018"/>
                  <a:pt x="9877692" y="274929"/>
                </a:cubicBezTo>
                <a:cubicBezTo>
                  <a:pt x="9872485" y="288467"/>
                  <a:pt x="9869880" y="306692"/>
                  <a:pt x="9869880" y="329603"/>
                </a:cubicBezTo>
                <a:lnTo>
                  <a:pt x="9851136" y="329603"/>
                </a:lnTo>
                <a:cubicBezTo>
                  <a:pt x="9851136" y="306692"/>
                  <a:pt x="9853740" y="285343"/>
                  <a:pt x="9858946" y="265557"/>
                </a:cubicBezTo>
                <a:cubicBezTo>
                  <a:pt x="9879774" y="187452"/>
                  <a:pt x="9890188" y="143192"/>
                  <a:pt x="9890188" y="132778"/>
                </a:cubicBezTo>
                <a:cubicBezTo>
                  <a:pt x="9890188" y="97370"/>
                  <a:pt x="9878733" y="79667"/>
                  <a:pt x="9855822" y="79667"/>
                </a:cubicBezTo>
                <a:cubicBezTo>
                  <a:pt x="9844367" y="79667"/>
                  <a:pt x="9834994" y="84874"/>
                  <a:pt x="9827704" y="95288"/>
                </a:cubicBezTo>
                <a:cubicBezTo>
                  <a:pt x="9851657" y="95288"/>
                  <a:pt x="9863633" y="105181"/>
                  <a:pt x="9863633" y="124968"/>
                </a:cubicBezTo>
                <a:cubicBezTo>
                  <a:pt x="9863633" y="145796"/>
                  <a:pt x="9852698" y="156210"/>
                  <a:pt x="9830828" y="156210"/>
                </a:cubicBezTo>
                <a:cubicBezTo>
                  <a:pt x="9808959" y="156210"/>
                  <a:pt x="9798024" y="143713"/>
                  <a:pt x="9798024" y="118719"/>
                </a:cubicBezTo>
                <a:cubicBezTo>
                  <a:pt x="9798024" y="79146"/>
                  <a:pt x="9821976" y="59359"/>
                  <a:pt x="9869880" y="59359"/>
                </a:cubicBezTo>
                <a:close/>
                <a:moveTo>
                  <a:pt x="12687682" y="57797"/>
                </a:moveTo>
                <a:lnTo>
                  <a:pt x="12748604" y="57797"/>
                </a:lnTo>
                <a:lnTo>
                  <a:pt x="12748604" y="393649"/>
                </a:lnTo>
                <a:lnTo>
                  <a:pt x="12884506" y="393649"/>
                </a:lnTo>
                <a:lnTo>
                  <a:pt x="12884506" y="456133"/>
                </a:lnTo>
                <a:lnTo>
                  <a:pt x="12748604" y="456133"/>
                </a:lnTo>
                <a:lnTo>
                  <a:pt x="12748604" y="982560"/>
                </a:lnTo>
                <a:cubicBezTo>
                  <a:pt x="12748604" y="1034630"/>
                  <a:pt x="12761620" y="1060665"/>
                  <a:pt x="12787656" y="1060665"/>
                </a:cubicBezTo>
                <a:cubicBezTo>
                  <a:pt x="12829313" y="1060665"/>
                  <a:pt x="12850139" y="1008075"/>
                  <a:pt x="12850139" y="902893"/>
                </a:cubicBezTo>
                <a:lnTo>
                  <a:pt x="12900127" y="902893"/>
                </a:lnTo>
                <a:lnTo>
                  <a:pt x="12900127" y="915390"/>
                </a:lnTo>
                <a:cubicBezTo>
                  <a:pt x="12900127" y="1074724"/>
                  <a:pt x="12842849" y="1154391"/>
                  <a:pt x="12728295" y="1154391"/>
                </a:cubicBezTo>
                <a:cubicBezTo>
                  <a:pt x="12629363" y="1154391"/>
                  <a:pt x="12579896" y="1096073"/>
                  <a:pt x="12579896" y="979436"/>
                </a:cubicBezTo>
                <a:lnTo>
                  <a:pt x="12579896" y="456133"/>
                </a:lnTo>
                <a:lnTo>
                  <a:pt x="12501792" y="456133"/>
                </a:lnTo>
                <a:lnTo>
                  <a:pt x="12501792" y="393649"/>
                </a:lnTo>
                <a:cubicBezTo>
                  <a:pt x="12609055" y="337413"/>
                  <a:pt x="12671019" y="225463"/>
                  <a:pt x="12687682" y="57797"/>
                </a:cubicBezTo>
                <a:close/>
                <a:moveTo>
                  <a:pt x="6334506" y="57797"/>
                </a:moveTo>
                <a:lnTo>
                  <a:pt x="6395428" y="57797"/>
                </a:lnTo>
                <a:lnTo>
                  <a:pt x="6395428" y="393649"/>
                </a:lnTo>
                <a:lnTo>
                  <a:pt x="6531330" y="393649"/>
                </a:lnTo>
                <a:lnTo>
                  <a:pt x="6531330" y="456133"/>
                </a:lnTo>
                <a:lnTo>
                  <a:pt x="6395428" y="456133"/>
                </a:lnTo>
                <a:lnTo>
                  <a:pt x="6395428" y="982560"/>
                </a:lnTo>
                <a:cubicBezTo>
                  <a:pt x="6395428" y="1034630"/>
                  <a:pt x="6408444" y="1060665"/>
                  <a:pt x="6434480" y="1060665"/>
                </a:cubicBezTo>
                <a:cubicBezTo>
                  <a:pt x="6476136" y="1060665"/>
                  <a:pt x="6496964" y="1008075"/>
                  <a:pt x="6496964" y="902893"/>
                </a:cubicBezTo>
                <a:lnTo>
                  <a:pt x="6546951" y="902893"/>
                </a:lnTo>
                <a:lnTo>
                  <a:pt x="6546951" y="915390"/>
                </a:lnTo>
                <a:cubicBezTo>
                  <a:pt x="6546951" y="1074724"/>
                  <a:pt x="6489674" y="1154391"/>
                  <a:pt x="6375120" y="1154391"/>
                </a:cubicBezTo>
                <a:cubicBezTo>
                  <a:pt x="6276187" y="1154391"/>
                  <a:pt x="6226721" y="1096073"/>
                  <a:pt x="6226721" y="979436"/>
                </a:cubicBezTo>
                <a:lnTo>
                  <a:pt x="6226721" y="456133"/>
                </a:lnTo>
                <a:lnTo>
                  <a:pt x="6148616" y="456133"/>
                </a:lnTo>
                <a:lnTo>
                  <a:pt x="6148616" y="393649"/>
                </a:lnTo>
                <a:cubicBezTo>
                  <a:pt x="6255880" y="337413"/>
                  <a:pt x="6317843" y="225463"/>
                  <a:pt x="6334506" y="57797"/>
                </a:cubicBezTo>
                <a:close/>
                <a:moveTo>
                  <a:pt x="12593232" y="56235"/>
                </a:moveTo>
                <a:cubicBezTo>
                  <a:pt x="12621350" y="56235"/>
                  <a:pt x="12635408" y="70815"/>
                  <a:pt x="12635408" y="99974"/>
                </a:cubicBezTo>
                <a:cubicBezTo>
                  <a:pt x="12635408" y="118719"/>
                  <a:pt x="12619787" y="136944"/>
                  <a:pt x="12588545" y="154647"/>
                </a:cubicBezTo>
                <a:lnTo>
                  <a:pt x="12412028" y="256184"/>
                </a:lnTo>
                <a:lnTo>
                  <a:pt x="12382348" y="256184"/>
                </a:lnTo>
                <a:lnTo>
                  <a:pt x="12533871" y="90601"/>
                </a:lnTo>
                <a:cubicBezTo>
                  <a:pt x="12554699" y="67690"/>
                  <a:pt x="12574486" y="56235"/>
                  <a:pt x="12593232" y="56235"/>
                </a:cubicBezTo>
                <a:close/>
                <a:moveTo>
                  <a:pt x="0" y="14058"/>
                </a:moveTo>
                <a:lnTo>
                  <a:pt x="243688" y="14058"/>
                </a:lnTo>
                <a:cubicBezTo>
                  <a:pt x="367615" y="14058"/>
                  <a:pt x="460820" y="40093"/>
                  <a:pt x="523304" y="92163"/>
                </a:cubicBezTo>
                <a:cubicBezTo>
                  <a:pt x="644107" y="192138"/>
                  <a:pt x="704508" y="352513"/>
                  <a:pt x="704508" y="573290"/>
                </a:cubicBezTo>
                <a:cubicBezTo>
                  <a:pt x="704508" y="752411"/>
                  <a:pt x="665976" y="890917"/>
                  <a:pt x="588912" y="988809"/>
                </a:cubicBezTo>
                <a:cubicBezTo>
                  <a:pt x="511849" y="1086700"/>
                  <a:pt x="404064" y="1135646"/>
                  <a:pt x="265557" y="1135646"/>
                </a:cubicBezTo>
                <a:lnTo>
                  <a:pt x="0" y="1135646"/>
                </a:lnTo>
                <a:lnTo>
                  <a:pt x="0" y="1082535"/>
                </a:lnTo>
                <a:cubicBezTo>
                  <a:pt x="43739" y="1077344"/>
                  <a:pt x="65609" y="1051390"/>
                  <a:pt x="65609" y="1004674"/>
                </a:cubicBezTo>
                <a:lnTo>
                  <a:pt x="65609" y="146593"/>
                </a:lnTo>
                <a:cubicBezTo>
                  <a:pt x="65609" y="98835"/>
                  <a:pt x="43739" y="72361"/>
                  <a:pt x="0" y="67170"/>
                </a:cubicBezTo>
                <a:close/>
                <a:moveTo>
                  <a:pt x="7280757" y="0"/>
                </a:moveTo>
                <a:lnTo>
                  <a:pt x="7280757" y="234315"/>
                </a:lnTo>
                <a:lnTo>
                  <a:pt x="7343241" y="234315"/>
                </a:lnTo>
                <a:lnTo>
                  <a:pt x="7343241" y="296799"/>
                </a:lnTo>
                <a:lnTo>
                  <a:pt x="7280757" y="296799"/>
                </a:lnTo>
                <a:lnTo>
                  <a:pt x="7280757" y="1010678"/>
                </a:lnTo>
                <a:cubicBezTo>
                  <a:pt x="7280757" y="1036713"/>
                  <a:pt x="7283882" y="1054417"/>
                  <a:pt x="7290130" y="1063790"/>
                </a:cubicBezTo>
                <a:cubicBezTo>
                  <a:pt x="7297419" y="1076286"/>
                  <a:pt x="7313040" y="1083576"/>
                  <a:pt x="7336992" y="1085659"/>
                </a:cubicBezTo>
                <a:lnTo>
                  <a:pt x="7336992" y="1135646"/>
                </a:lnTo>
                <a:cubicBezTo>
                  <a:pt x="7291170" y="1137729"/>
                  <a:pt x="7217752" y="1142415"/>
                  <a:pt x="7116736" y="1149705"/>
                </a:cubicBezTo>
                <a:lnTo>
                  <a:pt x="7116736" y="1070038"/>
                </a:lnTo>
                <a:cubicBezTo>
                  <a:pt x="7066326" y="1126274"/>
                  <a:pt x="7016966" y="1154391"/>
                  <a:pt x="6968654" y="1154391"/>
                </a:cubicBezTo>
                <a:cubicBezTo>
                  <a:pt x="6884642" y="1154391"/>
                  <a:pt x="6823216" y="1108049"/>
                  <a:pt x="6784375" y="1015365"/>
                </a:cubicBezTo>
                <a:cubicBezTo>
                  <a:pt x="6756014" y="947674"/>
                  <a:pt x="6741832" y="865403"/>
                  <a:pt x="6741832" y="768553"/>
                </a:cubicBezTo>
                <a:cubicBezTo>
                  <a:pt x="6741832" y="674827"/>
                  <a:pt x="6757388" y="592036"/>
                  <a:pt x="6788500" y="520179"/>
                </a:cubicBezTo>
                <a:cubicBezTo>
                  <a:pt x="6828935" y="423329"/>
                  <a:pt x="6889597" y="374904"/>
                  <a:pt x="6970484" y="374904"/>
                </a:cubicBezTo>
                <a:cubicBezTo>
                  <a:pt x="7022343" y="374904"/>
                  <a:pt x="7068490" y="401980"/>
                  <a:pt x="7108926" y="456133"/>
                </a:cubicBezTo>
                <a:lnTo>
                  <a:pt x="7108926" y="296799"/>
                </a:lnTo>
                <a:lnTo>
                  <a:pt x="6971461" y="296799"/>
                </a:lnTo>
                <a:lnTo>
                  <a:pt x="6971461" y="234315"/>
                </a:lnTo>
                <a:lnTo>
                  <a:pt x="7108926" y="234315"/>
                </a:lnTo>
                <a:lnTo>
                  <a:pt x="7108926" y="142151"/>
                </a:lnTo>
                <a:cubicBezTo>
                  <a:pt x="7108926" y="114033"/>
                  <a:pt x="7103830" y="94507"/>
                  <a:pt x="7093634" y="83572"/>
                </a:cubicBezTo>
                <a:cubicBezTo>
                  <a:pt x="7083440" y="72637"/>
                  <a:pt x="7064586" y="65087"/>
                  <a:pt x="7037069" y="60921"/>
                </a:cubicBezTo>
                <a:lnTo>
                  <a:pt x="7037069" y="14058"/>
                </a:lnTo>
                <a:cubicBezTo>
                  <a:pt x="7123506" y="10934"/>
                  <a:pt x="7204735" y="6248"/>
                  <a:pt x="7280757" y="0"/>
                </a:cubicBezTo>
                <a:close/>
                <a:moveTo>
                  <a:pt x="4733391" y="0"/>
                </a:moveTo>
                <a:lnTo>
                  <a:pt x="4733391" y="492061"/>
                </a:lnTo>
                <a:cubicBezTo>
                  <a:pt x="4786259" y="417080"/>
                  <a:pt x="4847416" y="379590"/>
                  <a:pt x="4916865" y="379590"/>
                </a:cubicBezTo>
                <a:cubicBezTo>
                  <a:pt x="4972841" y="379590"/>
                  <a:pt x="5011710" y="399116"/>
                  <a:pt x="5033473" y="438169"/>
                </a:cubicBezTo>
                <a:cubicBezTo>
                  <a:pt x="5055237" y="477221"/>
                  <a:pt x="5066119" y="539965"/>
                  <a:pt x="5066119" y="626402"/>
                </a:cubicBezTo>
                <a:lnTo>
                  <a:pt x="5066119" y="1007554"/>
                </a:lnTo>
                <a:cubicBezTo>
                  <a:pt x="5066119" y="1028382"/>
                  <a:pt x="5067681" y="1044003"/>
                  <a:pt x="5070805" y="1054417"/>
                </a:cubicBezTo>
                <a:cubicBezTo>
                  <a:pt x="5078095" y="1073162"/>
                  <a:pt x="5095278" y="1084618"/>
                  <a:pt x="5122354" y="1088783"/>
                </a:cubicBezTo>
                <a:lnTo>
                  <a:pt x="5122354" y="1135646"/>
                </a:lnTo>
                <a:lnTo>
                  <a:pt x="4897412" y="1135646"/>
                </a:lnTo>
                <a:lnTo>
                  <a:pt x="4897412" y="607656"/>
                </a:lnTo>
                <a:cubicBezTo>
                  <a:pt x="4897412" y="527469"/>
                  <a:pt x="4875234" y="487375"/>
                  <a:pt x="4830877" y="487375"/>
                </a:cubicBezTo>
                <a:cubicBezTo>
                  <a:pt x="4765888" y="487375"/>
                  <a:pt x="4733391" y="543610"/>
                  <a:pt x="4733391" y="656082"/>
                </a:cubicBezTo>
                <a:lnTo>
                  <a:pt x="4733391" y="1007554"/>
                </a:lnTo>
                <a:cubicBezTo>
                  <a:pt x="4733391" y="1055458"/>
                  <a:pt x="4752658" y="1082535"/>
                  <a:pt x="4791189" y="1088783"/>
                </a:cubicBezTo>
                <a:lnTo>
                  <a:pt x="4791189" y="1135646"/>
                </a:lnTo>
                <a:lnTo>
                  <a:pt x="4503763" y="1135646"/>
                </a:lnTo>
                <a:lnTo>
                  <a:pt x="4503763" y="1088783"/>
                </a:lnTo>
                <a:cubicBezTo>
                  <a:pt x="4527716" y="1084618"/>
                  <a:pt x="4543857" y="1075766"/>
                  <a:pt x="4552188" y="1062227"/>
                </a:cubicBezTo>
                <a:cubicBezTo>
                  <a:pt x="4558437" y="1051814"/>
                  <a:pt x="4561560" y="1033589"/>
                  <a:pt x="4561560" y="1007554"/>
                </a:cubicBezTo>
                <a:lnTo>
                  <a:pt x="4561560" y="145275"/>
                </a:lnTo>
                <a:cubicBezTo>
                  <a:pt x="4561560" y="125488"/>
                  <a:pt x="4559999" y="110388"/>
                  <a:pt x="4556874" y="99974"/>
                </a:cubicBezTo>
                <a:cubicBezTo>
                  <a:pt x="4550626" y="80187"/>
                  <a:pt x="4532923" y="68211"/>
                  <a:pt x="4503763" y="64046"/>
                </a:cubicBezTo>
                <a:lnTo>
                  <a:pt x="4503763" y="10934"/>
                </a:lnTo>
                <a:cubicBezTo>
                  <a:pt x="4556191" y="9112"/>
                  <a:pt x="4632733" y="5467"/>
                  <a:pt x="4733391"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285"/>
              </a:lnSpc>
            </a:pPr>
            <a:endParaRPr lang="en-US" sz="12285" spc="-614">
              <a:solidFill>
                <a:srgbClr val="FF0000"/>
              </a:solidFill>
              <a:latin typeface="#9Slide04 SFU CenturySchoolbook" panose="00000400000000000000" pitchFamily="2" charset="-93"/>
            </a:endParaRPr>
          </a:p>
        </p:txBody>
      </p:sp>
      <p:sp>
        <p:nvSpPr>
          <p:cNvPr id="9" name="Hộp Văn bản 8">
            <a:extLst>
              <a:ext uri="{FF2B5EF4-FFF2-40B4-BE49-F238E27FC236}">
                <a16:creationId xmlns:a16="http://schemas.microsoft.com/office/drawing/2014/main" id="{2D213C79-1E3F-BE07-D8E4-A811C96B2D69}"/>
              </a:ext>
            </a:extLst>
          </p:cNvPr>
          <p:cNvSpPr txBox="1">
            <a:spLocks noChangeAspect="1"/>
          </p:cNvSpPr>
          <p:nvPr/>
        </p:nvSpPr>
        <p:spPr>
          <a:xfrm>
            <a:off x="5591865" y="2341448"/>
            <a:ext cx="7052729" cy="1392822"/>
          </a:xfrm>
          <a:custGeom>
            <a:avLst/>
            <a:gdLst/>
            <a:ahLst/>
            <a:cxnLst/>
            <a:rect l="l" t="t" r="r" b="b"/>
            <a:pathLst>
              <a:path w="7052729" h="1392822">
                <a:moveTo>
                  <a:pt x="776440" y="1198131"/>
                </a:moveTo>
                <a:cubicBezTo>
                  <a:pt x="800392" y="1198131"/>
                  <a:pt x="820960" y="1206723"/>
                  <a:pt x="838143" y="1223906"/>
                </a:cubicBezTo>
                <a:lnTo>
                  <a:pt x="860958" y="1278522"/>
                </a:lnTo>
                <a:lnTo>
                  <a:pt x="2308225" y="1278522"/>
                </a:lnTo>
                <a:lnTo>
                  <a:pt x="4616450" y="1278522"/>
                </a:lnTo>
                <a:lnTo>
                  <a:pt x="5395673" y="1278522"/>
                </a:lnTo>
                <a:lnTo>
                  <a:pt x="5418525" y="1223125"/>
                </a:lnTo>
                <a:cubicBezTo>
                  <a:pt x="5435708" y="1206462"/>
                  <a:pt x="5456796" y="1198131"/>
                  <a:pt x="5481790" y="1198131"/>
                </a:cubicBezTo>
                <a:cubicBezTo>
                  <a:pt x="5505742" y="1198131"/>
                  <a:pt x="5526310" y="1206723"/>
                  <a:pt x="5543493" y="1223906"/>
                </a:cubicBezTo>
                <a:lnTo>
                  <a:pt x="5566308" y="1278522"/>
                </a:lnTo>
                <a:lnTo>
                  <a:pt x="6924675" y="1278522"/>
                </a:lnTo>
                <a:lnTo>
                  <a:pt x="6924675" y="1392822"/>
                </a:lnTo>
                <a:lnTo>
                  <a:pt x="4616450" y="1392822"/>
                </a:lnTo>
                <a:lnTo>
                  <a:pt x="2308225" y="1392822"/>
                </a:lnTo>
                <a:lnTo>
                  <a:pt x="0" y="1392822"/>
                </a:lnTo>
                <a:lnTo>
                  <a:pt x="0" y="1278522"/>
                </a:lnTo>
                <a:lnTo>
                  <a:pt x="690324" y="1278522"/>
                </a:lnTo>
                <a:lnTo>
                  <a:pt x="713175" y="1223125"/>
                </a:lnTo>
                <a:cubicBezTo>
                  <a:pt x="730359" y="1206462"/>
                  <a:pt x="751447" y="1198131"/>
                  <a:pt x="776440" y="1198131"/>
                </a:cubicBezTo>
                <a:close/>
                <a:moveTo>
                  <a:pt x="5928589" y="724815"/>
                </a:moveTo>
                <a:cubicBezTo>
                  <a:pt x="5835904" y="750720"/>
                  <a:pt x="5789562" y="825863"/>
                  <a:pt x="5789562" y="950245"/>
                </a:cubicBezTo>
                <a:cubicBezTo>
                  <a:pt x="5789562" y="1018652"/>
                  <a:pt x="5808307" y="1052856"/>
                  <a:pt x="5845797" y="1052856"/>
                </a:cubicBezTo>
                <a:cubicBezTo>
                  <a:pt x="5867667" y="1052856"/>
                  <a:pt x="5886932" y="1039899"/>
                  <a:pt x="5903595" y="1013986"/>
                </a:cubicBezTo>
                <a:cubicBezTo>
                  <a:pt x="5920258" y="988073"/>
                  <a:pt x="5928589" y="954387"/>
                  <a:pt x="5928589" y="912926"/>
                </a:cubicBezTo>
                <a:close/>
                <a:moveTo>
                  <a:pt x="4175988" y="724815"/>
                </a:moveTo>
                <a:cubicBezTo>
                  <a:pt x="4083304" y="750720"/>
                  <a:pt x="4036962" y="825863"/>
                  <a:pt x="4036962" y="950245"/>
                </a:cubicBezTo>
                <a:cubicBezTo>
                  <a:pt x="4036962" y="1018652"/>
                  <a:pt x="4055707" y="1052856"/>
                  <a:pt x="4093198" y="1052856"/>
                </a:cubicBezTo>
                <a:cubicBezTo>
                  <a:pt x="4121315" y="1052856"/>
                  <a:pt x="4143185" y="1035233"/>
                  <a:pt x="4158806" y="999989"/>
                </a:cubicBezTo>
                <a:cubicBezTo>
                  <a:pt x="4170261" y="973042"/>
                  <a:pt x="4175988" y="944021"/>
                  <a:pt x="4175988" y="912926"/>
                </a:cubicBezTo>
                <a:close/>
                <a:moveTo>
                  <a:pt x="6899643" y="381153"/>
                </a:moveTo>
                <a:lnTo>
                  <a:pt x="6899643" y="1007555"/>
                </a:lnTo>
                <a:cubicBezTo>
                  <a:pt x="6899643" y="1055459"/>
                  <a:pt x="6919430" y="1082536"/>
                  <a:pt x="6959003" y="1088784"/>
                </a:cubicBezTo>
                <a:lnTo>
                  <a:pt x="6959003" y="1135647"/>
                </a:lnTo>
                <a:lnTo>
                  <a:pt x="6671576" y="1135647"/>
                </a:lnTo>
                <a:lnTo>
                  <a:pt x="6671576" y="1088784"/>
                </a:lnTo>
                <a:cubicBezTo>
                  <a:pt x="6711150" y="1081494"/>
                  <a:pt x="6730936" y="1054418"/>
                  <a:pt x="6730936" y="1007555"/>
                </a:cubicBezTo>
                <a:lnTo>
                  <a:pt x="6730936" y="526428"/>
                </a:lnTo>
                <a:cubicBezTo>
                  <a:pt x="6730936" y="500393"/>
                  <a:pt x="6727812" y="482169"/>
                  <a:pt x="6721563" y="471755"/>
                </a:cubicBezTo>
                <a:cubicBezTo>
                  <a:pt x="6713232" y="457175"/>
                  <a:pt x="6696570" y="448323"/>
                  <a:pt x="6671576" y="445199"/>
                </a:cubicBezTo>
                <a:lnTo>
                  <a:pt x="6671576" y="393650"/>
                </a:lnTo>
                <a:cubicBezTo>
                  <a:pt x="6725729" y="391567"/>
                  <a:pt x="6801752" y="387401"/>
                  <a:pt x="6899643" y="381153"/>
                </a:cubicBezTo>
                <a:close/>
                <a:moveTo>
                  <a:pt x="5569268" y="381153"/>
                </a:moveTo>
                <a:lnTo>
                  <a:pt x="5569268" y="1007555"/>
                </a:lnTo>
                <a:cubicBezTo>
                  <a:pt x="5569268" y="1055459"/>
                  <a:pt x="5589054" y="1082536"/>
                  <a:pt x="5628628" y="1088784"/>
                </a:cubicBezTo>
                <a:lnTo>
                  <a:pt x="5628628" y="1135647"/>
                </a:lnTo>
                <a:lnTo>
                  <a:pt x="5341200" y="1135647"/>
                </a:lnTo>
                <a:lnTo>
                  <a:pt x="5341200" y="1088784"/>
                </a:lnTo>
                <a:cubicBezTo>
                  <a:pt x="5380774" y="1081494"/>
                  <a:pt x="5400560" y="1054418"/>
                  <a:pt x="5400560" y="1007555"/>
                </a:cubicBezTo>
                <a:lnTo>
                  <a:pt x="5400560" y="526428"/>
                </a:lnTo>
                <a:cubicBezTo>
                  <a:pt x="5400560" y="500393"/>
                  <a:pt x="5397436" y="482169"/>
                  <a:pt x="5391188" y="471755"/>
                </a:cubicBezTo>
                <a:cubicBezTo>
                  <a:pt x="5382857" y="457175"/>
                  <a:pt x="5366194" y="448323"/>
                  <a:pt x="5341200" y="445199"/>
                </a:cubicBezTo>
                <a:lnTo>
                  <a:pt x="5341200" y="393650"/>
                </a:lnTo>
                <a:cubicBezTo>
                  <a:pt x="5395354" y="391567"/>
                  <a:pt x="5471376" y="387401"/>
                  <a:pt x="5569268" y="381153"/>
                </a:cubicBezTo>
                <a:close/>
                <a:moveTo>
                  <a:pt x="5881726" y="376467"/>
                </a:moveTo>
                <a:cubicBezTo>
                  <a:pt x="6025439" y="376467"/>
                  <a:pt x="6097295" y="443637"/>
                  <a:pt x="6097295" y="577977"/>
                </a:cubicBezTo>
                <a:lnTo>
                  <a:pt x="6097295" y="979437"/>
                </a:lnTo>
                <a:cubicBezTo>
                  <a:pt x="6097295" y="1024217"/>
                  <a:pt x="6105627" y="1046607"/>
                  <a:pt x="6122289" y="1046607"/>
                </a:cubicBezTo>
                <a:cubicBezTo>
                  <a:pt x="6145200" y="1046607"/>
                  <a:pt x="6156655" y="1017969"/>
                  <a:pt x="6156655" y="960692"/>
                </a:cubicBezTo>
                <a:lnTo>
                  <a:pt x="6195708" y="960692"/>
                </a:lnTo>
                <a:lnTo>
                  <a:pt x="6195708" y="982561"/>
                </a:lnTo>
                <a:cubicBezTo>
                  <a:pt x="6195708" y="1097115"/>
                  <a:pt x="6154052" y="1154392"/>
                  <a:pt x="6070740" y="1154392"/>
                </a:cubicBezTo>
                <a:cubicBezTo>
                  <a:pt x="6013463" y="1154392"/>
                  <a:pt x="5969203" y="1120026"/>
                  <a:pt x="5937961" y="1051294"/>
                </a:cubicBezTo>
                <a:cubicBezTo>
                  <a:pt x="5894222" y="1120026"/>
                  <a:pt x="5839028" y="1154392"/>
                  <a:pt x="5772378" y="1154392"/>
                </a:cubicBezTo>
                <a:cubicBezTo>
                  <a:pt x="5727598" y="1154392"/>
                  <a:pt x="5690628" y="1138251"/>
                  <a:pt x="5661470" y="1105967"/>
                </a:cubicBezTo>
                <a:cubicBezTo>
                  <a:pt x="5632310" y="1073684"/>
                  <a:pt x="5617731" y="1032549"/>
                  <a:pt x="5617731" y="982561"/>
                </a:cubicBezTo>
                <a:cubicBezTo>
                  <a:pt x="5617731" y="916953"/>
                  <a:pt x="5644286" y="856031"/>
                  <a:pt x="5697398" y="799796"/>
                </a:cubicBezTo>
                <a:cubicBezTo>
                  <a:pt x="5750510" y="743560"/>
                  <a:pt x="5827572" y="698259"/>
                  <a:pt x="5928589" y="663893"/>
                </a:cubicBezTo>
                <a:lnTo>
                  <a:pt x="5928589" y="559232"/>
                </a:lnTo>
                <a:cubicBezTo>
                  <a:pt x="5928589" y="475920"/>
                  <a:pt x="5899950" y="434264"/>
                  <a:pt x="5842673" y="434264"/>
                </a:cubicBezTo>
                <a:cubicBezTo>
                  <a:pt x="5814556" y="434264"/>
                  <a:pt x="5789562" y="443637"/>
                  <a:pt x="5767692" y="462382"/>
                </a:cubicBezTo>
                <a:cubicBezTo>
                  <a:pt x="5811431" y="476962"/>
                  <a:pt x="5833300" y="505079"/>
                  <a:pt x="5833300" y="546735"/>
                </a:cubicBezTo>
                <a:cubicBezTo>
                  <a:pt x="5833300" y="570688"/>
                  <a:pt x="5824900" y="590474"/>
                  <a:pt x="5808100" y="606095"/>
                </a:cubicBezTo>
                <a:cubicBezTo>
                  <a:pt x="5791298" y="621716"/>
                  <a:pt x="5769246" y="629527"/>
                  <a:pt x="5741942" y="629527"/>
                </a:cubicBezTo>
                <a:cubicBezTo>
                  <a:pt x="5712554" y="629527"/>
                  <a:pt x="5688672" y="620675"/>
                  <a:pt x="5670293" y="602971"/>
                </a:cubicBezTo>
                <a:cubicBezTo>
                  <a:pt x="5651914" y="585267"/>
                  <a:pt x="5642724" y="562877"/>
                  <a:pt x="5642724" y="535801"/>
                </a:cubicBezTo>
                <a:cubicBezTo>
                  <a:pt x="5642724" y="493103"/>
                  <a:pt x="5665114" y="455873"/>
                  <a:pt x="5709894" y="424111"/>
                </a:cubicBezTo>
                <a:cubicBezTo>
                  <a:pt x="5754675" y="392348"/>
                  <a:pt x="5811952" y="376467"/>
                  <a:pt x="5881726" y="376467"/>
                </a:cubicBezTo>
                <a:close/>
                <a:moveTo>
                  <a:pt x="4129126" y="376467"/>
                </a:moveTo>
                <a:cubicBezTo>
                  <a:pt x="4272839" y="376467"/>
                  <a:pt x="4344696" y="443637"/>
                  <a:pt x="4344696" y="577977"/>
                </a:cubicBezTo>
                <a:lnTo>
                  <a:pt x="4344696" y="979437"/>
                </a:lnTo>
                <a:cubicBezTo>
                  <a:pt x="4344696" y="1024217"/>
                  <a:pt x="4353026" y="1046607"/>
                  <a:pt x="4369689" y="1046607"/>
                </a:cubicBezTo>
                <a:cubicBezTo>
                  <a:pt x="4392600" y="1046607"/>
                  <a:pt x="4404056" y="1017969"/>
                  <a:pt x="4404056" y="960692"/>
                </a:cubicBezTo>
                <a:lnTo>
                  <a:pt x="4443108" y="960692"/>
                </a:lnTo>
                <a:lnTo>
                  <a:pt x="4443108" y="982561"/>
                </a:lnTo>
                <a:cubicBezTo>
                  <a:pt x="4443108" y="1097115"/>
                  <a:pt x="4401452" y="1154392"/>
                  <a:pt x="4318140" y="1154392"/>
                </a:cubicBezTo>
                <a:cubicBezTo>
                  <a:pt x="4260862" y="1154392"/>
                  <a:pt x="4216604" y="1120026"/>
                  <a:pt x="4185362" y="1051294"/>
                </a:cubicBezTo>
                <a:cubicBezTo>
                  <a:pt x="4141622" y="1120026"/>
                  <a:pt x="4086428" y="1154392"/>
                  <a:pt x="4019779" y="1154392"/>
                </a:cubicBezTo>
                <a:cubicBezTo>
                  <a:pt x="3972916" y="1154392"/>
                  <a:pt x="3935426" y="1137730"/>
                  <a:pt x="3907308" y="1104405"/>
                </a:cubicBezTo>
                <a:cubicBezTo>
                  <a:pt x="3879190" y="1071080"/>
                  <a:pt x="3865131" y="1030466"/>
                  <a:pt x="3865131" y="982561"/>
                </a:cubicBezTo>
                <a:cubicBezTo>
                  <a:pt x="3865131" y="905498"/>
                  <a:pt x="3899497" y="837286"/>
                  <a:pt x="3968229" y="777926"/>
                </a:cubicBezTo>
                <a:cubicBezTo>
                  <a:pt x="4021341" y="731063"/>
                  <a:pt x="4090594" y="693052"/>
                  <a:pt x="4175988" y="663893"/>
                </a:cubicBezTo>
                <a:lnTo>
                  <a:pt x="4175988" y="559232"/>
                </a:lnTo>
                <a:cubicBezTo>
                  <a:pt x="4175988" y="475920"/>
                  <a:pt x="4147350" y="434264"/>
                  <a:pt x="4090074" y="434264"/>
                </a:cubicBezTo>
                <a:cubicBezTo>
                  <a:pt x="4061956" y="434264"/>
                  <a:pt x="4036962" y="443637"/>
                  <a:pt x="4015092" y="462382"/>
                </a:cubicBezTo>
                <a:cubicBezTo>
                  <a:pt x="4058831" y="476962"/>
                  <a:pt x="4080701" y="505079"/>
                  <a:pt x="4080701" y="546735"/>
                </a:cubicBezTo>
                <a:cubicBezTo>
                  <a:pt x="4080701" y="571729"/>
                  <a:pt x="4072040" y="591776"/>
                  <a:pt x="4054718" y="606876"/>
                </a:cubicBezTo>
                <a:cubicBezTo>
                  <a:pt x="4037397" y="621977"/>
                  <a:pt x="4015605" y="629527"/>
                  <a:pt x="3989342" y="629527"/>
                </a:cubicBezTo>
                <a:cubicBezTo>
                  <a:pt x="3960996" y="629527"/>
                  <a:pt x="3937374" y="620935"/>
                  <a:pt x="3918474" y="603752"/>
                </a:cubicBezTo>
                <a:cubicBezTo>
                  <a:pt x="3899574" y="586569"/>
                  <a:pt x="3890124" y="563919"/>
                  <a:pt x="3890124" y="535801"/>
                </a:cubicBezTo>
                <a:cubicBezTo>
                  <a:pt x="3890124" y="522783"/>
                  <a:pt x="3891882" y="510449"/>
                  <a:pt x="3895396" y="498799"/>
                </a:cubicBezTo>
                <a:lnTo>
                  <a:pt x="3909970" y="468483"/>
                </a:lnTo>
                <a:lnTo>
                  <a:pt x="3902012" y="476441"/>
                </a:lnTo>
                <a:cubicBezTo>
                  <a:pt x="3887432" y="493103"/>
                  <a:pt x="3875976" y="514973"/>
                  <a:pt x="3867645" y="542049"/>
                </a:cubicBezTo>
                <a:lnTo>
                  <a:pt x="3681756" y="1154392"/>
                </a:lnTo>
                <a:lnTo>
                  <a:pt x="3633330" y="1154392"/>
                </a:lnTo>
                <a:lnTo>
                  <a:pt x="3453689" y="512369"/>
                </a:lnTo>
                <a:cubicBezTo>
                  <a:pt x="3441192" y="468630"/>
                  <a:pt x="3420364" y="445199"/>
                  <a:pt x="3391204" y="442075"/>
                </a:cubicBezTo>
                <a:lnTo>
                  <a:pt x="3391204" y="393650"/>
                </a:lnTo>
                <a:lnTo>
                  <a:pt x="3658324" y="393650"/>
                </a:lnTo>
                <a:lnTo>
                  <a:pt x="3658324" y="442075"/>
                </a:lnTo>
                <a:cubicBezTo>
                  <a:pt x="3631248" y="446240"/>
                  <a:pt x="3617710" y="457175"/>
                  <a:pt x="3617710" y="474879"/>
                </a:cubicBezTo>
                <a:cubicBezTo>
                  <a:pt x="3617710" y="483210"/>
                  <a:pt x="3619792" y="494665"/>
                  <a:pt x="3623958" y="509245"/>
                </a:cubicBezTo>
                <a:lnTo>
                  <a:pt x="3717684" y="840410"/>
                </a:lnTo>
                <a:lnTo>
                  <a:pt x="3808286" y="537363"/>
                </a:lnTo>
                <a:cubicBezTo>
                  <a:pt x="3812451" y="523825"/>
                  <a:pt x="3814534" y="511328"/>
                  <a:pt x="3814534" y="499872"/>
                </a:cubicBezTo>
                <a:cubicBezTo>
                  <a:pt x="3814534" y="467589"/>
                  <a:pt x="3790582" y="448323"/>
                  <a:pt x="3742678" y="442075"/>
                </a:cubicBezTo>
                <a:lnTo>
                  <a:pt x="3742678" y="393650"/>
                </a:lnTo>
                <a:lnTo>
                  <a:pt x="3955123" y="393650"/>
                </a:lnTo>
                <a:lnTo>
                  <a:pt x="3955123" y="425349"/>
                </a:lnTo>
                <a:lnTo>
                  <a:pt x="3974478" y="412395"/>
                </a:lnTo>
                <a:cubicBezTo>
                  <a:pt x="4021341" y="388443"/>
                  <a:pt x="4072890" y="376467"/>
                  <a:pt x="4129126" y="376467"/>
                </a:cubicBezTo>
                <a:close/>
                <a:moveTo>
                  <a:pt x="2366353" y="374904"/>
                </a:moveTo>
                <a:cubicBezTo>
                  <a:pt x="2389264" y="374904"/>
                  <a:pt x="2415559" y="380892"/>
                  <a:pt x="2445239" y="392869"/>
                </a:cubicBezTo>
                <a:cubicBezTo>
                  <a:pt x="2474919" y="404845"/>
                  <a:pt x="2492883" y="410833"/>
                  <a:pt x="2499132" y="410833"/>
                </a:cubicBezTo>
                <a:cubicBezTo>
                  <a:pt x="2517877" y="410833"/>
                  <a:pt x="2531936" y="398857"/>
                  <a:pt x="2541308" y="374904"/>
                </a:cubicBezTo>
                <a:lnTo>
                  <a:pt x="2589733" y="374904"/>
                </a:lnTo>
                <a:lnTo>
                  <a:pt x="2589733" y="651396"/>
                </a:lnTo>
                <a:lnTo>
                  <a:pt x="2538184" y="651396"/>
                </a:lnTo>
                <a:cubicBezTo>
                  <a:pt x="2497570" y="502476"/>
                  <a:pt x="2439772" y="428016"/>
                  <a:pt x="2364791" y="428016"/>
                </a:cubicBezTo>
                <a:cubicBezTo>
                  <a:pt x="2342922" y="428016"/>
                  <a:pt x="2324176" y="435810"/>
                  <a:pt x="2308555" y="451399"/>
                </a:cubicBezTo>
                <a:cubicBezTo>
                  <a:pt x="2292935" y="466987"/>
                  <a:pt x="2285124" y="486212"/>
                  <a:pt x="2285124" y="509074"/>
                </a:cubicBezTo>
                <a:cubicBezTo>
                  <a:pt x="2285124" y="537127"/>
                  <a:pt x="2297100" y="562584"/>
                  <a:pt x="2321052" y="585446"/>
                </a:cubicBezTo>
                <a:cubicBezTo>
                  <a:pt x="2335632" y="599993"/>
                  <a:pt x="2368436" y="622855"/>
                  <a:pt x="2419465" y="654032"/>
                </a:cubicBezTo>
                <a:cubicBezTo>
                  <a:pt x="2494446" y="700798"/>
                  <a:pt x="2547557" y="742885"/>
                  <a:pt x="2578799" y="780294"/>
                </a:cubicBezTo>
                <a:cubicBezTo>
                  <a:pt x="2615248" y="824976"/>
                  <a:pt x="2633473" y="875379"/>
                  <a:pt x="2633473" y="931500"/>
                </a:cubicBezTo>
                <a:cubicBezTo>
                  <a:pt x="2633473" y="993838"/>
                  <a:pt x="2613165" y="1046571"/>
                  <a:pt x="2572550" y="1089699"/>
                </a:cubicBezTo>
                <a:cubicBezTo>
                  <a:pt x="2531936" y="1132828"/>
                  <a:pt x="2483511" y="1154392"/>
                  <a:pt x="2427275" y="1154392"/>
                </a:cubicBezTo>
                <a:cubicBezTo>
                  <a:pt x="2399157" y="1154392"/>
                  <a:pt x="2369478" y="1147623"/>
                  <a:pt x="2338235" y="1134085"/>
                </a:cubicBezTo>
                <a:cubicBezTo>
                  <a:pt x="2306993" y="1120547"/>
                  <a:pt x="2288769" y="1113778"/>
                  <a:pt x="2283562" y="1113778"/>
                </a:cubicBezTo>
                <a:cubicBezTo>
                  <a:pt x="2272107" y="1113778"/>
                  <a:pt x="2253882" y="1127316"/>
                  <a:pt x="2228889" y="1154392"/>
                </a:cubicBezTo>
                <a:lnTo>
                  <a:pt x="2185150" y="1154392"/>
                </a:lnTo>
                <a:lnTo>
                  <a:pt x="2185150" y="838848"/>
                </a:lnTo>
                <a:lnTo>
                  <a:pt x="2239823" y="838848"/>
                </a:lnTo>
                <a:cubicBezTo>
                  <a:pt x="2254403" y="922160"/>
                  <a:pt x="2279396" y="986727"/>
                  <a:pt x="2314804" y="1032549"/>
                </a:cubicBezTo>
                <a:cubicBezTo>
                  <a:pt x="2350211" y="1078370"/>
                  <a:pt x="2390826" y="1101281"/>
                  <a:pt x="2436648" y="1101281"/>
                </a:cubicBezTo>
                <a:cubicBezTo>
                  <a:pt x="2462682" y="1101281"/>
                  <a:pt x="2484292" y="1092689"/>
                  <a:pt x="2501475" y="1075506"/>
                </a:cubicBezTo>
                <a:cubicBezTo>
                  <a:pt x="2518658" y="1058323"/>
                  <a:pt x="2527249" y="1036714"/>
                  <a:pt x="2527249" y="1010679"/>
                </a:cubicBezTo>
                <a:cubicBezTo>
                  <a:pt x="2527249" y="965899"/>
                  <a:pt x="2500694" y="925805"/>
                  <a:pt x="2447582" y="890397"/>
                </a:cubicBezTo>
                <a:cubicBezTo>
                  <a:pt x="2371560" y="840410"/>
                  <a:pt x="2325218" y="808648"/>
                  <a:pt x="2308555" y="795109"/>
                </a:cubicBezTo>
                <a:cubicBezTo>
                  <a:pt x="2265858" y="762826"/>
                  <a:pt x="2235658" y="732105"/>
                  <a:pt x="2217954" y="702945"/>
                </a:cubicBezTo>
                <a:cubicBezTo>
                  <a:pt x="2196084" y="666496"/>
                  <a:pt x="2185150" y="625361"/>
                  <a:pt x="2185150" y="579540"/>
                </a:cubicBezTo>
                <a:cubicBezTo>
                  <a:pt x="2185150" y="521221"/>
                  <a:pt x="2202853" y="472536"/>
                  <a:pt x="2238261" y="433483"/>
                </a:cubicBezTo>
                <a:cubicBezTo>
                  <a:pt x="2273668" y="394431"/>
                  <a:pt x="2316366" y="374904"/>
                  <a:pt x="2366353" y="374904"/>
                </a:cubicBezTo>
                <a:close/>
                <a:moveTo>
                  <a:pt x="1196683" y="374904"/>
                </a:moveTo>
                <a:cubicBezTo>
                  <a:pt x="1246670" y="374904"/>
                  <a:pt x="1288326" y="391046"/>
                  <a:pt x="1321651" y="423330"/>
                </a:cubicBezTo>
                <a:cubicBezTo>
                  <a:pt x="1354976" y="455613"/>
                  <a:pt x="1371638" y="494665"/>
                  <a:pt x="1371638" y="540487"/>
                </a:cubicBezTo>
                <a:cubicBezTo>
                  <a:pt x="1371638" y="570688"/>
                  <a:pt x="1363047" y="595421"/>
                  <a:pt x="1345864" y="614687"/>
                </a:cubicBezTo>
                <a:cubicBezTo>
                  <a:pt x="1328681" y="633953"/>
                  <a:pt x="1307592" y="643586"/>
                  <a:pt x="1282599" y="643586"/>
                </a:cubicBezTo>
                <a:cubicBezTo>
                  <a:pt x="1255522" y="643586"/>
                  <a:pt x="1233653" y="634994"/>
                  <a:pt x="1216991" y="617811"/>
                </a:cubicBezTo>
                <a:cubicBezTo>
                  <a:pt x="1200328" y="600628"/>
                  <a:pt x="1191997" y="578498"/>
                  <a:pt x="1191997" y="551422"/>
                </a:cubicBezTo>
                <a:cubicBezTo>
                  <a:pt x="1191997" y="503517"/>
                  <a:pt x="1217511" y="473837"/>
                  <a:pt x="1268540" y="462382"/>
                </a:cubicBezTo>
                <a:cubicBezTo>
                  <a:pt x="1256043" y="437388"/>
                  <a:pt x="1236256" y="424892"/>
                  <a:pt x="1209180" y="424892"/>
                </a:cubicBezTo>
                <a:cubicBezTo>
                  <a:pt x="1167524" y="424892"/>
                  <a:pt x="1139406" y="451968"/>
                  <a:pt x="1124826" y="506121"/>
                </a:cubicBezTo>
                <a:cubicBezTo>
                  <a:pt x="1111288" y="551943"/>
                  <a:pt x="1104519" y="632651"/>
                  <a:pt x="1104519" y="748246"/>
                </a:cubicBezTo>
                <a:cubicBezTo>
                  <a:pt x="1104519" y="858635"/>
                  <a:pt x="1112850" y="937781"/>
                  <a:pt x="1129513" y="985686"/>
                </a:cubicBezTo>
                <a:cubicBezTo>
                  <a:pt x="1147217" y="1037756"/>
                  <a:pt x="1177417" y="1063791"/>
                  <a:pt x="1220115" y="1063791"/>
                </a:cubicBezTo>
                <a:cubicBezTo>
                  <a:pt x="1252398" y="1063791"/>
                  <a:pt x="1278433" y="1046087"/>
                  <a:pt x="1298220" y="1010679"/>
                </a:cubicBezTo>
                <a:cubicBezTo>
                  <a:pt x="1318006" y="975272"/>
                  <a:pt x="1327900" y="924764"/>
                  <a:pt x="1327900" y="859155"/>
                </a:cubicBezTo>
                <a:lnTo>
                  <a:pt x="1327900" y="852907"/>
                </a:lnTo>
                <a:lnTo>
                  <a:pt x="1377887" y="852907"/>
                </a:lnTo>
                <a:cubicBezTo>
                  <a:pt x="1377887" y="856031"/>
                  <a:pt x="1378407" y="861238"/>
                  <a:pt x="1379449" y="868528"/>
                </a:cubicBezTo>
                <a:cubicBezTo>
                  <a:pt x="1379449" y="875818"/>
                  <a:pt x="1379449" y="881546"/>
                  <a:pt x="1379449" y="885711"/>
                </a:cubicBezTo>
                <a:cubicBezTo>
                  <a:pt x="1379449" y="969023"/>
                  <a:pt x="1360964" y="1034631"/>
                  <a:pt x="1323994" y="1082536"/>
                </a:cubicBezTo>
                <a:cubicBezTo>
                  <a:pt x="1287025" y="1130440"/>
                  <a:pt x="1238339" y="1154392"/>
                  <a:pt x="1177938" y="1154392"/>
                </a:cubicBezTo>
                <a:cubicBezTo>
                  <a:pt x="1102957" y="1154392"/>
                  <a:pt x="1040994" y="1120026"/>
                  <a:pt x="992048" y="1051294"/>
                </a:cubicBezTo>
                <a:cubicBezTo>
                  <a:pt x="943102" y="982561"/>
                  <a:pt x="918629" y="890918"/>
                  <a:pt x="918629" y="776364"/>
                </a:cubicBezTo>
                <a:cubicBezTo>
                  <a:pt x="918629" y="653479"/>
                  <a:pt x="945185" y="555067"/>
                  <a:pt x="998296" y="481127"/>
                </a:cubicBezTo>
                <a:cubicBezTo>
                  <a:pt x="1049325" y="410312"/>
                  <a:pt x="1115454" y="374904"/>
                  <a:pt x="1196683" y="374904"/>
                </a:cubicBezTo>
                <a:close/>
                <a:moveTo>
                  <a:pt x="3215488" y="270244"/>
                </a:moveTo>
                <a:cubicBezTo>
                  <a:pt x="3250895" y="270244"/>
                  <a:pt x="3268599" y="287948"/>
                  <a:pt x="3268599" y="323355"/>
                </a:cubicBezTo>
                <a:cubicBezTo>
                  <a:pt x="3268599" y="371259"/>
                  <a:pt x="3235795" y="408229"/>
                  <a:pt x="3170186" y="434264"/>
                </a:cubicBezTo>
                <a:lnTo>
                  <a:pt x="3170186" y="1007555"/>
                </a:lnTo>
                <a:cubicBezTo>
                  <a:pt x="3170186" y="1033590"/>
                  <a:pt x="3173832" y="1051815"/>
                  <a:pt x="3181122" y="1062228"/>
                </a:cubicBezTo>
                <a:cubicBezTo>
                  <a:pt x="3189453" y="1075767"/>
                  <a:pt x="3205594" y="1084098"/>
                  <a:pt x="3229546" y="1087222"/>
                </a:cubicBezTo>
                <a:lnTo>
                  <a:pt x="3229546" y="1138771"/>
                </a:lnTo>
                <a:cubicBezTo>
                  <a:pt x="3129572" y="1142937"/>
                  <a:pt x="3055112" y="1147103"/>
                  <a:pt x="3006166" y="1151268"/>
                </a:cubicBezTo>
                <a:lnTo>
                  <a:pt x="3001480" y="1040359"/>
                </a:lnTo>
                <a:cubicBezTo>
                  <a:pt x="2944463" y="1114298"/>
                  <a:pt x="2883826" y="1151268"/>
                  <a:pt x="2819568" y="1151268"/>
                </a:cubicBezTo>
                <a:cubicBezTo>
                  <a:pt x="2755295" y="1151268"/>
                  <a:pt x="2711760" y="1124249"/>
                  <a:pt x="2688962" y="1070210"/>
                </a:cubicBezTo>
                <a:cubicBezTo>
                  <a:pt x="2673407" y="1034867"/>
                  <a:pt x="2665629" y="979787"/>
                  <a:pt x="2665629" y="904969"/>
                </a:cubicBezTo>
                <a:lnTo>
                  <a:pt x="2665629" y="521473"/>
                </a:lnTo>
                <a:cubicBezTo>
                  <a:pt x="2665629" y="495487"/>
                  <a:pt x="2663107" y="477816"/>
                  <a:pt x="2658062" y="468460"/>
                </a:cubicBezTo>
                <a:cubicBezTo>
                  <a:pt x="2651993" y="453913"/>
                  <a:pt x="2637853" y="444556"/>
                  <a:pt x="2615642" y="440391"/>
                </a:cubicBezTo>
                <a:lnTo>
                  <a:pt x="2615642" y="392063"/>
                </a:lnTo>
                <a:cubicBezTo>
                  <a:pt x="2706243" y="392063"/>
                  <a:pt x="2780183" y="389468"/>
                  <a:pt x="2837460" y="384277"/>
                </a:cubicBezTo>
                <a:lnTo>
                  <a:pt x="2837460" y="921932"/>
                </a:lnTo>
                <a:cubicBezTo>
                  <a:pt x="2837460" y="1002966"/>
                  <a:pt x="2859638" y="1043483"/>
                  <a:pt x="2903996" y="1043483"/>
                </a:cubicBezTo>
                <a:cubicBezTo>
                  <a:pt x="2968985" y="1043483"/>
                  <a:pt x="3001480" y="986996"/>
                  <a:pt x="3001480" y="874020"/>
                </a:cubicBezTo>
                <a:lnTo>
                  <a:pt x="3001480" y="522669"/>
                </a:lnTo>
                <a:cubicBezTo>
                  <a:pt x="3001480" y="497806"/>
                  <a:pt x="2998356" y="479415"/>
                  <a:pt x="2992108" y="467495"/>
                </a:cubicBezTo>
                <a:cubicBezTo>
                  <a:pt x="2985859" y="455576"/>
                  <a:pt x="2971280" y="447021"/>
                  <a:pt x="2948369" y="441831"/>
                </a:cubicBezTo>
                <a:lnTo>
                  <a:pt x="2948369" y="393650"/>
                </a:lnTo>
                <a:cubicBezTo>
                  <a:pt x="3007728" y="393650"/>
                  <a:pt x="3053030" y="393129"/>
                  <a:pt x="3084271" y="392088"/>
                </a:cubicBezTo>
                <a:cubicBezTo>
                  <a:pt x="3116554" y="391046"/>
                  <a:pt x="3150921" y="391046"/>
                  <a:pt x="3187370" y="392088"/>
                </a:cubicBezTo>
                <a:cubicBezTo>
                  <a:pt x="3199867" y="379591"/>
                  <a:pt x="3206116" y="370218"/>
                  <a:pt x="3206116" y="363970"/>
                </a:cubicBezTo>
                <a:cubicBezTo>
                  <a:pt x="3206116" y="361887"/>
                  <a:pt x="3205594" y="360325"/>
                  <a:pt x="3204553" y="359283"/>
                </a:cubicBezTo>
                <a:cubicBezTo>
                  <a:pt x="3182684" y="351994"/>
                  <a:pt x="3171749" y="337414"/>
                  <a:pt x="3171749" y="315545"/>
                </a:cubicBezTo>
                <a:cubicBezTo>
                  <a:pt x="3171749" y="285344"/>
                  <a:pt x="3186328" y="270244"/>
                  <a:pt x="3215488" y="270244"/>
                </a:cubicBezTo>
                <a:close/>
                <a:moveTo>
                  <a:pt x="5466168" y="137465"/>
                </a:moveTo>
                <a:cubicBezTo>
                  <a:pt x="5490120" y="137465"/>
                  <a:pt x="5510428" y="145796"/>
                  <a:pt x="5527090" y="162459"/>
                </a:cubicBezTo>
                <a:cubicBezTo>
                  <a:pt x="5543754" y="179121"/>
                  <a:pt x="5552084" y="199429"/>
                  <a:pt x="5552084" y="223381"/>
                </a:cubicBezTo>
                <a:cubicBezTo>
                  <a:pt x="5552084" y="246292"/>
                  <a:pt x="5543493" y="266339"/>
                  <a:pt x="5526310" y="283522"/>
                </a:cubicBezTo>
                <a:cubicBezTo>
                  <a:pt x="5509126" y="300705"/>
                  <a:pt x="5489080" y="309296"/>
                  <a:pt x="5466168" y="309296"/>
                </a:cubicBezTo>
                <a:cubicBezTo>
                  <a:pt x="5443258" y="309296"/>
                  <a:pt x="5423212" y="300705"/>
                  <a:pt x="5406028" y="283522"/>
                </a:cubicBezTo>
                <a:cubicBezTo>
                  <a:pt x="5388845" y="266339"/>
                  <a:pt x="5380254" y="246292"/>
                  <a:pt x="5380254" y="223381"/>
                </a:cubicBezTo>
                <a:cubicBezTo>
                  <a:pt x="5380254" y="199429"/>
                  <a:pt x="5388584" y="179121"/>
                  <a:pt x="5405246" y="162459"/>
                </a:cubicBezTo>
                <a:cubicBezTo>
                  <a:pt x="5421910" y="145796"/>
                  <a:pt x="5442216" y="137465"/>
                  <a:pt x="5466168" y="137465"/>
                </a:cubicBezTo>
                <a:close/>
                <a:moveTo>
                  <a:pt x="760819" y="137465"/>
                </a:moveTo>
                <a:cubicBezTo>
                  <a:pt x="784771" y="137465"/>
                  <a:pt x="805079" y="145796"/>
                  <a:pt x="821741" y="162459"/>
                </a:cubicBezTo>
                <a:cubicBezTo>
                  <a:pt x="838404" y="179121"/>
                  <a:pt x="846735" y="199429"/>
                  <a:pt x="846735" y="223381"/>
                </a:cubicBezTo>
                <a:cubicBezTo>
                  <a:pt x="846735" y="246292"/>
                  <a:pt x="838143" y="266339"/>
                  <a:pt x="820960" y="283522"/>
                </a:cubicBezTo>
                <a:cubicBezTo>
                  <a:pt x="803777" y="300705"/>
                  <a:pt x="783730" y="309296"/>
                  <a:pt x="760819" y="309296"/>
                </a:cubicBezTo>
                <a:cubicBezTo>
                  <a:pt x="737908" y="309296"/>
                  <a:pt x="717861" y="300705"/>
                  <a:pt x="700678" y="283522"/>
                </a:cubicBezTo>
                <a:cubicBezTo>
                  <a:pt x="683495" y="266339"/>
                  <a:pt x="674904" y="246292"/>
                  <a:pt x="674904" y="223381"/>
                </a:cubicBezTo>
                <a:cubicBezTo>
                  <a:pt x="674904" y="199429"/>
                  <a:pt x="683235" y="179121"/>
                  <a:pt x="699897" y="162459"/>
                </a:cubicBezTo>
                <a:cubicBezTo>
                  <a:pt x="716560" y="145796"/>
                  <a:pt x="736867" y="137465"/>
                  <a:pt x="760819" y="137465"/>
                </a:cubicBezTo>
                <a:close/>
                <a:moveTo>
                  <a:pt x="7010552" y="121844"/>
                </a:moveTo>
                <a:cubicBezTo>
                  <a:pt x="7038670" y="121844"/>
                  <a:pt x="7052729" y="136424"/>
                  <a:pt x="7052729" y="165583"/>
                </a:cubicBezTo>
                <a:cubicBezTo>
                  <a:pt x="7052729" y="184328"/>
                  <a:pt x="7037108" y="202553"/>
                  <a:pt x="7005866" y="220257"/>
                </a:cubicBezTo>
                <a:lnTo>
                  <a:pt x="6829349" y="321793"/>
                </a:lnTo>
                <a:lnTo>
                  <a:pt x="6799669" y="321793"/>
                </a:lnTo>
                <a:lnTo>
                  <a:pt x="6951192" y="156210"/>
                </a:lnTo>
                <a:cubicBezTo>
                  <a:pt x="6972021" y="133300"/>
                  <a:pt x="6991807" y="121844"/>
                  <a:pt x="7010552" y="121844"/>
                </a:cubicBezTo>
                <a:close/>
                <a:moveTo>
                  <a:pt x="3932570" y="114034"/>
                </a:moveTo>
                <a:cubicBezTo>
                  <a:pt x="3951428" y="114034"/>
                  <a:pt x="3971337" y="125489"/>
                  <a:pt x="3992296" y="148400"/>
                </a:cubicBezTo>
                <a:lnTo>
                  <a:pt x="4144747" y="313983"/>
                </a:lnTo>
                <a:lnTo>
                  <a:pt x="4114872" y="313983"/>
                </a:lnTo>
                <a:lnTo>
                  <a:pt x="3937280" y="212446"/>
                </a:lnTo>
                <a:cubicBezTo>
                  <a:pt x="3905843" y="194742"/>
                  <a:pt x="3890124" y="176518"/>
                  <a:pt x="3890124" y="157773"/>
                </a:cubicBezTo>
                <a:cubicBezTo>
                  <a:pt x="3890124" y="128613"/>
                  <a:pt x="3904272" y="114034"/>
                  <a:pt x="3932570" y="114034"/>
                </a:cubicBezTo>
                <a:close/>
                <a:moveTo>
                  <a:pt x="2928062" y="101537"/>
                </a:moveTo>
                <a:cubicBezTo>
                  <a:pt x="2952014" y="101537"/>
                  <a:pt x="2972060" y="108306"/>
                  <a:pt x="2988202" y="121844"/>
                </a:cubicBezTo>
                <a:cubicBezTo>
                  <a:pt x="3004344" y="135382"/>
                  <a:pt x="3012414" y="153607"/>
                  <a:pt x="3012414" y="176518"/>
                </a:cubicBezTo>
                <a:cubicBezTo>
                  <a:pt x="3012414" y="193180"/>
                  <a:pt x="3002522" y="217132"/>
                  <a:pt x="2982734" y="248374"/>
                </a:cubicBezTo>
                <a:cubicBezTo>
                  <a:pt x="2967114" y="271285"/>
                  <a:pt x="2951492" y="294196"/>
                  <a:pt x="2935872" y="317107"/>
                </a:cubicBezTo>
                <a:cubicBezTo>
                  <a:pt x="2930664" y="330645"/>
                  <a:pt x="2928062" y="348869"/>
                  <a:pt x="2928062" y="371780"/>
                </a:cubicBezTo>
                <a:lnTo>
                  <a:pt x="2909316" y="371780"/>
                </a:lnTo>
                <a:cubicBezTo>
                  <a:pt x="2909316" y="348869"/>
                  <a:pt x="2911920" y="327521"/>
                  <a:pt x="2917126" y="307734"/>
                </a:cubicBezTo>
                <a:cubicBezTo>
                  <a:pt x="2937955" y="229629"/>
                  <a:pt x="2948369" y="185370"/>
                  <a:pt x="2948369" y="174956"/>
                </a:cubicBezTo>
                <a:cubicBezTo>
                  <a:pt x="2948369" y="139548"/>
                  <a:pt x="2936913" y="121844"/>
                  <a:pt x="2914002" y="121844"/>
                </a:cubicBezTo>
                <a:cubicBezTo>
                  <a:pt x="2902547" y="121844"/>
                  <a:pt x="2893174" y="127051"/>
                  <a:pt x="2885884" y="137465"/>
                </a:cubicBezTo>
                <a:cubicBezTo>
                  <a:pt x="2909837" y="137465"/>
                  <a:pt x="2921813" y="147358"/>
                  <a:pt x="2921813" y="167145"/>
                </a:cubicBezTo>
                <a:cubicBezTo>
                  <a:pt x="2921813" y="187973"/>
                  <a:pt x="2910878" y="198387"/>
                  <a:pt x="2889008" y="198387"/>
                </a:cubicBezTo>
                <a:cubicBezTo>
                  <a:pt x="2867140" y="198387"/>
                  <a:pt x="2856204" y="185890"/>
                  <a:pt x="2856204" y="160897"/>
                </a:cubicBezTo>
                <a:cubicBezTo>
                  <a:pt x="2856204" y="121324"/>
                  <a:pt x="2880156" y="101537"/>
                  <a:pt x="2928062" y="101537"/>
                </a:cubicBezTo>
                <a:close/>
                <a:moveTo>
                  <a:pt x="4953457" y="70295"/>
                </a:moveTo>
                <a:cubicBezTo>
                  <a:pt x="4927422" y="70295"/>
                  <a:pt x="4909718" y="77585"/>
                  <a:pt x="4900346" y="92164"/>
                </a:cubicBezTo>
                <a:cubicBezTo>
                  <a:pt x="4894097" y="102578"/>
                  <a:pt x="4890973" y="122365"/>
                  <a:pt x="4890973" y="151524"/>
                </a:cubicBezTo>
                <a:lnTo>
                  <a:pt x="4890973" y="521742"/>
                </a:lnTo>
                <a:lnTo>
                  <a:pt x="5003444" y="521742"/>
                </a:lnTo>
                <a:lnTo>
                  <a:pt x="5003444" y="596723"/>
                </a:lnTo>
                <a:lnTo>
                  <a:pt x="4890973" y="596723"/>
                </a:lnTo>
                <a:lnTo>
                  <a:pt x="4890973" y="999745"/>
                </a:lnTo>
                <a:cubicBezTo>
                  <a:pt x="4890973" y="1029945"/>
                  <a:pt x="4893577" y="1049211"/>
                  <a:pt x="4898784" y="1057542"/>
                </a:cubicBezTo>
                <a:cubicBezTo>
                  <a:pt x="4906074" y="1071080"/>
                  <a:pt x="4923257" y="1077849"/>
                  <a:pt x="4950333" y="1077849"/>
                </a:cubicBezTo>
                <a:cubicBezTo>
                  <a:pt x="5023231" y="1077849"/>
                  <a:pt x="5070615" y="1033069"/>
                  <a:pt x="5092484" y="943509"/>
                </a:cubicBezTo>
                <a:cubicBezTo>
                  <a:pt x="5109147" y="875818"/>
                  <a:pt x="5117478" y="743039"/>
                  <a:pt x="5117478" y="545173"/>
                </a:cubicBezTo>
                <a:cubicBezTo>
                  <a:pt x="5117478" y="374384"/>
                  <a:pt x="5107584" y="255664"/>
                  <a:pt x="5087798" y="189015"/>
                </a:cubicBezTo>
                <a:cubicBezTo>
                  <a:pt x="5063846" y="109868"/>
                  <a:pt x="5019065" y="70295"/>
                  <a:pt x="4953457" y="70295"/>
                </a:cubicBezTo>
                <a:close/>
                <a:moveTo>
                  <a:pt x="4630103" y="14059"/>
                </a:moveTo>
                <a:lnTo>
                  <a:pt x="4873790" y="14059"/>
                </a:lnTo>
                <a:cubicBezTo>
                  <a:pt x="4997716" y="14059"/>
                  <a:pt x="5090922" y="40094"/>
                  <a:pt x="5153406" y="92164"/>
                </a:cubicBezTo>
                <a:cubicBezTo>
                  <a:pt x="5274208" y="192139"/>
                  <a:pt x="5334610" y="352514"/>
                  <a:pt x="5334610" y="573291"/>
                </a:cubicBezTo>
                <a:cubicBezTo>
                  <a:pt x="5334610" y="734708"/>
                  <a:pt x="5302326" y="864362"/>
                  <a:pt x="5237760" y="962254"/>
                </a:cubicBezTo>
                <a:cubicBezTo>
                  <a:pt x="5162778" y="1077849"/>
                  <a:pt x="5048745" y="1135647"/>
                  <a:pt x="4895659" y="1135647"/>
                </a:cubicBezTo>
                <a:lnTo>
                  <a:pt x="4630103" y="1135647"/>
                </a:lnTo>
                <a:lnTo>
                  <a:pt x="4630103" y="1084098"/>
                </a:lnTo>
                <a:cubicBezTo>
                  <a:pt x="4673842" y="1078891"/>
                  <a:pt x="4695711" y="1052856"/>
                  <a:pt x="4695711" y="1005993"/>
                </a:cubicBezTo>
                <a:lnTo>
                  <a:pt x="4695711" y="596723"/>
                </a:lnTo>
                <a:lnTo>
                  <a:pt x="4600422" y="596723"/>
                </a:lnTo>
                <a:lnTo>
                  <a:pt x="4600422" y="521742"/>
                </a:lnTo>
                <a:lnTo>
                  <a:pt x="4695711" y="521742"/>
                </a:lnTo>
                <a:lnTo>
                  <a:pt x="4695711" y="145276"/>
                </a:lnTo>
                <a:cubicBezTo>
                  <a:pt x="4695711" y="97371"/>
                  <a:pt x="4673842" y="70816"/>
                  <a:pt x="4630103" y="65609"/>
                </a:cubicBezTo>
                <a:close/>
                <a:moveTo>
                  <a:pt x="37491" y="14059"/>
                </a:moveTo>
                <a:lnTo>
                  <a:pt x="381153" y="14059"/>
                </a:lnTo>
                <a:lnTo>
                  <a:pt x="381153" y="67171"/>
                </a:lnTo>
                <a:cubicBezTo>
                  <a:pt x="350953" y="69254"/>
                  <a:pt x="329603" y="76015"/>
                  <a:pt x="317107" y="87454"/>
                </a:cubicBezTo>
                <a:cubicBezTo>
                  <a:pt x="304610" y="98893"/>
                  <a:pt x="298362" y="118647"/>
                  <a:pt x="298362" y="146716"/>
                </a:cubicBezTo>
                <a:lnTo>
                  <a:pt x="298362" y="1013901"/>
                </a:lnTo>
                <a:cubicBezTo>
                  <a:pt x="298362" y="1058616"/>
                  <a:pt x="318148" y="1080974"/>
                  <a:pt x="357721" y="1080974"/>
                </a:cubicBezTo>
                <a:cubicBezTo>
                  <a:pt x="463944" y="1080974"/>
                  <a:pt x="548297" y="976313"/>
                  <a:pt x="610782" y="766992"/>
                </a:cubicBezTo>
                <a:lnTo>
                  <a:pt x="657644" y="766992"/>
                </a:lnTo>
                <a:lnTo>
                  <a:pt x="641356" y="1087336"/>
                </a:lnTo>
                <a:lnTo>
                  <a:pt x="649764" y="1085123"/>
                </a:lnTo>
                <a:cubicBezTo>
                  <a:pt x="680062" y="1074416"/>
                  <a:pt x="695211" y="1048560"/>
                  <a:pt x="695211" y="1007555"/>
                </a:cubicBezTo>
                <a:lnTo>
                  <a:pt x="695211" y="526428"/>
                </a:lnTo>
                <a:cubicBezTo>
                  <a:pt x="695211" y="500393"/>
                  <a:pt x="692087" y="482169"/>
                  <a:pt x="685838" y="471755"/>
                </a:cubicBezTo>
                <a:cubicBezTo>
                  <a:pt x="677508" y="457175"/>
                  <a:pt x="660845" y="448323"/>
                  <a:pt x="635851" y="445199"/>
                </a:cubicBezTo>
                <a:lnTo>
                  <a:pt x="635851" y="393650"/>
                </a:lnTo>
                <a:cubicBezTo>
                  <a:pt x="690004" y="391567"/>
                  <a:pt x="766026" y="387401"/>
                  <a:pt x="863918" y="381153"/>
                </a:cubicBezTo>
                <a:lnTo>
                  <a:pt x="863918" y="1007555"/>
                </a:lnTo>
                <a:cubicBezTo>
                  <a:pt x="863918" y="1055459"/>
                  <a:pt x="883704" y="1082536"/>
                  <a:pt x="923277" y="1088784"/>
                </a:cubicBezTo>
                <a:lnTo>
                  <a:pt x="923277" y="1135647"/>
                </a:lnTo>
                <a:lnTo>
                  <a:pt x="638899" y="1135647"/>
                </a:lnTo>
                <a:lnTo>
                  <a:pt x="635851" y="1135647"/>
                </a:lnTo>
                <a:lnTo>
                  <a:pt x="37491" y="1135647"/>
                </a:lnTo>
                <a:lnTo>
                  <a:pt x="37491" y="1082536"/>
                </a:lnTo>
                <a:cubicBezTo>
                  <a:pt x="81229" y="1077345"/>
                  <a:pt x="103099" y="1051391"/>
                  <a:pt x="103099" y="1004675"/>
                </a:cubicBezTo>
                <a:lnTo>
                  <a:pt x="103099" y="146594"/>
                </a:lnTo>
                <a:cubicBezTo>
                  <a:pt x="103099" y="98836"/>
                  <a:pt x="81229" y="72362"/>
                  <a:pt x="37491" y="67171"/>
                </a:cubicBezTo>
                <a:close/>
                <a:moveTo>
                  <a:pt x="6610769" y="0"/>
                </a:moveTo>
                <a:lnTo>
                  <a:pt x="6610769" y="1007555"/>
                </a:lnTo>
                <a:cubicBezTo>
                  <a:pt x="6610769" y="1055459"/>
                  <a:pt x="6629514" y="1082536"/>
                  <a:pt x="6667005" y="1088784"/>
                </a:cubicBezTo>
                <a:lnTo>
                  <a:pt x="6667005" y="1135647"/>
                </a:lnTo>
                <a:lnTo>
                  <a:pt x="6379578" y="1135647"/>
                </a:lnTo>
                <a:lnTo>
                  <a:pt x="6379578" y="1088784"/>
                </a:lnTo>
                <a:cubicBezTo>
                  <a:pt x="6403531" y="1084619"/>
                  <a:pt x="6419412" y="1076548"/>
                  <a:pt x="6427222" y="1064572"/>
                </a:cubicBezTo>
                <a:cubicBezTo>
                  <a:pt x="6435033" y="1052596"/>
                  <a:pt x="6438938" y="1033590"/>
                  <a:pt x="6438938" y="1007555"/>
                </a:cubicBezTo>
                <a:lnTo>
                  <a:pt x="6438938" y="145276"/>
                </a:lnTo>
                <a:cubicBezTo>
                  <a:pt x="6438938" y="125489"/>
                  <a:pt x="6437376" y="110389"/>
                  <a:pt x="6434252" y="99975"/>
                </a:cubicBezTo>
                <a:cubicBezTo>
                  <a:pt x="6428003" y="80188"/>
                  <a:pt x="6409779" y="68212"/>
                  <a:pt x="6379578" y="64047"/>
                </a:cubicBezTo>
                <a:lnTo>
                  <a:pt x="6379578" y="10935"/>
                </a:lnTo>
                <a:cubicBezTo>
                  <a:pt x="6435147" y="9113"/>
                  <a:pt x="6512210" y="5468"/>
                  <a:pt x="6610769" y="0"/>
                </a:cubicBezTo>
                <a:close/>
                <a:moveTo>
                  <a:pt x="1573759" y="0"/>
                </a:moveTo>
                <a:lnTo>
                  <a:pt x="1573759" y="492062"/>
                </a:lnTo>
                <a:cubicBezTo>
                  <a:pt x="1626626" y="417081"/>
                  <a:pt x="1687784" y="379591"/>
                  <a:pt x="1757232" y="379591"/>
                </a:cubicBezTo>
                <a:cubicBezTo>
                  <a:pt x="1813208" y="379591"/>
                  <a:pt x="1852077" y="399117"/>
                  <a:pt x="1873841" y="438170"/>
                </a:cubicBezTo>
                <a:cubicBezTo>
                  <a:pt x="1895605" y="477222"/>
                  <a:pt x="1906486" y="539966"/>
                  <a:pt x="1906486" y="626403"/>
                </a:cubicBezTo>
                <a:lnTo>
                  <a:pt x="1906486" y="1007555"/>
                </a:lnTo>
                <a:cubicBezTo>
                  <a:pt x="1906486" y="1028383"/>
                  <a:pt x="1908048" y="1044004"/>
                  <a:pt x="1911172" y="1054418"/>
                </a:cubicBezTo>
                <a:cubicBezTo>
                  <a:pt x="1918462" y="1073163"/>
                  <a:pt x="1935646" y="1084619"/>
                  <a:pt x="1962722" y="1088784"/>
                </a:cubicBezTo>
                <a:lnTo>
                  <a:pt x="1962722" y="1135647"/>
                </a:lnTo>
                <a:lnTo>
                  <a:pt x="1737780" y="1135647"/>
                </a:lnTo>
                <a:lnTo>
                  <a:pt x="1737780" y="607657"/>
                </a:lnTo>
                <a:cubicBezTo>
                  <a:pt x="1737780" y="527470"/>
                  <a:pt x="1715601" y="487376"/>
                  <a:pt x="1671244" y="487376"/>
                </a:cubicBezTo>
                <a:cubicBezTo>
                  <a:pt x="1606254" y="487376"/>
                  <a:pt x="1573759" y="543611"/>
                  <a:pt x="1573759" y="656082"/>
                </a:cubicBezTo>
                <a:lnTo>
                  <a:pt x="1573759" y="1007555"/>
                </a:lnTo>
                <a:cubicBezTo>
                  <a:pt x="1573759" y="1055459"/>
                  <a:pt x="1593025" y="1082536"/>
                  <a:pt x="1631557" y="1088784"/>
                </a:cubicBezTo>
                <a:lnTo>
                  <a:pt x="1631557" y="1135647"/>
                </a:lnTo>
                <a:lnTo>
                  <a:pt x="1344130" y="1135647"/>
                </a:lnTo>
                <a:lnTo>
                  <a:pt x="1344130" y="1088784"/>
                </a:lnTo>
                <a:cubicBezTo>
                  <a:pt x="1368082" y="1084619"/>
                  <a:pt x="1384224" y="1075767"/>
                  <a:pt x="1392555" y="1062228"/>
                </a:cubicBezTo>
                <a:cubicBezTo>
                  <a:pt x="1398804" y="1051815"/>
                  <a:pt x="1401928" y="1033590"/>
                  <a:pt x="1401928" y="1007555"/>
                </a:cubicBezTo>
                <a:lnTo>
                  <a:pt x="1401928" y="145276"/>
                </a:lnTo>
                <a:cubicBezTo>
                  <a:pt x="1401928" y="125489"/>
                  <a:pt x="1400366" y="110389"/>
                  <a:pt x="1397241" y="99975"/>
                </a:cubicBezTo>
                <a:cubicBezTo>
                  <a:pt x="1390993" y="80188"/>
                  <a:pt x="1373289" y="68212"/>
                  <a:pt x="1344130" y="64047"/>
                </a:cubicBezTo>
                <a:lnTo>
                  <a:pt x="1344130" y="10935"/>
                </a:lnTo>
                <a:cubicBezTo>
                  <a:pt x="1396558" y="9113"/>
                  <a:pt x="1473101" y="5468"/>
                  <a:pt x="157375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285"/>
              </a:lnSpc>
            </a:pPr>
            <a:endParaRPr lang="en-US" sz="12285" u="sng" spc="-614">
              <a:solidFill>
                <a:srgbClr val="000000"/>
              </a:solidFill>
              <a:latin typeface="#9Slide04 SFU CenturySchoolbook" panose="00000400000000000000" pitchFamily="2" charset="-93"/>
            </a:endParaRPr>
          </a:p>
        </p:txBody>
      </p:sp>
      <p:sp>
        <p:nvSpPr>
          <p:cNvPr id="3" name="Title 1">
            <a:extLst>
              <a:ext uri="{FF2B5EF4-FFF2-40B4-BE49-F238E27FC236}">
                <a16:creationId xmlns:a16="http://schemas.microsoft.com/office/drawing/2014/main" id="{094A01CE-2DA4-386D-1F22-0D049E9B5D69}"/>
              </a:ext>
            </a:extLst>
          </p:cNvPr>
          <p:cNvSpPr txBox="1">
            <a:spLocks/>
          </p:cNvSpPr>
          <p:nvPr/>
        </p:nvSpPr>
        <p:spPr>
          <a:xfrm>
            <a:off x="4635768" y="280755"/>
            <a:ext cx="9144000" cy="89458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sp>
        <p:nvSpPr>
          <p:cNvPr id="10" name="Freeform 3">
            <a:extLst>
              <a:ext uri="{FF2B5EF4-FFF2-40B4-BE49-F238E27FC236}">
                <a16:creationId xmlns:a16="http://schemas.microsoft.com/office/drawing/2014/main" id="{83F2A35F-9F1C-23B1-A065-DE5511D28EFA}"/>
              </a:ext>
            </a:extLst>
          </p:cNvPr>
          <p:cNvSpPr/>
          <p:nvPr/>
        </p:nvSpPr>
        <p:spPr>
          <a:xfrm>
            <a:off x="-381000" y="-971549"/>
            <a:ext cx="7315200" cy="32004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Nhóm 34">
            <a:extLst>
              <a:ext uri="{FF2B5EF4-FFF2-40B4-BE49-F238E27FC236}">
                <a16:creationId xmlns:a16="http://schemas.microsoft.com/office/drawing/2014/main" id="{DD6D1BF8-6AAB-F20D-A469-F66C7279FF09}"/>
              </a:ext>
            </a:extLst>
          </p:cNvPr>
          <p:cNvGrpSpPr/>
          <p:nvPr/>
        </p:nvGrpSpPr>
        <p:grpSpPr>
          <a:xfrm>
            <a:off x="609600" y="2322983"/>
            <a:ext cx="17068800" cy="1826950"/>
            <a:chOff x="685800" y="2705100"/>
            <a:chExt cx="17068800" cy="182695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182695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914400" y="3094258"/>
              <a:ext cx="16840200"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c) Đặc điểm dân cư ở vùng Tây Nguyên như thế nào?</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26263"/>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ình chữ nhật 12">
            <a:extLst>
              <a:ext uri="{FF2B5EF4-FFF2-40B4-BE49-F238E27FC236}">
                <a16:creationId xmlns:a16="http://schemas.microsoft.com/office/drawing/2014/main" id="{A9ED0027-833E-13B8-D196-2A5803D3F236}"/>
              </a:ext>
            </a:extLst>
          </p:cNvPr>
          <p:cNvSpPr/>
          <p:nvPr/>
        </p:nvSpPr>
        <p:spPr>
          <a:xfrm>
            <a:off x="2438400" y="579468"/>
            <a:ext cx="3700052" cy="923330"/>
          </a:xfrm>
          <a:prstGeom prst="rect">
            <a:avLst/>
          </a:prstGeom>
          <a:noFill/>
        </p:spPr>
        <p:txBody>
          <a:bodyPr wrap="none" lIns="91440" tIns="45720" rIns="91440" bIns="45720">
            <a:spAutoFit/>
          </a:bodyPr>
          <a:lstStyle/>
          <a:p>
            <a:pPr algn="ctr"/>
            <a:r>
              <a:rPr lang="vi-VN" sz="5400" b="1" cap="none" spc="0">
                <a:ln w="0"/>
                <a:solidFill>
                  <a:schemeClr val="tx1"/>
                </a:solidFill>
              </a:rPr>
              <a:t>1. DÂN CƯ</a:t>
            </a:r>
          </a:p>
        </p:txBody>
      </p:sp>
      <p:grpSp>
        <p:nvGrpSpPr>
          <p:cNvPr id="31" name="Nhóm 30">
            <a:extLst>
              <a:ext uri="{FF2B5EF4-FFF2-40B4-BE49-F238E27FC236}">
                <a16:creationId xmlns:a16="http://schemas.microsoft.com/office/drawing/2014/main" id="{38F5A7E1-E188-C9FC-2822-C0239C21F95C}"/>
              </a:ext>
            </a:extLst>
          </p:cNvPr>
          <p:cNvGrpSpPr/>
          <p:nvPr/>
        </p:nvGrpSpPr>
        <p:grpSpPr>
          <a:xfrm>
            <a:off x="389419" y="4533900"/>
            <a:ext cx="8297380" cy="2047436"/>
            <a:chOff x="381000" y="4533900"/>
            <a:chExt cx="8297380" cy="2047436"/>
          </a:xfrm>
        </p:grpSpPr>
        <p:sp>
          <p:nvSpPr>
            <p:cNvPr id="14" name="Hình chữ nhật: Góc Tròn 13">
              <a:extLst>
                <a:ext uri="{FF2B5EF4-FFF2-40B4-BE49-F238E27FC236}">
                  <a16:creationId xmlns:a16="http://schemas.microsoft.com/office/drawing/2014/main" id="{C6F61155-F51A-E570-EE1B-69831EE0FAC8}"/>
                </a:ext>
              </a:extLst>
            </p:cNvPr>
            <p:cNvSpPr/>
            <p:nvPr/>
          </p:nvSpPr>
          <p:spPr>
            <a:xfrm>
              <a:off x="838199" y="4533900"/>
              <a:ext cx="7840181" cy="2047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46B7C8E2-E5FE-D313-11BF-514D4F090918}"/>
                </a:ext>
              </a:extLst>
            </p:cNvPr>
            <p:cNvSpPr/>
            <p:nvPr/>
          </p:nvSpPr>
          <p:spPr>
            <a:xfrm>
              <a:off x="381000" y="4846707"/>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Hộp Văn bản 26">
              <a:extLst>
                <a:ext uri="{FF2B5EF4-FFF2-40B4-BE49-F238E27FC236}">
                  <a16:creationId xmlns:a16="http://schemas.microsoft.com/office/drawing/2014/main" id="{491FB714-43E4-3935-D08E-11248305575A}"/>
                </a:ext>
              </a:extLst>
            </p:cNvPr>
            <p:cNvSpPr txBox="1"/>
            <p:nvPr/>
          </p:nvSpPr>
          <p:spPr>
            <a:xfrm>
              <a:off x="2006109" y="4739390"/>
              <a:ext cx="5986472"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Có nhiều dân tộc sinh sống.</a:t>
              </a:r>
              <a:endParaRPr lang="en-US" sz="5400">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2A64C8BD-02F0-963C-23CC-84D038F11B76}"/>
              </a:ext>
            </a:extLst>
          </p:cNvPr>
          <p:cNvGrpSpPr/>
          <p:nvPr/>
        </p:nvGrpSpPr>
        <p:grpSpPr>
          <a:xfrm>
            <a:off x="9204160" y="4533900"/>
            <a:ext cx="8686798" cy="1959816"/>
            <a:chOff x="9220200" y="4533900"/>
            <a:chExt cx="8686798" cy="1959816"/>
          </a:xfrm>
        </p:grpSpPr>
        <p:sp>
          <p:nvSpPr>
            <p:cNvPr id="24" name="Hình chữ nhật: Góc Tròn 23">
              <a:extLst>
                <a:ext uri="{FF2B5EF4-FFF2-40B4-BE49-F238E27FC236}">
                  <a16:creationId xmlns:a16="http://schemas.microsoft.com/office/drawing/2014/main" id="{08C5738E-9792-43B0-7421-CDDA9503C7B7}"/>
                </a:ext>
              </a:extLst>
            </p:cNvPr>
            <p:cNvSpPr/>
            <p:nvPr/>
          </p:nvSpPr>
          <p:spPr>
            <a:xfrm>
              <a:off x="9798207" y="4533900"/>
              <a:ext cx="8108791" cy="19598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83EFEB24-4236-B921-D5F4-E2B6D08A31C4}"/>
                </a:ext>
              </a:extLst>
            </p:cNvPr>
            <p:cNvGrpSpPr/>
            <p:nvPr/>
          </p:nvGrpSpPr>
          <p:grpSpPr>
            <a:xfrm>
              <a:off x="9220200" y="4544859"/>
              <a:ext cx="1440000" cy="1440000"/>
              <a:chOff x="0" y="0"/>
              <a:chExt cx="5323970" cy="5179779"/>
            </a:xfrm>
          </p:grpSpPr>
          <p:sp>
            <p:nvSpPr>
              <p:cNvPr id="19" name="Freeform 10">
                <a:extLst>
                  <a:ext uri="{FF2B5EF4-FFF2-40B4-BE49-F238E27FC236}">
                    <a16:creationId xmlns:a16="http://schemas.microsoft.com/office/drawing/2014/main" id="{94E2FFAF-27E8-413D-671A-3C82426565AC}"/>
                  </a:ext>
                </a:extLst>
              </p:cNvPr>
              <p:cNvSpPr/>
              <p:nvPr/>
            </p:nvSpPr>
            <p:spPr>
              <a:xfrm>
                <a:off x="0" y="0"/>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1">
                <a:extLst>
                  <a:ext uri="{FF2B5EF4-FFF2-40B4-BE49-F238E27FC236}">
                    <a16:creationId xmlns:a16="http://schemas.microsoft.com/office/drawing/2014/main" id="{C435F266-8DD0-4792-9E2E-5126F77F40BC}"/>
                  </a:ext>
                </a:extLst>
              </p:cNvPr>
              <p:cNvGrpSpPr/>
              <p:nvPr/>
            </p:nvGrpSpPr>
            <p:grpSpPr>
              <a:xfrm>
                <a:off x="1196051" y="1323799"/>
                <a:ext cx="2736737" cy="2736737"/>
                <a:chOff x="0" y="0"/>
                <a:chExt cx="812800" cy="812800"/>
              </a:xfrm>
            </p:grpSpPr>
            <p:sp>
              <p:nvSpPr>
                <p:cNvPr id="22" name="Freeform 12">
                  <a:extLst>
                    <a:ext uri="{FF2B5EF4-FFF2-40B4-BE49-F238E27FC236}">
                      <a16:creationId xmlns:a16="http://schemas.microsoft.com/office/drawing/2014/main" id="{C201CA7B-1041-FFFF-D7E8-3D3F36AC29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3">
                  <a:extLst>
                    <a:ext uri="{FF2B5EF4-FFF2-40B4-BE49-F238E27FC236}">
                      <a16:creationId xmlns:a16="http://schemas.microsoft.com/office/drawing/2014/main" id="{05C64333-AAD8-A6A3-D6FC-4C778039775E}"/>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14">
                <a:extLst>
                  <a:ext uri="{FF2B5EF4-FFF2-40B4-BE49-F238E27FC236}">
                    <a16:creationId xmlns:a16="http://schemas.microsoft.com/office/drawing/2014/main" id="{AF5DB2DC-653A-E495-3914-D7E509341CAE}"/>
                  </a:ext>
                </a:extLst>
              </p:cNvPr>
              <p:cNvSpPr/>
              <p:nvPr/>
            </p:nvSpPr>
            <p:spPr>
              <a:xfrm>
                <a:off x="1191019" y="985200"/>
                <a:ext cx="3048965" cy="3357506"/>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10"/>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Hộp Văn bản 27">
              <a:extLst>
                <a:ext uri="{FF2B5EF4-FFF2-40B4-BE49-F238E27FC236}">
                  <a16:creationId xmlns:a16="http://schemas.microsoft.com/office/drawing/2014/main" id="{18674D2D-816F-2321-E72F-775750479564}"/>
                </a:ext>
              </a:extLst>
            </p:cNvPr>
            <p:cNvSpPr txBox="1"/>
            <p:nvPr/>
          </p:nvSpPr>
          <p:spPr>
            <a:xfrm>
              <a:off x="10820155" y="4739390"/>
              <a:ext cx="7005561"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Có ít dân tộc sinh sống.</a:t>
              </a:r>
              <a:endParaRPr lang="en-US" sz="5400">
                <a:latin typeface="Arial" panose="020B0604020202020204" pitchFamily="34" charset="0"/>
                <a:cs typeface="Arial" panose="020B0604020202020204" pitchFamily="34" charset="0"/>
              </a:endParaRPr>
            </a:p>
          </p:txBody>
        </p:sp>
      </p:grpSp>
      <p:grpSp>
        <p:nvGrpSpPr>
          <p:cNvPr id="8" name="Nhóm 7">
            <a:extLst>
              <a:ext uri="{FF2B5EF4-FFF2-40B4-BE49-F238E27FC236}">
                <a16:creationId xmlns:a16="http://schemas.microsoft.com/office/drawing/2014/main" id="{F8632BDF-1362-22E1-D33A-CC472EDC77ED}"/>
              </a:ext>
            </a:extLst>
          </p:cNvPr>
          <p:cNvGrpSpPr/>
          <p:nvPr/>
        </p:nvGrpSpPr>
        <p:grpSpPr>
          <a:xfrm>
            <a:off x="389419" y="6992424"/>
            <a:ext cx="8205072" cy="1961075"/>
            <a:chOff x="389419" y="6992424"/>
            <a:chExt cx="8205072" cy="1961075"/>
          </a:xfrm>
        </p:grpSpPr>
        <p:sp>
          <p:nvSpPr>
            <p:cNvPr id="25" name="Hình chữ nhật: Góc Tròn 24">
              <a:extLst>
                <a:ext uri="{FF2B5EF4-FFF2-40B4-BE49-F238E27FC236}">
                  <a16:creationId xmlns:a16="http://schemas.microsoft.com/office/drawing/2014/main" id="{8DF312FF-A098-BF0C-7665-1D7E73E1975D}"/>
                </a:ext>
              </a:extLst>
            </p:cNvPr>
            <p:cNvSpPr/>
            <p:nvPr/>
          </p:nvSpPr>
          <p:spPr>
            <a:xfrm>
              <a:off x="1017248" y="6992424"/>
              <a:ext cx="7577243"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8">
              <a:extLst>
                <a:ext uri="{FF2B5EF4-FFF2-40B4-BE49-F238E27FC236}">
                  <a16:creationId xmlns:a16="http://schemas.microsoft.com/office/drawing/2014/main" id="{B6E8CA0D-D679-CA4C-A196-286DCF857EEC}"/>
                </a:ext>
              </a:extLst>
            </p:cNvPr>
            <p:cNvSpPr/>
            <p:nvPr/>
          </p:nvSpPr>
          <p:spPr>
            <a:xfrm>
              <a:off x="389419" y="7252961"/>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D5B244F6-7BB4-37C0-D3DC-5F3C954BA251}"/>
                </a:ext>
              </a:extLst>
            </p:cNvPr>
            <p:cNvSpPr txBox="1"/>
            <p:nvPr/>
          </p:nvSpPr>
          <p:spPr>
            <a:xfrm>
              <a:off x="1900052" y="7095798"/>
              <a:ext cx="5872348"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Chủ yếu là người Ê Đê. </a:t>
              </a:r>
              <a:endParaRPr lang="en-US" sz="5400">
                <a:latin typeface="Arial" panose="020B0604020202020204" pitchFamily="34" charset="0"/>
                <a:cs typeface="Arial" panose="020B0604020202020204" pitchFamily="34" charset="0"/>
              </a:endParaRPr>
            </a:p>
          </p:txBody>
        </p:sp>
      </p:grpSp>
      <p:pic>
        <p:nvPicPr>
          <p:cNvPr id="36" name="Tieng-ting-www_tiengdong_com (1)">
            <a:hlinkClick r:id="" action="ppaction://media"/>
            <a:extLst>
              <a:ext uri="{FF2B5EF4-FFF2-40B4-BE49-F238E27FC236}">
                <a16:creationId xmlns:a16="http://schemas.microsoft.com/office/drawing/2014/main" id="{79256B53-2C32-673F-9C0B-449BC26D2F1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67600" y="-614546"/>
            <a:ext cx="304800" cy="304800"/>
          </a:xfrm>
          <a:prstGeom prst="rect">
            <a:avLst/>
          </a:prstGeom>
        </p:spPr>
      </p:pic>
      <p:grpSp>
        <p:nvGrpSpPr>
          <p:cNvPr id="9" name="Nhóm 8">
            <a:extLst>
              <a:ext uri="{FF2B5EF4-FFF2-40B4-BE49-F238E27FC236}">
                <a16:creationId xmlns:a16="http://schemas.microsoft.com/office/drawing/2014/main" id="{D206B880-1D8D-BBE0-CAF9-B5C002D90CBB}"/>
              </a:ext>
            </a:extLst>
          </p:cNvPr>
          <p:cNvGrpSpPr/>
          <p:nvPr/>
        </p:nvGrpSpPr>
        <p:grpSpPr>
          <a:xfrm>
            <a:off x="9204160" y="6992424"/>
            <a:ext cx="8706525" cy="1961075"/>
            <a:chOff x="9204160" y="6992424"/>
            <a:chExt cx="8706525" cy="1961075"/>
          </a:xfrm>
        </p:grpSpPr>
        <p:sp>
          <p:nvSpPr>
            <p:cNvPr id="6" name="Hình chữ nhật: Góc Tròn 5">
              <a:extLst>
                <a:ext uri="{FF2B5EF4-FFF2-40B4-BE49-F238E27FC236}">
                  <a16:creationId xmlns:a16="http://schemas.microsoft.com/office/drawing/2014/main" id="{1EE26E64-1B9E-1F7A-D6AB-EF4CCACF419B}"/>
                </a:ext>
              </a:extLst>
            </p:cNvPr>
            <p:cNvSpPr/>
            <p:nvPr/>
          </p:nvSpPr>
          <p:spPr>
            <a:xfrm>
              <a:off x="9743083" y="6992424"/>
              <a:ext cx="8167602"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86BC451-2AD5-37B9-AEAE-C7C65AB0613C}"/>
                </a:ext>
              </a:extLst>
            </p:cNvPr>
            <p:cNvSpPr txBox="1"/>
            <p:nvPr/>
          </p:nvSpPr>
          <p:spPr>
            <a:xfrm>
              <a:off x="10625887" y="7095798"/>
              <a:ext cx="6290513"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Chủ yếu là người Ba Na. </a:t>
              </a:r>
              <a:endParaRPr lang="en-US" sz="5400">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54B89079-9C8E-8D77-58C1-8FFAF92418E6}"/>
                </a:ext>
              </a:extLst>
            </p:cNvPr>
            <p:cNvSpPr/>
            <p:nvPr/>
          </p:nvSpPr>
          <p:spPr>
            <a:xfrm>
              <a:off x="9204160" y="7258150"/>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87028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14:presetBounceEnd="7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70000">
                                          <p:cBhvr additive="base">
                                            <p:cTn id="11" dur="2000" fill="hold"/>
                                            <p:tgtEl>
                                              <p:spTgt spid="31"/>
                                            </p:tgtEl>
                                            <p:attrNameLst>
                                              <p:attrName>ppt_x</p:attrName>
                                            </p:attrNameLst>
                                          </p:cBhvr>
                                          <p:tavLst>
                                            <p:tav tm="0">
                                              <p:val>
                                                <p:strVal val="0-#ppt_w/2"/>
                                              </p:val>
                                            </p:tav>
                                            <p:tav tm="100000">
                                              <p:val>
                                                <p:strVal val="#ppt_x"/>
                                              </p:val>
                                            </p:tav>
                                          </p:tavLst>
                                        </p:anim>
                                        <p:anim calcmode="lin" valueType="num" p14:bounceEnd="70000">
                                          <p:cBhvr additive="base">
                                            <p:cTn id="12" dur="2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7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0000">
                                          <p:cBhvr additive="base">
                                            <p:cTn id="15" dur="2000" fill="hold"/>
                                            <p:tgtEl>
                                              <p:spTgt spid="8"/>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7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70000">
                                          <p:cBhvr additive="base">
                                            <p:cTn id="19" dur="2000" fill="hold"/>
                                            <p:tgtEl>
                                              <p:spTgt spid="32"/>
                                            </p:tgtEl>
                                            <p:attrNameLst>
                                              <p:attrName>ppt_x</p:attrName>
                                            </p:attrNameLst>
                                          </p:cBhvr>
                                          <p:tavLst>
                                            <p:tav tm="0">
                                              <p:val>
                                                <p:strVal val="1+#ppt_w/2"/>
                                              </p:val>
                                            </p:tav>
                                            <p:tav tm="100000">
                                              <p:val>
                                                <p:strVal val="#ppt_x"/>
                                              </p:val>
                                            </p:tav>
                                          </p:tavLst>
                                        </p:anim>
                                        <p:anim calcmode="lin" valueType="num" p14:bounceEnd="70000">
                                          <p:cBhvr additive="base">
                                            <p:cTn id="20" dur="2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70000">
                                          <p:cBhvr additive="base">
                                            <p:cTn id="23" dur="2000" fill="hold"/>
                                            <p:tgtEl>
                                              <p:spTgt spid="9"/>
                                            </p:tgtEl>
                                            <p:attrNameLst>
                                              <p:attrName>ppt_x</p:attrName>
                                            </p:attrNameLst>
                                          </p:cBhvr>
                                          <p:tavLst>
                                            <p:tav tm="0">
                                              <p:val>
                                                <p:strVal val="1+#ppt_w/2"/>
                                              </p:val>
                                            </p:tav>
                                            <p:tav tm="100000">
                                              <p:val>
                                                <p:strVal val="#ppt_x"/>
                                              </p:val>
                                            </p:tav>
                                          </p:tavLst>
                                        </p:anim>
                                        <p:anim calcmode="lin" valueType="num" p14:bounceEnd="70000">
                                          <p:cBhvr additive="base">
                                            <p:cTn id="2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0-#ppt_w/2"/>
                                              </p:val>
                                            </p:tav>
                                            <p:tav tm="100000">
                                              <p:val>
                                                <p:strVal val="#ppt_x"/>
                                              </p:val>
                                            </p:tav>
                                          </p:tavLst>
                                        </p:anim>
                                        <p:anim calcmode="lin" valueType="num">
                                          <p:cBhvr additive="base">
                                            <p:cTn id="12" dur="2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2000" fill="hold"/>
                                            <p:tgtEl>
                                              <p:spTgt spid="32"/>
                                            </p:tgtEl>
                                            <p:attrNameLst>
                                              <p:attrName>ppt_x</p:attrName>
                                            </p:attrNameLst>
                                          </p:cBhvr>
                                          <p:tavLst>
                                            <p:tav tm="0">
                                              <p:val>
                                                <p:strVal val="1+#ppt_w/2"/>
                                              </p:val>
                                            </p:tav>
                                            <p:tav tm="100000">
                                              <p:val>
                                                <p:strVal val="#ppt_x"/>
                                              </p:val>
                                            </p:tav>
                                          </p:tavLst>
                                        </p:anim>
                                        <p:anim calcmode="lin" valueType="num">
                                          <p:cBhvr additive="base">
                                            <p:cTn id="20" dur="2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1+#ppt_w/2"/>
                                              </p:val>
                                            </p:tav>
                                            <p:tav tm="100000">
                                              <p:val>
                                                <p:strVal val="#ppt_x"/>
                                              </p:val>
                                            </p:tav>
                                          </p:tavLst>
                                        </p:anim>
                                        <p:anim calcmode="lin" valueType="num">
                                          <p:cBhvr additive="base">
                                            <p:cTn id="2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sp>
        <p:nvSpPr>
          <p:cNvPr id="10" name="Freeform 3">
            <a:extLst>
              <a:ext uri="{FF2B5EF4-FFF2-40B4-BE49-F238E27FC236}">
                <a16:creationId xmlns:a16="http://schemas.microsoft.com/office/drawing/2014/main" id="{83F2A35F-9F1C-23B1-A065-DE5511D28EFA}"/>
              </a:ext>
            </a:extLst>
          </p:cNvPr>
          <p:cNvSpPr/>
          <p:nvPr/>
        </p:nvSpPr>
        <p:spPr>
          <a:xfrm>
            <a:off x="-381000" y="-971549"/>
            <a:ext cx="7315200" cy="32004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Nhóm 34">
            <a:extLst>
              <a:ext uri="{FF2B5EF4-FFF2-40B4-BE49-F238E27FC236}">
                <a16:creationId xmlns:a16="http://schemas.microsoft.com/office/drawing/2014/main" id="{DD6D1BF8-6AAB-F20D-A469-F66C7279FF09}"/>
              </a:ext>
            </a:extLst>
          </p:cNvPr>
          <p:cNvGrpSpPr/>
          <p:nvPr/>
        </p:nvGrpSpPr>
        <p:grpSpPr>
          <a:xfrm>
            <a:off x="609600" y="2322983"/>
            <a:ext cx="17068800" cy="1826950"/>
            <a:chOff x="685800" y="2705100"/>
            <a:chExt cx="17068800" cy="182695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182695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800100" y="2720266"/>
              <a:ext cx="168402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d) So với các vùng trong cả nước, mật độ dân số vùng Tây Nguyên năm 2020 như thế nào?</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26263"/>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ình chữ nhật 12">
            <a:extLst>
              <a:ext uri="{FF2B5EF4-FFF2-40B4-BE49-F238E27FC236}">
                <a16:creationId xmlns:a16="http://schemas.microsoft.com/office/drawing/2014/main" id="{A9ED0027-833E-13B8-D196-2A5803D3F236}"/>
              </a:ext>
            </a:extLst>
          </p:cNvPr>
          <p:cNvSpPr/>
          <p:nvPr/>
        </p:nvSpPr>
        <p:spPr>
          <a:xfrm>
            <a:off x="2438400" y="579468"/>
            <a:ext cx="3700052" cy="923330"/>
          </a:xfrm>
          <a:prstGeom prst="rect">
            <a:avLst/>
          </a:prstGeom>
          <a:noFill/>
        </p:spPr>
        <p:txBody>
          <a:bodyPr wrap="none" lIns="91440" tIns="45720" rIns="91440" bIns="45720">
            <a:spAutoFit/>
          </a:bodyPr>
          <a:lstStyle/>
          <a:p>
            <a:pPr algn="ctr"/>
            <a:r>
              <a:rPr lang="vi-VN" sz="5400" b="1" cap="none" spc="0">
                <a:ln w="0"/>
                <a:solidFill>
                  <a:schemeClr val="tx1"/>
                </a:solidFill>
              </a:rPr>
              <a:t>1. DÂN CƯ</a:t>
            </a:r>
          </a:p>
        </p:txBody>
      </p:sp>
      <p:grpSp>
        <p:nvGrpSpPr>
          <p:cNvPr id="31" name="Nhóm 30">
            <a:extLst>
              <a:ext uri="{FF2B5EF4-FFF2-40B4-BE49-F238E27FC236}">
                <a16:creationId xmlns:a16="http://schemas.microsoft.com/office/drawing/2014/main" id="{38F5A7E1-E188-C9FC-2822-C0239C21F95C}"/>
              </a:ext>
            </a:extLst>
          </p:cNvPr>
          <p:cNvGrpSpPr/>
          <p:nvPr/>
        </p:nvGrpSpPr>
        <p:grpSpPr>
          <a:xfrm>
            <a:off x="389419" y="4533900"/>
            <a:ext cx="8297380" cy="2047436"/>
            <a:chOff x="381000" y="4533900"/>
            <a:chExt cx="8297380" cy="2047436"/>
          </a:xfrm>
        </p:grpSpPr>
        <p:sp>
          <p:nvSpPr>
            <p:cNvPr id="14" name="Hình chữ nhật: Góc Tròn 13">
              <a:extLst>
                <a:ext uri="{FF2B5EF4-FFF2-40B4-BE49-F238E27FC236}">
                  <a16:creationId xmlns:a16="http://schemas.microsoft.com/office/drawing/2014/main" id="{C6F61155-F51A-E570-EE1B-69831EE0FAC8}"/>
                </a:ext>
              </a:extLst>
            </p:cNvPr>
            <p:cNvSpPr/>
            <p:nvPr/>
          </p:nvSpPr>
          <p:spPr>
            <a:xfrm>
              <a:off x="838199" y="4533900"/>
              <a:ext cx="7840181" cy="2047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46B7C8E2-E5FE-D313-11BF-514D4F090918}"/>
                </a:ext>
              </a:extLst>
            </p:cNvPr>
            <p:cNvSpPr/>
            <p:nvPr/>
          </p:nvSpPr>
          <p:spPr>
            <a:xfrm>
              <a:off x="381000" y="4846707"/>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Hộp Văn bản 26">
              <a:extLst>
                <a:ext uri="{FF2B5EF4-FFF2-40B4-BE49-F238E27FC236}">
                  <a16:creationId xmlns:a16="http://schemas.microsoft.com/office/drawing/2014/main" id="{491FB714-43E4-3935-D08E-11248305575A}"/>
                </a:ext>
              </a:extLst>
            </p:cNvPr>
            <p:cNvSpPr txBox="1"/>
            <p:nvPr/>
          </p:nvSpPr>
          <p:spPr>
            <a:xfrm>
              <a:off x="1979275" y="5105042"/>
              <a:ext cx="5986472" cy="923330"/>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Cao nhất.</a:t>
              </a:r>
              <a:endParaRPr lang="en-US" sz="5400">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2A64C8BD-02F0-963C-23CC-84D038F11B76}"/>
              </a:ext>
            </a:extLst>
          </p:cNvPr>
          <p:cNvGrpSpPr/>
          <p:nvPr/>
        </p:nvGrpSpPr>
        <p:grpSpPr>
          <a:xfrm>
            <a:off x="9171707" y="4533900"/>
            <a:ext cx="8719251" cy="1959816"/>
            <a:chOff x="9187747" y="4533900"/>
            <a:chExt cx="8719251" cy="1959816"/>
          </a:xfrm>
        </p:grpSpPr>
        <p:sp>
          <p:nvSpPr>
            <p:cNvPr id="24" name="Hình chữ nhật: Góc Tròn 23">
              <a:extLst>
                <a:ext uri="{FF2B5EF4-FFF2-40B4-BE49-F238E27FC236}">
                  <a16:creationId xmlns:a16="http://schemas.microsoft.com/office/drawing/2014/main" id="{08C5738E-9792-43B0-7421-CDDA9503C7B7}"/>
                </a:ext>
              </a:extLst>
            </p:cNvPr>
            <p:cNvSpPr/>
            <p:nvPr/>
          </p:nvSpPr>
          <p:spPr>
            <a:xfrm>
              <a:off x="9798207" y="4533900"/>
              <a:ext cx="8108791" cy="19598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83EFEB24-4236-B921-D5F4-E2B6D08A31C4}"/>
                </a:ext>
              </a:extLst>
            </p:cNvPr>
            <p:cNvGrpSpPr/>
            <p:nvPr/>
          </p:nvGrpSpPr>
          <p:grpSpPr>
            <a:xfrm>
              <a:off x="9187747" y="4872474"/>
              <a:ext cx="1440000" cy="1440000"/>
              <a:chOff x="-119985" y="1178454"/>
              <a:chExt cx="5323970" cy="5179779"/>
            </a:xfrm>
          </p:grpSpPr>
          <p:sp>
            <p:nvSpPr>
              <p:cNvPr id="19" name="Freeform 10">
                <a:extLst>
                  <a:ext uri="{FF2B5EF4-FFF2-40B4-BE49-F238E27FC236}">
                    <a16:creationId xmlns:a16="http://schemas.microsoft.com/office/drawing/2014/main" id="{94E2FFAF-27E8-413D-671A-3C82426565AC}"/>
                  </a:ext>
                </a:extLst>
              </p:cNvPr>
              <p:cNvSpPr/>
              <p:nvPr/>
            </p:nvSpPr>
            <p:spPr>
              <a:xfrm>
                <a:off x="-119985" y="1178454"/>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1">
                <a:extLst>
                  <a:ext uri="{FF2B5EF4-FFF2-40B4-BE49-F238E27FC236}">
                    <a16:creationId xmlns:a16="http://schemas.microsoft.com/office/drawing/2014/main" id="{C435F266-8DD0-4792-9E2E-5126F77F40BC}"/>
                  </a:ext>
                </a:extLst>
              </p:cNvPr>
              <p:cNvGrpSpPr/>
              <p:nvPr/>
            </p:nvGrpSpPr>
            <p:grpSpPr>
              <a:xfrm>
                <a:off x="1196051" y="1323799"/>
                <a:ext cx="2736737" cy="2736737"/>
                <a:chOff x="0" y="0"/>
                <a:chExt cx="812800" cy="812800"/>
              </a:xfrm>
            </p:grpSpPr>
            <p:sp>
              <p:nvSpPr>
                <p:cNvPr id="22" name="Freeform 12">
                  <a:extLst>
                    <a:ext uri="{FF2B5EF4-FFF2-40B4-BE49-F238E27FC236}">
                      <a16:creationId xmlns:a16="http://schemas.microsoft.com/office/drawing/2014/main" id="{C201CA7B-1041-FFFF-D7E8-3D3F36AC29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3">
                  <a:extLst>
                    <a:ext uri="{FF2B5EF4-FFF2-40B4-BE49-F238E27FC236}">
                      <a16:creationId xmlns:a16="http://schemas.microsoft.com/office/drawing/2014/main" id="{05C64333-AAD8-A6A3-D6FC-4C778039775E}"/>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14">
                <a:extLst>
                  <a:ext uri="{FF2B5EF4-FFF2-40B4-BE49-F238E27FC236}">
                    <a16:creationId xmlns:a16="http://schemas.microsoft.com/office/drawing/2014/main" id="{AF5DB2DC-653A-E495-3914-D7E509341CAE}"/>
                  </a:ext>
                </a:extLst>
              </p:cNvPr>
              <p:cNvSpPr/>
              <p:nvPr/>
            </p:nvSpPr>
            <p:spPr>
              <a:xfrm>
                <a:off x="1071035" y="2163654"/>
                <a:ext cx="3048964" cy="3357505"/>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10"/>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Hộp Văn bản 27">
              <a:extLst>
                <a:ext uri="{FF2B5EF4-FFF2-40B4-BE49-F238E27FC236}">
                  <a16:creationId xmlns:a16="http://schemas.microsoft.com/office/drawing/2014/main" id="{18674D2D-816F-2321-E72F-775750479564}"/>
                </a:ext>
              </a:extLst>
            </p:cNvPr>
            <p:cNvSpPr txBox="1"/>
            <p:nvPr/>
          </p:nvSpPr>
          <p:spPr>
            <a:xfrm>
              <a:off x="10780818" y="5076749"/>
              <a:ext cx="7005561" cy="923330"/>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Thấp nhất.</a:t>
              </a:r>
              <a:endParaRPr lang="en-US" sz="5400">
                <a:latin typeface="Arial" panose="020B0604020202020204" pitchFamily="34" charset="0"/>
                <a:cs typeface="Arial" panose="020B0604020202020204" pitchFamily="34" charset="0"/>
              </a:endParaRPr>
            </a:p>
          </p:txBody>
        </p:sp>
      </p:grpSp>
      <p:grpSp>
        <p:nvGrpSpPr>
          <p:cNvPr id="8" name="Nhóm 7">
            <a:extLst>
              <a:ext uri="{FF2B5EF4-FFF2-40B4-BE49-F238E27FC236}">
                <a16:creationId xmlns:a16="http://schemas.microsoft.com/office/drawing/2014/main" id="{F8632BDF-1362-22E1-D33A-CC472EDC77ED}"/>
              </a:ext>
            </a:extLst>
          </p:cNvPr>
          <p:cNvGrpSpPr/>
          <p:nvPr/>
        </p:nvGrpSpPr>
        <p:grpSpPr>
          <a:xfrm>
            <a:off x="389419" y="6992424"/>
            <a:ext cx="8205072" cy="1961075"/>
            <a:chOff x="389419" y="6992424"/>
            <a:chExt cx="8205072" cy="1961075"/>
          </a:xfrm>
        </p:grpSpPr>
        <p:sp>
          <p:nvSpPr>
            <p:cNvPr id="25" name="Hình chữ nhật: Góc Tròn 24">
              <a:extLst>
                <a:ext uri="{FF2B5EF4-FFF2-40B4-BE49-F238E27FC236}">
                  <a16:creationId xmlns:a16="http://schemas.microsoft.com/office/drawing/2014/main" id="{8DF312FF-A098-BF0C-7665-1D7E73E1975D}"/>
                </a:ext>
              </a:extLst>
            </p:cNvPr>
            <p:cNvSpPr/>
            <p:nvPr/>
          </p:nvSpPr>
          <p:spPr>
            <a:xfrm>
              <a:off x="1017248" y="6992424"/>
              <a:ext cx="7577243"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220"/>
            </a:p>
          </p:txBody>
        </p:sp>
        <p:sp>
          <p:nvSpPr>
            <p:cNvPr id="17" name="Freeform 8">
              <a:extLst>
                <a:ext uri="{FF2B5EF4-FFF2-40B4-BE49-F238E27FC236}">
                  <a16:creationId xmlns:a16="http://schemas.microsoft.com/office/drawing/2014/main" id="{B6E8CA0D-D679-CA4C-A196-286DCF857EEC}"/>
                </a:ext>
              </a:extLst>
            </p:cNvPr>
            <p:cNvSpPr/>
            <p:nvPr/>
          </p:nvSpPr>
          <p:spPr>
            <a:xfrm>
              <a:off x="389419" y="7252961"/>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D5B244F6-7BB4-37C0-D3DC-5F3C954BA251}"/>
                </a:ext>
              </a:extLst>
            </p:cNvPr>
            <p:cNvSpPr txBox="1"/>
            <p:nvPr/>
          </p:nvSpPr>
          <p:spPr>
            <a:xfrm>
              <a:off x="1829418" y="7095798"/>
              <a:ext cx="6552581" cy="1754326"/>
            </a:xfrm>
            <a:prstGeom prst="rect">
              <a:avLst/>
            </a:prstGeom>
            <a:noFill/>
          </p:spPr>
          <p:txBody>
            <a:bodyPr wrap="square">
              <a:spAutoFit/>
            </a:bodyPr>
            <a:lstStyle/>
            <a:p>
              <a:pPr algn="just"/>
              <a:r>
                <a:rPr lang="vi-VN" sz="5400" spc="-220">
                  <a:latin typeface="Arial" panose="020B0604020202020204" pitchFamily="34" charset="0"/>
                  <a:cs typeface="Arial" panose="020B0604020202020204" pitchFamily="34" charset="0"/>
                </a:rPr>
                <a:t>Xếp thứ 2, sau vùng Duyên hải miền Trung. </a:t>
              </a:r>
              <a:endParaRPr lang="en-US" sz="5400" spc="-220">
                <a:latin typeface="Arial" panose="020B0604020202020204" pitchFamily="34" charset="0"/>
                <a:cs typeface="Arial" panose="020B0604020202020204" pitchFamily="34" charset="0"/>
              </a:endParaRPr>
            </a:p>
          </p:txBody>
        </p:sp>
      </p:grpSp>
      <p:pic>
        <p:nvPicPr>
          <p:cNvPr id="36" name="Tieng-ting-www_tiengdong_com (1)">
            <a:hlinkClick r:id="" action="ppaction://media"/>
            <a:extLst>
              <a:ext uri="{FF2B5EF4-FFF2-40B4-BE49-F238E27FC236}">
                <a16:creationId xmlns:a16="http://schemas.microsoft.com/office/drawing/2014/main" id="{79256B53-2C32-673F-9C0B-449BC26D2F1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67600" y="-614546"/>
            <a:ext cx="304800" cy="304800"/>
          </a:xfrm>
          <a:prstGeom prst="rect">
            <a:avLst/>
          </a:prstGeom>
        </p:spPr>
      </p:pic>
      <p:grpSp>
        <p:nvGrpSpPr>
          <p:cNvPr id="9" name="Nhóm 8">
            <a:extLst>
              <a:ext uri="{FF2B5EF4-FFF2-40B4-BE49-F238E27FC236}">
                <a16:creationId xmlns:a16="http://schemas.microsoft.com/office/drawing/2014/main" id="{D206B880-1D8D-BBE0-CAF9-B5C002D90CBB}"/>
              </a:ext>
            </a:extLst>
          </p:cNvPr>
          <p:cNvGrpSpPr/>
          <p:nvPr/>
        </p:nvGrpSpPr>
        <p:grpSpPr>
          <a:xfrm>
            <a:off x="9204160" y="6992424"/>
            <a:ext cx="8706525" cy="1961075"/>
            <a:chOff x="9204160" y="6992424"/>
            <a:chExt cx="8706525" cy="1961075"/>
          </a:xfrm>
        </p:grpSpPr>
        <p:sp>
          <p:nvSpPr>
            <p:cNvPr id="6" name="Hình chữ nhật: Góc Tròn 5">
              <a:extLst>
                <a:ext uri="{FF2B5EF4-FFF2-40B4-BE49-F238E27FC236}">
                  <a16:creationId xmlns:a16="http://schemas.microsoft.com/office/drawing/2014/main" id="{1EE26E64-1B9E-1F7A-D6AB-EF4CCACF419B}"/>
                </a:ext>
              </a:extLst>
            </p:cNvPr>
            <p:cNvSpPr/>
            <p:nvPr/>
          </p:nvSpPr>
          <p:spPr>
            <a:xfrm>
              <a:off x="9743083" y="6992424"/>
              <a:ext cx="8167602"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86BC451-2AD5-37B9-AEAE-C7C65AB0613C}"/>
                </a:ext>
              </a:extLst>
            </p:cNvPr>
            <p:cNvSpPr txBox="1"/>
            <p:nvPr/>
          </p:nvSpPr>
          <p:spPr>
            <a:xfrm>
              <a:off x="10625887" y="7095798"/>
              <a:ext cx="7183789"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Xếp thứ 2, sau vùng Nam Bộ. </a:t>
              </a:r>
              <a:endParaRPr lang="en-US" sz="5400">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54B89079-9C8E-8D77-58C1-8FFAF92418E6}"/>
                </a:ext>
              </a:extLst>
            </p:cNvPr>
            <p:cNvSpPr/>
            <p:nvPr/>
          </p:nvSpPr>
          <p:spPr>
            <a:xfrm>
              <a:off x="9204160" y="7258150"/>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57337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14:presetBounceEnd="7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70000">
                                          <p:cBhvr additive="base">
                                            <p:cTn id="11" dur="2000" fill="hold"/>
                                            <p:tgtEl>
                                              <p:spTgt spid="31"/>
                                            </p:tgtEl>
                                            <p:attrNameLst>
                                              <p:attrName>ppt_x</p:attrName>
                                            </p:attrNameLst>
                                          </p:cBhvr>
                                          <p:tavLst>
                                            <p:tav tm="0">
                                              <p:val>
                                                <p:strVal val="0-#ppt_w/2"/>
                                              </p:val>
                                            </p:tav>
                                            <p:tav tm="100000">
                                              <p:val>
                                                <p:strVal val="#ppt_x"/>
                                              </p:val>
                                            </p:tav>
                                          </p:tavLst>
                                        </p:anim>
                                        <p:anim calcmode="lin" valueType="num" p14:bounceEnd="70000">
                                          <p:cBhvr additive="base">
                                            <p:cTn id="12" dur="2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7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0000">
                                          <p:cBhvr additive="base">
                                            <p:cTn id="15" dur="2000" fill="hold"/>
                                            <p:tgtEl>
                                              <p:spTgt spid="8"/>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7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70000">
                                          <p:cBhvr additive="base">
                                            <p:cTn id="19" dur="2000" fill="hold"/>
                                            <p:tgtEl>
                                              <p:spTgt spid="32"/>
                                            </p:tgtEl>
                                            <p:attrNameLst>
                                              <p:attrName>ppt_x</p:attrName>
                                            </p:attrNameLst>
                                          </p:cBhvr>
                                          <p:tavLst>
                                            <p:tav tm="0">
                                              <p:val>
                                                <p:strVal val="1+#ppt_w/2"/>
                                              </p:val>
                                            </p:tav>
                                            <p:tav tm="100000">
                                              <p:val>
                                                <p:strVal val="#ppt_x"/>
                                              </p:val>
                                            </p:tav>
                                          </p:tavLst>
                                        </p:anim>
                                        <p:anim calcmode="lin" valueType="num" p14:bounceEnd="70000">
                                          <p:cBhvr additive="base">
                                            <p:cTn id="20" dur="2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70000">
                                          <p:cBhvr additive="base">
                                            <p:cTn id="23" dur="2000" fill="hold"/>
                                            <p:tgtEl>
                                              <p:spTgt spid="9"/>
                                            </p:tgtEl>
                                            <p:attrNameLst>
                                              <p:attrName>ppt_x</p:attrName>
                                            </p:attrNameLst>
                                          </p:cBhvr>
                                          <p:tavLst>
                                            <p:tav tm="0">
                                              <p:val>
                                                <p:strVal val="1+#ppt_w/2"/>
                                              </p:val>
                                            </p:tav>
                                            <p:tav tm="100000">
                                              <p:val>
                                                <p:strVal val="#ppt_x"/>
                                              </p:val>
                                            </p:tav>
                                          </p:tavLst>
                                        </p:anim>
                                        <p:anim calcmode="lin" valueType="num" p14:bounceEnd="70000">
                                          <p:cBhvr additive="base">
                                            <p:cTn id="2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0-#ppt_w/2"/>
                                              </p:val>
                                            </p:tav>
                                            <p:tav tm="100000">
                                              <p:val>
                                                <p:strVal val="#ppt_x"/>
                                              </p:val>
                                            </p:tav>
                                          </p:tavLst>
                                        </p:anim>
                                        <p:anim calcmode="lin" valueType="num">
                                          <p:cBhvr additive="base">
                                            <p:cTn id="12" dur="2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2000" fill="hold"/>
                                            <p:tgtEl>
                                              <p:spTgt spid="32"/>
                                            </p:tgtEl>
                                            <p:attrNameLst>
                                              <p:attrName>ppt_x</p:attrName>
                                            </p:attrNameLst>
                                          </p:cBhvr>
                                          <p:tavLst>
                                            <p:tav tm="0">
                                              <p:val>
                                                <p:strVal val="1+#ppt_w/2"/>
                                              </p:val>
                                            </p:tav>
                                            <p:tav tm="100000">
                                              <p:val>
                                                <p:strVal val="#ppt_x"/>
                                              </p:val>
                                            </p:tav>
                                          </p:tavLst>
                                        </p:anim>
                                        <p:anim calcmode="lin" valueType="num">
                                          <p:cBhvr additive="base">
                                            <p:cTn id="20" dur="2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1+#ppt_w/2"/>
                                              </p:val>
                                            </p:tav>
                                            <p:tav tm="100000">
                                              <p:val>
                                                <p:strVal val="#ppt_x"/>
                                              </p:val>
                                            </p:tav>
                                          </p:tavLst>
                                        </p:anim>
                                        <p:anim calcmode="lin" valueType="num">
                                          <p:cBhvr additive="base">
                                            <p:cTn id="2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4D30A1F-2785-46FB-06B5-F5C05750005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3" name="Freeform 6">
            <a:extLst>
              <a:ext uri="{FF2B5EF4-FFF2-40B4-BE49-F238E27FC236}">
                <a16:creationId xmlns:a16="http://schemas.microsoft.com/office/drawing/2014/main" id="{0DEFB708-5CCB-7455-73FA-E6D84611BDC6}"/>
              </a:ext>
            </a:extLst>
          </p:cNvPr>
          <p:cNvSpPr/>
          <p:nvPr/>
        </p:nvSpPr>
        <p:spPr>
          <a:xfrm>
            <a:off x="1409700" y="723900"/>
            <a:ext cx="15468600" cy="9677400"/>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Hình chữ nhật 3">
            <a:extLst>
              <a:ext uri="{FF2B5EF4-FFF2-40B4-BE49-F238E27FC236}">
                <a16:creationId xmlns:a16="http://schemas.microsoft.com/office/drawing/2014/main" id="{0E28F6C8-30BD-4495-9CE9-E7145D2C8A48}"/>
              </a:ext>
            </a:extLst>
          </p:cNvPr>
          <p:cNvSpPr/>
          <p:nvPr/>
        </p:nvSpPr>
        <p:spPr>
          <a:xfrm>
            <a:off x="2819400" y="1409700"/>
            <a:ext cx="3685625" cy="923330"/>
          </a:xfrm>
          <a:prstGeom prst="rect">
            <a:avLst/>
          </a:prstGeom>
          <a:noFill/>
        </p:spPr>
        <p:txBody>
          <a:bodyPr wrap="none" lIns="91440" tIns="45720" rIns="91440" bIns="45720">
            <a:spAutoFit/>
          </a:bodyPr>
          <a:lstStyle/>
          <a:p>
            <a:pPr algn="ctr"/>
            <a:r>
              <a:rPr lang="vi-VN" sz="5400" b="1" cap="none" spc="0">
                <a:ln w="0"/>
                <a:solidFill>
                  <a:schemeClr val="tx1"/>
                </a:solidFill>
              </a:rPr>
              <a:t>KẾT LUẬN</a:t>
            </a:r>
          </a:p>
        </p:txBody>
      </p:sp>
      <p:sp>
        <p:nvSpPr>
          <p:cNvPr id="6" name="Hộp Văn bản 5">
            <a:extLst>
              <a:ext uri="{FF2B5EF4-FFF2-40B4-BE49-F238E27FC236}">
                <a16:creationId xmlns:a16="http://schemas.microsoft.com/office/drawing/2014/main" id="{775AC1F2-9253-D484-B396-ACA9C26E9DD1}"/>
              </a:ext>
            </a:extLst>
          </p:cNvPr>
          <p:cNvSpPr txBox="1"/>
          <p:nvPr/>
        </p:nvSpPr>
        <p:spPr>
          <a:xfrm>
            <a:off x="2438400" y="2552700"/>
            <a:ext cx="13563600" cy="6217087"/>
          </a:xfrm>
          <a:prstGeom prst="rect">
            <a:avLst/>
          </a:prstGeom>
          <a:noFill/>
        </p:spPr>
        <p:txBody>
          <a:bodyPr wrap="square">
            <a:spAutoFit/>
          </a:bodyPr>
          <a:lstStyle/>
          <a:p>
            <a:pPr marL="571500" indent="-571500" algn="just">
              <a:spcBef>
                <a:spcPts val="1200"/>
              </a:spcBef>
              <a:spcAft>
                <a:spcPts val="1200"/>
              </a:spcAft>
              <a:buFont typeface="Wingdings" panose="05000000000000000000" pitchFamily="2" charset="2"/>
              <a:buChar char="Ø"/>
            </a:pPr>
            <a:r>
              <a:rPr lang="en-US" sz="5400" i="1">
                <a:latin typeface="Times New Roman" panose="02020603050405020304" pitchFamily="18" charset="0"/>
                <a:cs typeface="Times New Roman" panose="02020603050405020304" pitchFamily="18" charset="0"/>
              </a:rPr>
              <a:t>Vùng Tây Nguyên có nhiều dân tộc sinh sống như: Ê Đê, Gia Rai, Ba Na, Mnông, Kinh,... Các dân tộc cùng tạo nên bản sắc văn hoá độc đáo của vùng Tây Nguyên.</a:t>
            </a:r>
            <a:endParaRPr lang="vi-VN" sz="5400" i="1">
              <a:latin typeface="Times New Roman" panose="02020603050405020304" pitchFamily="18" charset="0"/>
              <a:cs typeface="Times New Roman" panose="02020603050405020304" pitchFamily="18" charset="0"/>
            </a:endParaRPr>
          </a:p>
          <a:p>
            <a:pPr marL="571500" indent="-571500" algn="just">
              <a:spcBef>
                <a:spcPts val="1200"/>
              </a:spcBef>
              <a:spcAft>
                <a:spcPts val="1200"/>
              </a:spcAft>
              <a:buFont typeface="Wingdings" panose="05000000000000000000" pitchFamily="2" charset="2"/>
              <a:buChar char="Ø"/>
            </a:pPr>
            <a:r>
              <a:rPr lang="vi-VN" sz="5400" i="1">
                <a:latin typeface="Times New Roman" panose="02020603050405020304" pitchFamily="18" charset="0"/>
                <a:cs typeface="Times New Roman" panose="02020603050405020304" pitchFamily="18" charset="0"/>
              </a:rPr>
              <a:t>Tây Nguyên là vùng thưa dân. So với các vùng khác trong cả nước, Tây Nguyên có quy mô dân số và mật độ dân số thấp nhất.</a:t>
            </a:r>
            <a:endParaRPr lang="en-US" sz="54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345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10" name="Freeform 3">
            <a:extLst>
              <a:ext uri="{FF2B5EF4-FFF2-40B4-BE49-F238E27FC236}">
                <a16:creationId xmlns:a16="http://schemas.microsoft.com/office/drawing/2014/main" id="{83F2A35F-9F1C-23B1-A065-DE5511D28EFA}"/>
              </a:ext>
            </a:extLst>
          </p:cNvPr>
          <p:cNvSpPr/>
          <p:nvPr/>
        </p:nvSpPr>
        <p:spPr>
          <a:xfrm>
            <a:off x="-381000" y="-971549"/>
            <a:ext cx="10896600" cy="32004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Nhóm 34">
            <a:extLst>
              <a:ext uri="{FF2B5EF4-FFF2-40B4-BE49-F238E27FC236}">
                <a16:creationId xmlns:a16="http://schemas.microsoft.com/office/drawing/2014/main" id="{DD6D1BF8-6AAB-F20D-A469-F66C7279FF09}"/>
              </a:ext>
            </a:extLst>
          </p:cNvPr>
          <p:cNvGrpSpPr/>
          <p:nvPr/>
        </p:nvGrpSpPr>
        <p:grpSpPr>
          <a:xfrm>
            <a:off x="952500" y="2305806"/>
            <a:ext cx="15087600" cy="1143000"/>
            <a:chOff x="685800" y="2705100"/>
            <a:chExt cx="15087600" cy="11430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5087600" cy="11430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914400" y="2743200"/>
              <a:ext cx="14706600"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a. Trồng cây công nghiệp và chăn nuôi gia súc. </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26263"/>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ình chữ nhật 12">
            <a:extLst>
              <a:ext uri="{FF2B5EF4-FFF2-40B4-BE49-F238E27FC236}">
                <a16:creationId xmlns:a16="http://schemas.microsoft.com/office/drawing/2014/main" id="{A9ED0027-833E-13B8-D196-2A5803D3F236}"/>
              </a:ext>
            </a:extLst>
          </p:cNvPr>
          <p:cNvSpPr/>
          <p:nvPr/>
        </p:nvSpPr>
        <p:spPr>
          <a:xfrm>
            <a:off x="2522557" y="579468"/>
            <a:ext cx="7378943" cy="923330"/>
          </a:xfrm>
          <a:prstGeom prst="rect">
            <a:avLst/>
          </a:prstGeom>
          <a:noFill/>
        </p:spPr>
        <p:txBody>
          <a:bodyPr wrap="none" lIns="91440" tIns="45720" rIns="91440" bIns="45720">
            <a:spAutoFit/>
          </a:bodyPr>
          <a:lstStyle/>
          <a:p>
            <a:r>
              <a:rPr lang="vi-VN" sz="5400" b="1" cap="none" spc="0">
                <a:ln w="0"/>
                <a:solidFill>
                  <a:schemeClr val="tx1"/>
                </a:solidFill>
              </a:rPr>
              <a:t>2. Hoạt động sản xuất</a:t>
            </a:r>
          </a:p>
        </p:txBody>
      </p:sp>
      <p:sp>
        <p:nvSpPr>
          <p:cNvPr id="8" name="Freeform 6">
            <a:extLst>
              <a:ext uri="{FF2B5EF4-FFF2-40B4-BE49-F238E27FC236}">
                <a16:creationId xmlns:a16="http://schemas.microsoft.com/office/drawing/2014/main" id="{ADD7C8C6-E18A-7090-6848-672F31F3201C}"/>
              </a:ext>
            </a:extLst>
          </p:cNvPr>
          <p:cNvSpPr/>
          <p:nvPr/>
        </p:nvSpPr>
        <p:spPr>
          <a:xfrm>
            <a:off x="609600" y="3681662"/>
            <a:ext cx="7886700" cy="6369156"/>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6">
              <a:alphaModFix amt="63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Hộp Văn bản 6">
            <a:extLst>
              <a:ext uri="{FF2B5EF4-FFF2-40B4-BE49-F238E27FC236}">
                <a16:creationId xmlns:a16="http://schemas.microsoft.com/office/drawing/2014/main" id="{031B8651-C33C-1C6D-92D7-5B15743D38C4}"/>
              </a:ext>
            </a:extLst>
          </p:cNvPr>
          <p:cNvSpPr txBox="1"/>
          <p:nvPr/>
        </p:nvSpPr>
        <p:spPr>
          <a:xfrm>
            <a:off x="933450" y="4189761"/>
            <a:ext cx="7239000" cy="5410712"/>
          </a:xfrm>
          <a:prstGeom prst="rect">
            <a:avLst/>
          </a:prstGeom>
          <a:noFill/>
        </p:spPr>
        <p:txBody>
          <a:bodyPr wrap="square">
            <a:spAutoFit/>
          </a:bodyPr>
          <a:lstStyle/>
          <a:p>
            <a:pPr marL="571500" indent="-571500" algn="just">
              <a:lnSpc>
                <a:spcPct val="90000"/>
              </a:lnSpc>
              <a:buFont typeface="Wingdings" panose="05000000000000000000" pitchFamily="2" charset="2"/>
              <a:buChar char="Ø"/>
            </a:pPr>
            <a:r>
              <a:rPr lang="en-US" sz="4800">
                <a:latin typeface="Arial" panose="020B0604020202020204" pitchFamily="34" charset="0"/>
                <a:cs typeface="Arial" panose="020B0604020202020204" pitchFamily="34" charset="0"/>
              </a:rPr>
              <a:t>Quan sát hình 3 và</a:t>
            </a:r>
            <a:r>
              <a:rPr lang="vi-VN" sz="4800">
                <a:latin typeface="Arial" panose="020B0604020202020204" pitchFamily="34" charset="0"/>
                <a:cs typeface="Arial" panose="020B0604020202020204" pitchFamily="34" charset="0"/>
              </a:rPr>
              <a:t> </a:t>
            </a:r>
            <a:r>
              <a:rPr lang="en-US" sz="4800">
                <a:latin typeface="Arial" panose="020B0604020202020204" pitchFamily="34" charset="0"/>
                <a:cs typeface="Arial" panose="020B0604020202020204" pitchFamily="34" charset="0"/>
              </a:rPr>
              <a:t>đọc thông tin, em hãy kể tên một số cây công nghiệp và vật nuôi chủ yếu ở vùng Tây Nguyên.</a:t>
            </a:r>
            <a:endParaRPr lang="vi-VN" sz="4800">
              <a:latin typeface="Arial" panose="020B0604020202020204" pitchFamily="34" charset="0"/>
              <a:cs typeface="Arial" panose="020B0604020202020204" pitchFamily="34" charset="0"/>
            </a:endParaRPr>
          </a:p>
          <a:p>
            <a:pPr marL="571500" indent="-571500" algn="just">
              <a:lnSpc>
                <a:spcPct val="90000"/>
              </a:lnSpc>
              <a:buFont typeface="Wingdings" panose="05000000000000000000" pitchFamily="2" charset="2"/>
              <a:buChar char="Ø"/>
            </a:pPr>
            <a:r>
              <a:rPr lang="en-US" sz="4800">
                <a:latin typeface="Arial" panose="020B0604020202020204" pitchFamily="34" charset="0"/>
                <a:cs typeface="Arial" panose="020B0604020202020204" pitchFamily="34" charset="0"/>
              </a:rPr>
              <a:t> Cho biết nơi phân bố của chúng.</a:t>
            </a:r>
          </a:p>
        </p:txBody>
      </p:sp>
      <p:pic>
        <p:nvPicPr>
          <p:cNvPr id="9" name="Hình ảnh 8">
            <a:extLst>
              <a:ext uri="{FF2B5EF4-FFF2-40B4-BE49-F238E27FC236}">
                <a16:creationId xmlns:a16="http://schemas.microsoft.com/office/drawing/2014/main" id="{E1ABD023-0B8F-CF5F-E0A8-77E99577861F}"/>
              </a:ext>
            </a:extLst>
          </p:cNvPr>
          <p:cNvPicPr>
            <a:picLocks noChangeAspect="1"/>
          </p:cNvPicPr>
          <p:nvPr/>
        </p:nvPicPr>
        <p:blipFill>
          <a:blip r:embed="rId8"/>
          <a:stretch>
            <a:fillRect/>
          </a:stretch>
        </p:blipFill>
        <p:spPr>
          <a:xfrm>
            <a:off x="10515600" y="3812385"/>
            <a:ext cx="5222894" cy="5518121"/>
          </a:xfrm>
          <a:prstGeom prst="rect">
            <a:avLst/>
          </a:prstGeom>
        </p:spPr>
      </p:pic>
      <p:sp>
        <p:nvSpPr>
          <p:cNvPr id="12" name="Hộp Văn bản 11">
            <a:extLst>
              <a:ext uri="{FF2B5EF4-FFF2-40B4-BE49-F238E27FC236}">
                <a16:creationId xmlns:a16="http://schemas.microsoft.com/office/drawing/2014/main" id="{06A80344-7FF4-2EB4-68AF-3856053DF581}"/>
              </a:ext>
            </a:extLst>
          </p:cNvPr>
          <p:cNvSpPr txBox="1"/>
          <p:nvPr/>
        </p:nvSpPr>
        <p:spPr>
          <a:xfrm>
            <a:off x="9901500" y="9546547"/>
            <a:ext cx="6438900" cy="749692"/>
          </a:xfrm>
          <a:prstGeom prst="rect">
            <a:avLst/>
          </a:prstGeom>
          <a:noFill/>
        </p:spPr>
        <p:txBody>
          <a:bodyPr wrap="square">
            <a:spAutoFit/>
          </a:bodyPr>
          <a:lstStyle/>
          <a:p>
            <a:pPr algn="ctr">
              <a:lnSpc>
                <a:spcPct val="89000"/>
              </a:lnSpc>
            </a:pPr>
            <a:r>
              <a:rPr lang="en-US" sz="2400">
                <a:solidFill>
                  <a:schemeClr val="bg1"/>
                </a:solidFill>
                <a:latin typeface="Times New Roman" panose="02020603050405020304" pitchFamily="18" charset="0"/>
                <a:cs typeface="Times New Roman" panose="02020603050405020304" pitchFamily="18" charset="0"/>
              </a:rPr>
              <a:t>Hình 3. Lược đồ phân bố một số cây công nghiệp, vật nuôi, nhà máy thuỷ điện ở vùng Tây Nguyên</a:t>
            </a:r>
          </a:p>
        </p:txBody>
      </p:sp>
    </p:spTree>
    <p:extLst>
      <p:ext uri="{BB962C8B-B14F-4D97-AF65-F5344CB8AC3E}">
        <p14:creationId xmlns:p14="http://schemas.microsoft.com/office/powerpoint/2010/main" val="409812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8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80000">
                                          <p:cBhvr additive="base">
                                            <p:cTn id="12" dur="20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13" dur="2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80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80000">
                                          <p:cBhvr additive="base">
                                            <p:cTn id="16" dur="2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7" dur="20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8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80000">
                                          <p:cBhvr additive="base">
                                            <p:cTn id="20"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1" dur="20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20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5"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ppt_x"/>
                                              </p:val>
                                            </p:tav>
                                            <p:tav tm="100000">
                                              <p:val>
                                                <p:strVal val="#ppt_x"/>
                                              </p:val>
                                            </p:tav>
                                          </p:tavLst>
                                        </p:anim>
                                        <p:anim calcmode="lin" valueType="num">
                                          <p:cBhvr additive="base">
                                            <p:cTn id="13" dur="2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ppt_x"/>
                                              </p:val>
                                            </p:tav>
                                            <p:tav tm="100000">
                                              <p:val>
                                                <p:strVal val="#ppt_x"/>
                                              </p:val>
                                            </p:tav>
                                          </p:tavLst>
                                        </p:anim>
                                        <p:anim calcmode="lin" valueType="num">
                                          <p:cBhvr additive="base">
                                            <p:cTn id="17" dur="20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2000" fill="hold"/>
                                            <p:tgtEl>
                                              <p:spTgt spid="9"/>
                                            </p:tgtEl>
                                            <p:attrNameLst>
                                              <p:attrName>ppt_x</p:attrName>
                                            </p:attrNameLst>
                                          </p:cBhvr>
                                          <p:tavLst>
                                            <p:tav tm="0">
                                              <p:val>
                                                <p:strVal val="#ppt_x"/>
                                              </p:val>
                                            </p:tav>
                                            <p:tav tm="100000">
                                              <p:val>
                                                <p:strVal val="#ppt_x"/>
                                              </p:val>
                                            </p:tav>
                                          </p:tavLst>
                                        </p:anim>
                                        <p:anim calcmode="lin" valueType="num">
                                          <p:cBhvr additive="base">
                                            <p:cTn id="21" dur="20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2000" fill="hold"/>
                                            <p:tgtEl>
                                              <p:spTgt spid="12"/>
                                            </p:tgtEl>
                                            <p:attrNameLst>
                                              <p:attrName>ppt_x</p:attrName>
                                            </p:attrNameLst>
                                          </p:cBhvr>
                                          <p:tavLst>
                                            <p:tav tm="0">
                                              <p:val>
                                                <p:strVal val="#ppt_x"/>
                                              </p:val>
                                            </p:tav>
                                            <p:tav tm="100000">
                                              <p:val>
                                                <p:strVal val="#ppt_x"/>
                                              </p:val>
                                            </p:tav>
                                          </p:tavLst>
                                        </p:anim>
                                        <p:anim calcmode="lin" valueType="num">
                                          <p:cBhvr additive="base">
                                            <p:cTn id="25"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630E49-48CF-3A9E-10EE-44F1E5A78FA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Freeform 2"/>
          <p:cNvSpPr/>
          <p:nvPr/>
        </p:nvSpPr>
        <p:spPr>
          <a:xfrm>
            <a:off x="0" y="1448327"/>
            <a:ext cx="8886372" cy="8771544"/>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82000"/>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Hình ảnh 1">
            <a:extLst>
              <a:ext uri="{FF2B5EF4-FFF2-40B4-BE49-F238E27FC236}">
                <a16:creationId xmlns:a16="http://schemas.microsoft.com/office/drawing/2014/main" id="{68A86CC1-10A9-A30A-05EF-A4F2C1A362D9}"/>
              </a:ext>
            </a:extLst>
          </p:cNvPr>
          <p:cNvPicPr>
            <a:picLocks noChangeAspect="1"/>
          </p:cNvPicPr>
          <p:nvPr/>
        </p:nvPicPr>
        <p:blipFill>
          <a:blip r:embed="rId5"/>
          <a:stretch>
            <a:fillRect/>
          </a:stretch>
        </p:blipFill>
        <p:spPr>
          <a:xfrm>
            <a:off x="9102759" y="0"/>
            <a:ext cx="9156212" cy="9673771"/>
          </a:xfrm>
          <a:prstGeom prst="rect">
            <a:avLst/>
          </a:prstGeom>
        </p:spPr>
      </p:pic>
      <p:sp>
        <p:nvSpPr>
          <p:cNvPr id="4" name="Hộp Văn bản 3">
            <a:extLst>
              <a:ext uri="{FF2B5EF4-FFF2-40B4-BE49-F238E27FC236}">
                <a16:creationId xmlns:a16="http://schemas.microsoft.com/office/drawing/2014/main" id="{523DFA27-F866-D425-B269-8E3F88B1FD5C}"/>
              </a:ext>
            </a:extLst>
          </p:cNvPr>
          <p:cNvSpPr txBox="1"/>
          <p:nvPr/>
        </p:nvSpPr>
        <p:spPr>
          <a:xfrm>
            <a:off x="10461415" y="9632754"/>
            <a:ext cx="6438900" cy="749692"/>
          </a:xfrm>
          <a:prstGeom prst="rect">
            <a:avLst/>
          </a:prstGeom>
          <a:noFill/>
        </p:spPr>
        <p:txBody>
          <a:bodyPr wrap="square">
            <a:spAutoFit/>
          </a:bodyPr>
          <a:lstStyle/>
          <a:p>
            <a:pPr algn="ctr">
              <a:lnSpc>
                <a:spcPct val="89000"/>
              </a:lnSpc>
            </a:pPr>
            <a:r>
              <a:rPr lang="en-US" sz="2400">
                <a:solidFill>
                  <a:schemeClr val="bg1"/>
                </a:solidFill>
                <a:latin typeface="Times New Roman" panose="02020603050405020304" pitchFamily="18" charset="0"/>
                <a:cs typeface="Times New Roman" panose="02020603050405020304" pitchFamily="18" charset="0"/>
              </a:rPr>
              <a:t>Hình 3. Lược đồ phân bố một số cây công nghiệp, vật nuôi, nhà máy thuỷ điện ở vùng Tây Nguyên</a:t>
            </a:r>
          </a:p>
        </p:txBody>
      </p:sp>
      <p:sp>
        <p:nvSpPr>
          <p:cNvPr id="9" name="Hình chữ nhật 8">
            <a:extLst>
              <a:ext uri="{FF2B5EF4-FFF2-40B4-BE49-F238E27FC236}">
                <a16:creationId xmlns:a16="http://schemas.microsoft.com/office/drawing/2014/main" id="{5923C01F-4CAA-70B3-360D-D3B1FD58A4B0}"/>
              </a:ext>
            </a:extLst>
          </p:cNvPr>
          <p:cNvSpPr/>
          <p:nvPr/>
        </p:nvSpPr>
        <p:spPr>
          <a:xfrm>
            <a:off x="152400" y="105756"/>
            <a:ext cx="8921330" cy="1066800"/>
          </a:xfrm>
          <a:prstGeom prst="rect">
            <a:avLst/>
          </a:prstGeom>
          <a:solidFill>
            <a:schemeClr val="bg1"/>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81A8C2F0-95F7-D085-EF79-068C95EEB4A7}"/>
              </a:ext>
            </a:extLst>
          </p:cNvPr>
          <p:cNvSpPr txBox="1"/>
          <p:nvPr/>
        </p:nvSpPr>
        <p:spPr>
          <a:xfrm>
            <a:off x="533400" y="190500"/>
            <a:ext cx="8763000" cy="923330"/>
          </a:xfrm>
          <a:prstGeom prst="rect">
            <a:avLst/>
          </a:prstGeom>
          <a:noFill/>
        </p:spPr>
        <p:txBody>
          <a:bodyPr wrap="square">
            <a:spAutoFit/>
          </a:bodyPr>
          <a:lstStyle/>
          <a:p>
            <a:r>
              <a:rPr lang="en-US" sz="5400" b="1">
                <a:latin typeface="Arial" panose="020B0604020202020204" pitchFamily="34" charset="0"/>
                <a:cs typeface="Arial" panose="020B0604020202020204" pitchFamily="34" charset="0"/>
              </a:rPr>
              <a:t>Cây công nghiệp</a:t>
            </a:r>
            <a:r>
              <a:rPr lang="vi-VN" sz="5400" b="1">
                <a:latin typeface="Arial" panose="020B0604020202020204" pitchFamily="34" charset="0"/>
                <a:cs typeface="Arial" panose="020B0604020202020204" pitchFamily="34" charset="0"/>
              </a:rPr>
              <a:t> chủ yếu</a:t>
            </a:r>
            <a:endParaRPr lang="en-US" sz="5400" b="1"/>
          </a:p>
        </p:txBody>
      </p:sp>
      <p:sp>
        <p:nvSpPr>
          <p:cNvPr id="10" name="Freeform 2"/>
          <p:cNvSpPr/>
          <p:nvPr/>
        </p:nvSpPr>
        <p:spPr>
          <a:xfrm>
            <a:off x="629058" y="2008928"/>
            <a:ext cx="1219200" cy="833628"/>
          </a:xfrm>
          <a:custGeom>
            <a:avLst/>
            <a:gdLst/>
            <a:ahLst/>
            <a:cxnLst/>
            <a:rect l="l" t="t" r="r" b="b"/>
            <a:pathLst>
              <a:path w="2854962" h="1952080">
                <a:moveTo>
                  <a:pt x="0" y="0"/>
                </a:moveTo>
                <a:lnTo>
                  <a:pt x="2854962" y="0"/>
                </a:lnTo>
                <a:lnTo>
                  <a:pt x="2854962" y="1952080"/>
                </a:lnTo>
                <a:lnTo>
                  <a:pt x="0" y="1952080"/>
                </a:lnTo>
                <a:lnTo>
                  <a:pt x="0" y="0"/>
                </a:lnTo>
                <a:close/>
              </a:path>
            </a:pathLst>
          </a:custGeom>
          <a:blipFill>
            <a:blip r:embed="rId6"/>
            <a:stretch>
              <a:fillRect/>
            </a:stretch>
          </a:blipFill>
        </p:spPr>
        <p:txBody>
          <a:bodyPr/>
          <a:lstStyle/>
          <a:p>
            <a:endParaRPr lang="en-US"/>
          </a:p>
        </p:txBody>
      </p:sp>
      <p:sp>
        <p:nvSpPr>
          <p:cNvPr id="11" name="Freeform 3"/>
          <p:cNvSpPr/>
          <p:nvPr/>
        </p:nvSpPr>
        <p:spPr>
          <a:xfrm>
            <a:off x="629058" y="3246981"/>
            <a:ext cx="1517254" cy="1110096"/>
          </a:xfrm>
          <a:custGeom>
            <a:avLst/>
            <a:gdLst/>
            <a:ahLst/>
            <a:cxnLst/>
            <a:rect l="l" t="t" r="r" b="b"/>
            <a:pathLst>
              <a:path w="2711021" h="1983514">
                <a:moveTo>
                  <a:pt x="0" y="0"/>
                </a:moveTo>
                <a:lnTo>
                  <a:pt x="2711021" y="0"/>
                </a:lnTo>
                <a:lnTo>
                  <a:pt x="2711021" y="1983514"/>
                </a:lnTo>
                <a:lnTo>
                  <a:pt x="0" y="1983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4"/>
          <p:cNvSpPr/>
          <p:nvPr/>
        </p:nvSpPr>
        <p:spPr>
          <a:xfrm>
            <a:off x="629058" y="4632848"/>
            <a:ext cx="2463800" cy="732980"/>
          </a:xfrm>
          <a:custGeom>
            <a:avLst/>
            <a:gdLst/>
            <a:ahLst/>
            <a:cxnLst/>
            <a:rect l="l" t="t" r="r" b="b"/>
            <a:pathLst>
              <a:path w="4827143" h="1436075">
                <a:moveTo>
                  <a:pt x="0" y="0"/>
                </a:moveTo>
                <a:lnTo>
                  <a:pt x="4827142" y="0"/>
                </a:lnTo>
                <a:lnTo>
                  <a:pt x="4827142" y="1436075"/>
                </a:lnTo>
                <a:lnTo>
                  <a:pt x="0" y="1436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5"/>
          <p:cNvSpPr/>
          <p:nvPr/>
        </p:nvSpPr>
        <p:spPr>
          <a:xfrm>
            <a:off x="629058" y="5549221"/>
            <a:ext cx="1517253" cy="2243628"/>
          </a:xfrm>
          <a:custGeom>
            <a:avLst/>
            <a:gdLst/>
            <a:ahLst/>
            <a:cxnLst/>
            <a:rect l="l" t="t" r="r" b="b"/>
            <a:pathLst>
              <a:path w="2115470" h="3128237">
                <a:moveTo>
                  <a:pt x="0" y="0"/>
                </a:moveTo>
                <a:lnTo>
                  <a:pt x="2115471" y="0"/>
                </a:lnTo>
                <a:lnTo>
                  <a:pt x="2115471" y="3128237"/>
                </a:lnTo>
                <a:lnTo>
                  <a:pt x="0" y="3128237"/>
                </a:lnTo>
                <a:lnTo>
                  <a:pt x="0" y="0"/>
                </a:lnTo>
                <a:close/>
              </a:path>
            </a:pathLst>
          </a:custGeom>
          <a:blipFill>
            <a:blip r:embed="rId11"/>
            <a:stretch>
              <a:fillRect/>
            </a:stretch>
          </a:blipFill>
        </p:spPr>
        <p:txBody>
          <a:bodyPr/>
          <a:lstStyle/>
          <a:p>
            <a:endParaRPr lang="en-US"/>
          </a:p>
        </p:txBody>
      </p:sp>
      <p:pic>
        <p:nvPicPr>
          <p:cNvPr id="16" name="Hình ảnh 15">
            <a:extLst>
              <a:ext uri="{FF2B5EF4-FFF2-40B4-BE49-F238E27FC236}">
                <a16:creationId xmlns:a16="http://schemas.microsoft.com/office/drawing/2014/main" id="{D6FCE61E-355C-2BF3-AA9A-24A57784DDEF}"/>
              </a:ext>
            </a:extLst>
          </p:cNvPr>
          <p:cNvPicPr>
            <a:picLocks noChangeAspect="1"/>
          </p:cNvPicPr>
          <p:nvPr/>
        </p:nvPicPr>
        <p:blipFill rotWithShape="1">
          <a:blip r:embed="rId12"/>
          <a:srcRect b="26224"/>
          <a:stretch/>
        </p:blipFill>
        <p:spPr>
          <a:xfrm>
            <a:off x="629058" y="8011092"/>
            <a:ext cx="1780186" cy="1655161"/>
          </a:xfrm>
          <a:prstGeom prst="rect">
            <a:avLst/>
          </a:prstGeom>
        </p:spPr>
      </p:pic>
      <p:sp>
        <p:nvSpPr>
          <p:cNvPr id="17" name="Hình chữ nhật 16">
            <a:extLst>
              <a:ext uri="{FF2B5EF4-FFF2-40B4-BE49-F238E27FC236}">
                <a16:creationId xmlns:a16="http://schemas.microsoft.com/office/drawing/2014/main" id="{F4BBDEEA-5D30-47C2-1939-4D8FE05FDC27}"/>
              </a:ext>
            </a:extLst>
          </p:cNvPr>
          <p:cNvSpPr/>
          <p:nvPr/>
        </p:nvSpPr>
        <p:spPr>
          <a:xfrm>
            <a:off x="3530716" y="2008928"/>
            <a:ext cx="1608133" cy="923330"/>
          </a:xfrm>
          <a:prstGeom prst="rect">
            <a:avLst/>
          </a:prstGeom>
          <a:noFill/>
        </p:spPr>
        <p:txBody>
          <a:bodyPr wrap="none" lIns="91440" tIns="45720" rIns="91440" bIns="45720">
            <a:spAutoFit/>
          </a:bodyPr>
          <a:lstStyle/>
          <a:p>
            <a:r>
              <a:rPr lang="vi-VN" sz="5400" b="0" cap="none" spc="0">
                <a:ln w="0"/>
                <a:solidFill>
                  <a:schemeClr val="tx1"/>
                </a:solidFill>
              </a:rPr>
              <a:t>Điều</a:t>
            </a:r>
          </a:p>
        </p:txBody>
      </p:sp>
      <p:sp>
        <p:nvSpPr>
          <p:cNvPr id="18" name="Hình chữ nhật 17">
            <a:extLst>
              <a:ext uri="{FF2B5EF4-FFF2-40B4-BE49-F238E27FC236}">
                <a16:creationId xmlns:a16="http://schemas.microsoft.com/office/drawing/2014/main" id="{7BB16537-926D-9D7A-9E42-B41354822FBC}"/>
              </a:ext>
            </a:extLst>
          </p:cNvPr>
          <p:cNvSpPr/>
          <p:nvPr/>
        </p:nvSpPr>
        <p:spPr>
          <a:xfrm>
            <a:off x="3530716" y="3340364"/>
            <a:ext cx="2416046" cy="923330"/>
          </a:xfrm>
          <a:prstGeom prst="rect">
            <a:avLst/>
          </a:prstGeom>
          <a:noFill/>
        </p:spPr>
        <p:txBody>
          <a:bodyPr wrap="none" lIns="91440" tIns="45720" rIns="91440" bIns="45720">
            <a:spAutoFit/>
          </a:bodyPr>
          <a:lstStyle/>
          <a:p>
            <a:r>
              <a:rPr lang="vi-VN" sz="5400" b="0" cap="none" spc="0">
                <a:ln w="0"/>
                <a:solidFill>
                  <a:schemeClr val="tx1"/>
                </a:solidFill>
              </a:rPr>
              <a:t>Cà phê</a:t>
            </a:r>
          </a:p>
        </p:txBody>
      </p:sp>
      <p:sp>
        <p:nvSpPr>
          <p:cNvPr id="19" name="Hình chữ nhật 18">
            <a:extLst>
              <a:ext uri="{FF2B5EF4-FFF2-40B4-BE49-F238E27FC236}">
                <a16:creationId xmlns:a16="http://schemas.microsoft.com/office/drawing/2014/main" id="{D92D0078-D7A2-78B0-FFBE-BA308ACB5FCE}"/>
              </a:ext>
            </a:extLst>
          </p:cNvPr>
          <p:cNvSpPr/>
          <p:nvPr/>
        </p:nvSpPr>
        <p:spPr>
          <a:xfrm>
            <a:off x="3530716" y="4525351"/>
            <a:ext cx="2377574" cy="923330"/>
          </a:xfrm>
          <a:prstGeom prst="rect">
            <a:avLst/>
          </a:prstGeom>
          <a:noFill/>
        </p:spPr>
        <p:txBody>
          <a:bodyPr wrap="none" lIns="91440" tIns="45720" rIns="91440" bIns="45720">
            <a:spAutoFit/>
          </a:bodyPr>
          <a:lstStyle/>
          <a:p>
            <a:r>
              <a:rPr lang="vi-VN" sz="5400" b="0" cap="none" spc="0">
                <a:ln w="0"/>
                <a:solidFill>
                  <a:schemeClr val="tx1"/>
                </a:solidFill>
              </a:rPr>
              <a:t>Hồ tiêu</a:t>
            </a:r>
          </a:p>
        </p:txBody>
      </p:sp>
      <p:sp>
        <p:nvSpPr>
          <p:cNvPr id="20" name="Hình chữ nhật 19">
            <a:extLst>
              <a:ext uri="{FF2B5EF4-FFF2-40B4-BE49-F238E27FC236}">
                <a16:creationId xmlns:a16="http://schemas.microsoft.com/office/drawing/2014/main" id="{946F10C2-C11B-7B28-D5EA-62429214C5B1}"/>
              </a:ext>
            </a:extLst>
          </p:cNvPr>
          <p:cNvSpPr/>
          <p:nvPr/>
        </p:nvSpPr>
        <p:spPr>
          <a:xfrm>
            <a:off x="3530716" y="6318452"/>
            <a:ext cx="2377574" cy="923330"/>
          </a:xfrm>
          <a:prstGeom prst="rect">
            <a:avLst/>
          </a:prstGeom>
          <a:noFill/>
        </p:spPr>
        <p:txBody>
          <a:bodyPr wrap="none" lIns="91440" tIns="45720" rIns="91440" bIns="45720">
            <a:spAutoFit/>
          </a:bodyPr>
          <a:lstStyle/>
          <a:p>
            <a:r>
              <a:rPr lang="vi-VN" sz="5400" b="0" cap="none" spc="0">
                <a:ln w="0"/>
                <a:solidFill>
                  <a:schemeClr val="tx1"/>
                </a:solidFill>
              </a:rPr>
              <a:t>Cao su</a:t>
            </a:r>
          </a:p>
        </p:txBody>
      </p:sp>
      <p:sp>
        <p:nvSpPr>
          <p:cNvPr id="21" name="Hình chữ nhật 20">
            <a:extLst>
              <a:ext uri="{FF2B5EF4-FFF2-40B4-BE49-F238E27FC236}">
                <a16:creationId xmlns:a16="http://schemas.microsoft.com/office/drawing/2014/main" id="{DB587CE2-8001-EDC7-BAD4-0A3883C90C1F}"/>
              </a:ext>
            </a:extLst>
          </p:cNvPr>
          <p:cNvSpPr/>
          <p:nvPr/>
        </p:nvSpPr>
        <p:spPr>
          <a:xfrm>
            <a:off x="3530716" y="8572500"/>
            <a:ext cx="1454244" cy="923330"/>
          </a:xfrm>
          <a:prstGeom prst="rect">
            <a:avLst/>
          </a:prstGeom>
          <a:noFill/>
        </p:spPr>
        <p:txBody>
          <a:bodyPr wrap="none" lIns="91440" tIns="45720" rIns="91440" bIns="45720">
            <a:spAutoFit/>
          </a:bodyPr>
          <a:lstStyle/>
          <a:p>
            <a:r>
              <a:rPr lang="vi-VN" sz="5400" b="0" cap="none" spc="0">
                <a:ln w="0"/>
                <a:solidFill>
                  <a:schemeClr val="tx1"/>
                </a:solidFill>
              </a:rPr>
              <a:t>Chè</a:t>
            </a:r>
          </a:p>
        </p:txBody>
      </p:sp>
    </p:spTree>
    <p:extLst>
      <p:ext uri="{BB962C8B-B14F-4D97-AF65-F5344CB8AC3E}">
        <p14:creationId xmlns:p14="http://schemas.microsoft.com/office/powerpoint/2010/main" val="2562686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9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9000">
                                          <p:cBhvr additive="base">
                                            <p:cTn id="7" dur="1500" fill="hold"/>
                                            <p:tgtEl>
                                              <p:spTgt spid="10"/>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9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9000">
                                          <p:cBhvr additive="base">
                                            <p:cTn id="17" dur="1500" fill="hold"/>
                                            <p:tgtEl>
                                              <p:spTgt spid="11"/>
                                            </p:tgtEl>
                                            <p:attrNameLst>
                                              <p:attrName>ppt_x</p:attrName>
                                            </p:attrNameLst>
                                          </p:cBhvr>
                                          <p:tavLst>
                                            <p:tav tm="0">
                                              <p:val>
                                                <p:strVal val="0-#ppt_w/2"/>
                                              </p:val>
                                            </p:tav>
                                            <p:tav tm="100000">
                                              <p:val>
                                                <p:strVal val="#ppt_x"/>
                                              </p:val>
                                            </p:tav>
                                          </p:tavLst>
                                        </p:anim>
                                        <p:anim calcmode="lin" valueType="num" p14:bounceEnd="69000">
                                          <p:cBhvr additive="base">
                                            <p:cTn id="18" dur="1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9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69000">
                                          <p:cBhvr additive="base">
                                            <p:cTn id="27" dur="1500" fill="hold"/>
                                            <p:tgtEl>
                                              <p:spTgt spid="12"/>
                                            </p:tgtEl>
                                            <p:attrNameLst>
                                              <p:attrName>ppt_x</p:attrName>
                                            </p:attrNameLst>
                                          </p:cBhvr>
                                          <p:tavLst>
                                            <p:tav tm="0">
                                              <p:val>
                                                <p:strVal val="0-#ppt_w/2"/>
                                              </p:val>
                                            </p:tav>
                                            <p:tav tm="100000">
                                              <p:val>
                                                <p:strVal val="#ppt_x"/>
                                              </p:val>
                                            </p:tav>
                                          </p:tavLst>
                                        </p:anim>
                                        <p:anim calcmode="lin" valueType="num" p14:bounceEnd="69000">
                                          <p:cBhvr additive="base">
                                            <p:cTn id="28" dur="1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69000">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14:bounceEnd="69000">
                                          <p:cBhvr additive="base">
                                            <p:cTn id="37" dur="1500" fill="hold"/>
                                            <p:tgtEl>
                                              <p:spTgt spid="13"/>
                                            </p:tgtEl>
                                            <p:attrNameLst>
                                              <p:attrName>ppt_x</p:attrName>
                                            </p:attrNameLst>
                                          </p:cBhvr>
                                          <p:tavLst>
                                            <p:tav tm="0">
                                              <p:val>
                                                <p:strVal val="0-#ppt_w/2"/>
                                              </p:val>
                                            </p:tav>
                                            <p:tav tm="100000">
                                              <p:val>
                                                <p:strVal val="#ppt_x"/>
                                              </p:val>
                                            </p:tav>
                                          </p:tavLst>
                                        </p:anim>
                                        <p:anim calcmode="lin" valueType="num" p14:bounceEnd="69000">
                                          <p:cBhvr additive="base">
                                            <p:cTn id="38" dur="1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14:presetBounceEnd="69000">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14:bounceEnd="69000">
                                          <p:cBhvr additive="base">
                                            <p:cTn id="47" dur="1500" fill="hold"/>
                                            <p:tgtEl>
                                              <p:spTgt spid="16"/>
                                            </p:tgtEl>
                                            <p:attrNameLst>
                                              <p:attrName>ppt_x</p:attrName>
                                            </p:attrNameLst>
                                          </p:cBhvr>
                                          <p:tavLst>
                                            <p:tav tm="0">
                                              <p:val>
                                                <p:strVal val="0-#ppt_w/2"/>
                                              </p:val>
                                            </p:tav>
                                            <p:tav tm="100000">
                                              <p:val>
                                                <p:strVal val="#ppt_x"/>
                                              </p:val>
                                            </p:tav>
                                          </p:tavLst>
                                        </p:anim>
                                        <p:anim calcmode="lin" valueType="num" p14:bounceEnd="69000">
                                          <p:cBhvr additive="base">
                                            <p:cTn id="48" dur="1500" fill="hold"/>
                                            <p:tgtEl>
                                              <p:spTgt spid="16"/>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500" fill="hold"/>
                                            <p:tgtEl>
                                              <p:spTgt spid="11"/>
                                            </p:tgtEl>
                                            <p:attrNameLst>
                                              <p:attrName>ppt_x</p:attrName>
                                            </p:attrNameLst>
                                          </p:cBhvr>
                                          <p:tavLst>
                                            <p:tav tm="0">
                                              <p:val>
                                                <p:strVal val="0-#ppt_w/2"/>
                                              </p:val>
                                            </p:tav>
                                            <p:tav tm="100000">
                                              <p:val>
                                                <p:strVal val="#ppt_x"/>
                                              </p:val>
                                            </p:tav>
                                          </p:tavLst>
                                        </p:anim>
                                        <p:anim calcmode="lin" valueType="num">
                                          <p:cBhvr additive="base">
                                            <p:cTn id="18" dur="1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fill="hold"/>
                                            <p:tgtEl>
                                              <p:spTgt spid="12"/>
                                            </p:tgtEl>
                                            <p:attrNameLst>
                                              <p:attrName>ppt_x</p:attrName>
                                            </p:attrNameLst>
                                          </p:cBhvr>
                                          <p:tavLst>
                                            <p:tav tm="0">
                                              <p:val>
                                                <p:strVal val="0-#ppt_w/2"/>
                                              </p:val>
                                            </p:tav>
                                            <p:tav tm="100000">
                                              <p:val>
                                                <p:strVal val="#ppt_x"/>
                                              </p:val>
                                            </p:tav>
                                          </p:tavLst>
                                        </p:anim>
                                        <p:anim calcmode="lin" valueType="num">
                                          <p:cBhvr additive="base">
                                            <p:cTn id="28" dur="1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500" fill="hold"/>
                                            <p:tgtEl>
                                              <p:spTgt spid="13"/>
                                            </p:tgtEl>
                                            <p:attrNameLst>
                                              <p:attrName>ppt_x</p:attrName>
                                            </p:attrNameLst>
                                          </p:cBhvr>
                                          <p:tavLst>
                                            <p:tav tm="0">
                                              <p:val>
                                                <p:strVal val="0-#ppt_w/2"/>
                                              </p:val>
                                            </p:tav>
                                            <p:tav tm="100000">
                                              <p:val>
                                                <p:strVal val="#ppt_x"/>
                                              </p:val>
                                            </p:tav>
                                          </p:tavLst>
                                        </p:anim>
                                        <p:anim calcmode="lin" valueType="num">
                                          <p:cBhvr additive="base">
                                            <p:cTn id="38" dur="1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1500" fill="hold"/>
                                            <p:tgtEl>
                                              <p:spTgt spid="16"/>
                                            </p:tgtEl>
                                            <p:attrNameLst>
                                              <p:attrName>ppt_x</p:attrName>
                                            </p:attrNameLst>
                                          </p:cBhvr>
                                          <p:tavLst>
                                            <p:tav tm="0">
                                              <p:val>
                                                <p:strVal val="0-#ppt_w/2"/>
                                              </p:val>
                                            </p:tav>
                                            <p:tav tm="100000">
                                              <p:val>
                                                <p:strVal val="#ppt_x"/>
                                              </p:val>
                                            </p:tav>
                                          </p:tavLst>
                                        </p:anim>
                                        <p:anim calcmode="lin" valueType="num">
                                          <p:cBhvr additive="base">
                                            <p:cTn id="48" dur="1500" fill="hold"/>
                                            <p:tgtEl>
                                              <p:spTgt spid="16"/>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p:bldP spid="18" grpId="0"/>
          <p:bldP spid="19" grpId="0"/>
          <p:bldP spid="20" grpId="0"/>
          <p:bldP spid="2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630E49-48CF-3A9E-10EE-44F1E5A78FA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Freeform 2"/>
          <p:cNvSpPr/>
          <p:nvPr/>
        </p:nvSpPr>
        <p:spPr>
          <a:xfrm>
            <a:off x="0" y="1448327"/>
            <a:ext cx="8886372" cy="8771544"/>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82000"/>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Hình ảnh 1">
            <a:extLst>
              <a:ext uri="{FF2B5EF4-FFF2-40B4-BE49-F238E27FC236}">
                <a16:creationId xmlns:a16="http://schemas.microsoft.com/office/drawing/2014/main" id="{68A86CC1-10A9-A30A-05EF-A4F2C1A362D9}"/>
              </a:ext>
            </a:extLst>
          </p:cNvPr>
          <p:cNvPicPr>
            <a:picLocks noChangeAspect="1"/>
          </p:cNvPicPr>
          <p:nvPr/>
        </p:nvPicPr>
        <p:blipFill>
          <a:blip r:embed="rId5"/>
          <a:stretch>
            <a:fillRect/>
          </a:stretch>
        </p:blipFill>
        <p:spPr>
          <a:xfrm>
            <a:off x="9102759" y="0"/>
            <a:ext cx="9156212" cy="9673771"/>
          </a:xfrm>
          <a:prstGeom prst="rect">
            <a:avLst/>
          </a:prstGeom>
        </p:spPr>
      </p:pic>
      <p:sp>
        <p:nvSpPr>
          <p:cNvPr id="4" name="Hộp Văn bản 3">
            <a:extLst>
              <a:ext uri="{FF2B5EF4-FFF2-40B4-BE49-F238E27FC236}">
                <a16:creationId xmlns:a16="http://schemas.microsoft.com/office/drawing/2014/main" id="{523DFA27-F866-D425-B269-8E3F88B1FD5C}"/>
              </a:ext>
            </a:extLst>
          </p:cNvPr>
          <p:cNvSpPr txBox="1"/>
          <p:nvPr/>
        </p:nvSpPr>
        <p:spPr>
          <a:xfrm>
            <a:off x="10461415" y="9632754"/>
            <a:ext cx="6438900" cy="749692"/>
          </a:xfrm>
          <a:prstGeom prst="rect">
            <a:avLst/>
          </a:prstGeom>
          <a:noFill/>
        </p:spPr>
        <p:txBody>
          <a:bodyPr wrap="square">
            <a:spAutoFit/>
          </a:bodyPr>
          <a:lstStyle/>
          <a:p>
            <a:pPr algn="ctr">
              <a:lnSpc>
                <a:spcPct val="89000"/>
              </a:lnSpc>
            </a:pPr>
            <a:r>
              <a:rPr lang="en-US" sz="2400">
                <a:solidFill>
                  <a:schemeClr val="bg1"/>
                </a:solidFill>
                <a:latin typeface="Times New Roman" panose="02020603050405020304" pitchFamily="18" charset="0"/>
                <a:cs typeface="Times New Roman" panose="02020603050405020304" pitchFamily="18" charset="0"/>
              </a:rPr>
              <a:t>Hình 3. Lược đồ phân bố một số cây công nghiệp, vật nuôi, nhà máy thuỷ điện ở vùng Tây Nguyên</a:t>
            </a:r>
          </a:p>
        </p:txBody>
      </p:sp>
      <p:sp>
        <p:nvSpPr>
          <p:cNvPr id="9" name="Hình chữ nhật 8">
            <a:extLst>
              <a:ext uri="{FF2B5EF4-FFF2-40B4-BE49-F238E27FC236}">
                <a16:creationId xmlns:a16="http://schemas.microsoft.com/office/drawing/2014/main" id="{5923C01F-4CAA-70B3-360D-D3B1FD58A4B0}"/>
              </a:ext>
            </a:extLst>
          </p:cNvPr>
          <p:cNvSpPr/>
          <p:nvPr/>
        </p:nvSpPr>
        <p:spPr>
          <a:xfrm>
            <a:off x="152400" y="105756"/>
            <a:ext cx="6629400" cy="1066800"/>
          </a:xfrm>
          <a:prstGeom prst="rect">
            <a:avLst/>
          </a:prstGeom>
          <a:solidFill>
            <a:schemeClr val="bg1"/>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81A8C2F0-95F7-D085-EF79-068C95EEB4A7}"/>
              </a:ext>
            </a:extLst>
          </p:cNvPr>
          <p:cNvSpPr txBox="1"/>
          <p:nvPr/>
        </p:nvSpPr>
        <p:spPr>
          <a:xfrm>
            <a:off x="533400" y="190500"/>
            <a:ext cx="6324600" cy="923330"/>
          </a:xfrm>
          <a:prstGeom prst="rect">
            <a:avLst/>
          </a:prstGeom>
          <a:noFill/>
        </p:spPr>
        <p:txBody>
          <a:bodyPr wrap="square">
            <a:spAutoFit/>
          </a:bodyPr>
          <a:lstStyle/>
          <a:p>
            <a:r>
              <a:rPr lang="vi-VN" sz="5400" b="1">
                <a:latin typeface="Arial" panose="020B0604020202020204" pitchFamily="34" charset="0"/>
                <a:cs typeface="Arial" panose="020B0604020202020204" pitchFamily="34" charset="0"/>
              </a:rPr>
              <a:t>Vật nuôi chủ yếu</a:t>
            </a:r>
            <a:endParaRPr lang="en-US" sz="5400" b="1"/>
          </a:p>
        </p:txBody>
      </p:sp>
      <p:sp>
        <p:nvSpPr>
          <p:cNvPr id="15" name="Freeform 7"/>
          <p:cNvSpPr/>
          <p:nvPr/>
        </p:nvSpPr>
        <p:spPr>
          <a:xfrm>
            <a:off x="1143000" y="2400300"/>
            <a:ext cx="2057400" cy="17372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F4BBDEEA-5D30-47C2-1939-4D8FE05FDC27}"/>
              </a:ext>
            </a:extLst>
          </p:cNvPr>
          <p:cNvSpPr/>
          <p:nvPr/>
        </p:nvSpPr>
        <p:spPr>
          <a:xfrm>
            <a:off x="3695700" y="2620883"/>
            <a:ext cx="1031051" cy="923330"/>
          </a:xfrm>
          <a:prstGeom prst="rect">
            <a:avLst/>
          </a:prstGeom>
          <a:noFill/>
        </p:spPr>
        <p:txBody>
          <a:bodyPr wrap="none" lIns="91440" tIns="45720" rIns="91440" bIns="45720">
            <a:spAutoFit/>
          </a:bodyPr>
          <a:lstStyle/>
          <a:p>
            <a:r>
              <a:rPr lang="vi-VN" sz="5400" b="0" cap="none" spc="0">
                <a:ln w="0"/>
                <a:solidFill>
                  <a:schemeClr val="tx1"/>
                </a:solidFill>
              </a:rPr>
              <a:t>Bò</a:t>
            </a:r>
          </a:p>
        </p:txBody>
      </p:sp>
    </p:spTree>
    <p:extLst>
      <p:ext uri="{BB962C8B-B14F-4D97-AF65-F5344CB8AC3E}">
        <p14:creationId xmlns:p14="http://schemas.microsoft.com/office/powerpoint/2010/main" val="2773143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9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9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630E49-48CF-3A9E-10EE-44F1E5A78FA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Freeform 2"/>
          <p:cNvSpPr/>
          <p:nvPr/>
        </p:nvSpPr>
        <p:spPr>
          <a:xfrm>
            <a:off x="-53453" y="1448326"/>
            <a:ext cx="9156211" cy="9333973"/>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82000"/>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Hình ảnh 1">
            <a:extLst>
              <a:ext uri="{FF2B5EF4-FFF2-40B4-BE49-F238E27FC236}">
                <a16:creationId xmlns:a16="http://schemas.microsoft.com/office/drawing/2014/main" id="{68A86CC1-10A9-A30A-05EF-A4F2C1A362D9}"/>
              </a:ext>
            </a:extLst>
          </p:cNvPr>
          <p:cNvPicPr>
            <a:picLocks noChangeAspect="1"/>
          </p:cNvPicPr>
          <p:nvPr/>
        </p:nvPicPr>
        <p:blipFill>
          <a:blip r:embed="rId5"/>
          <a:stretch>
            <a:fillRect/>
          </a:stretch>
        </p:blipFill>
        <p:spPr>
          <a:xfrm>
            <a:off x="9102759" y="0"/>
            <a:ext cx="9156212" cy="9673771"/>
          </a:xfrm>
          <a:prstGeom prst="rect">
            <a:avLst/>
          </a:prstGeom>
        </p:spPr>
      </p:pic>
      <p:sp>
        <p:nvSpPr>
          <p:cNvPr id="4" name="Hộp Văn bản 3">
            <a:extLst>
              <a:ext uri="{FF2B5EF4-FFF2-40B4-BE49-F238E27FC236}">
                <a16:creationId xmlns:a16="http://schemas.microsoft.com/office/drawing/2014/main" id="{523DFA27-F866-D425-B269-8E3F88B1FD5C}"/>
              </a:ext>
            </a:extLst>
          </p:cNvPr>
          <p:cNvSpPr txBox="1"/>
          <p:nvPr/>
        </p:nvSpPr>
        <p:spPr>
          <a:xfrm>
            <a:off x="10461415" y="9632754"/>
            <a:ext cx="6438900" cy="749692"/>
          </a:xfrm>
          <a:prstGeom prst="rect">
            <a:avLst/>
          </a:prstGeom>
          <a:noFill/>
        </p:spPr>
        <p:txBody>
          <a:bodyPr wrap="square">
            <a:spAutoFit/>
          </a:bodyPr>
          <a:lstStyle/>
          <a:p>
            <a:pPr algn="ctr">
              <a:lnSpc>
                <a:spcPct val="89000"/>
              </a:lnSpc>
            </a:pPr>
            <a:r>
              <a:rPr lang="en-US" sz="2400">
                <a:solidFill>
                  <a:schemeClr val="bg1"/>
                </a:solidFill>
                <a:latin typeface="Times New Roman" panose="02020603050405020304" pitchFamily="18" charset="0"/>
                <a:cs typeface="Times New Roman" panose="02020603050405020304" pitchFamily="18" charset="0"/>
              </a:rPr>
              <a:t>Hình 3. Lược đồ phân bố một số cây công nghiệp, vật nuôi, nhà máy thuỷ điện ở vùng Tây Nguyên</a:t>
            </a:r>
          </a:p>
        </p:txBody>
      </p:sp>
      <p:sp>
        <p:nvSpPr>
          <p:cNvPr id="9" name="Hình chữ nhật 8">
            <a:extLst>
              <a:ext uri="{FF2B5EF4-FFF2-40B4-BE49-F238E27FC236}">
                <a16:creationId xmlns:a16="http://schemas.microsoft.com/office/drawing/2014/main" id="{5923C01F-4CAA-70B3-360D-D3B1FD58A4B0}"/>
              </a:ext>
            </a:extLst>
          </p:cNvPr>
          <p:cNvSpPr/>
          <p:nvPr/>
        </p:nvSpPr>
        <p:spPr>
          <a:xfrm>
            <a:off x="152400" y="105756"/>
            <a:ext cx="6629400" cy="1066800"/>
          </a:xfrm>
          <a:prstGeom prst="rect">
            <a:avLst/>
          </a:prstGeom>
          <a:solidFill>
            <a:schemeClr val="bg1"/>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81A8C2F0-95F7-D085-EF79-068C95EEB4A7}"/>
              </a:ext>
            </a:extLst>
          </p:cNvPr>
          <p:cNvSpPr txBox="1"/>
          <p:nvPr/>
        </p:nvSpPr>
        <p:spPr>
          <a:xfrm>
            <a:off x="533400" y="190500"/>
            <a:ext cx="6324600" cy="923330"/>
          </a:xfrm>
          <a:prstGeom prst="rect">
            <a:avLst/>
          </a:prstGeom>
          <a:noFill/>
        </p:spPr>
        <p:txBody>
          <a:bodyPr wrap="square">
            <a:spAutoFit/>
          </a:bodyPr>
          <a:lstStyle/>
          <a:p>
            <a:r>
              <a:rPr lang="vi-VN" sz="5400" b="1">
                <a:latin typeface="Arial" panose="020B0604020202020204" pitchFamily="34" charset="0"/>
                <a:cs typeface="Arial" panose="020B0604020202020204" pitchFamily="34" charset="0"/>
              </a:rPr>
              <a:t>Nơi phân bố.</a:t>
            </a:r>
            <a:endParaRPr lang="en-US" sz="5400" b="1"/>
          </a:p>
        </p:txBody>
      </p:sp>
      <p:sp>
        <p:nvSpPr>
          <p:cNvPr id="6" name="Freeform 2">
            <a:extLst>
              <a:ext uri="{FF2B5EF4-FFF2-40B4-BE49-F238E27FC236}">
                <a16:creationId xmlns:a16="http://schemas.microsoft.com/office/drawing/2014/main" id="{864D122A-0A38-74E7-C9F7-E67367C249C4}"/>
              </a:ext>
            </a:extLst>
          </p:cNvPr>
          <p:cNvSpPr/>
          <p:nvPr/>
        </p:nvSpPr>
        <p:spPr>
          <a:xfrm>
            <a:off x="629058" y="2008928"/>
            <a:ext cx="1219200" cy="833628"/>
          </a:xfrm>
          <a:custGeom>
            <a:avLst/>
            <a:gdLst/>
            <a:ahLst/>
            <a:cxnLst/>
            <a:rect l="l" t="t" r="r" b="b"/>
            <a:pathLst>
              <a:path w="2854962" h="1952080">
                <a:moveTo>
                  <a:pt x="0" y="0"/>
                </a:moveTo>
                <a:lnTo>
                  <a:pt x="2854962" y="0"/>
                </a:lnTo>
                <a:lnTo>
                  <a:pt x="2854962" y="1952080"/>
                </a:lnTo>
                <a:lnTo>
                  <a:pt x="0" y="1952080"/>
                </a:lnTo>
                <a:lnTo>
                  <a:pt x="0" y="0"/>
                </a:lnTo>
                <a:close/>
              </a:path>
            </a:pathLst>
          </a:custGeom>
          <a:blipFill>
            <a:blip r:embed="rId6"/>
            <a:stretch>
              <a:fillRect/>
            </a:stretch>
          </a:blipFill>
        </p:spPr>
        <p:txBody>
          <a:bodyPr/>
          <a:lstStyle/>
          <a:p>
            <a:endParaRPr lang="en-US"/>
          </a:p>
        </p:txBody>
      </p:sp>
      <p:sp>
        <p:nvSpPr>
          <p:cNvPr id="7" name="Hình chữ nhật 6">
            <a:extLst>
              <a:ext uri="{FF2B5EF4-FFF2-40B4-BE49-F238E27FC236}">
                <a16:creationId xmlns:a16="http://schemas.microsoft.com/office/drawing/2014/main" id="{71C88F5F-92BC-F238-B2AF-4AD1BDFD637D}"/>
              </a:ext>
            </a:extLst>
          </p:cNvPr>
          <p:cNvSpPr/>
          <p:nvPr/>
        </p:nvSpPr>
        <p:spPr>
          <a:xfrm>
            <a:off x="2477315" y="2008928"/>
            <a:ext cx="5719933" cy="769441"/>
          </a:xfrm>
          <a:prstGeom prst="rect">
            <a:avLst/>
          </a:prstGeom>
          <a:noFill/>
        </p:spPr>
        <p:txBody>
          <a:bodyPr wrap="square" lIns="91440" tIns="45720" rIns="91440" bIns="45720">
            <a:spAutoFit/>
          </a:bodyPr>
          <a:lstStyle/>
          <a:p>
            <a:r>
              <a:rPr lang="vi-VN" sz="4400">
                <a:ln w="0"/>
              </a:rPr>
              <a:t>Đắc Nông, Lâm Đồng</a:t>
            </a:r>
            <a:endParaRPr lang="vi-VN" sz="4400" b="0" cap="none" spc="0">
              <a:ln w="0"/>
              <a:solidFill>
                <a:schemeClr val="tx1"/>
              </a:solidFill>
            </a:endParaRPr>
          </a:p>
        </p:txBody>
      </p:sp>
      <p:sp>
        <p:nvSpPr>
          <p:cNvPr id="10" name="Freeform 3">
            <a:extLst>
              <a:ext uri="{FF2B5EF4-FFF2-40B4-BE49-F238E27FC236}">
                <a16:creationId xmlns:a16="http://schemas.microsoft.com/office/drawing/2014/main" id="{7ED9ED7F-9089-A1FE-710A-4DEC5CC9B850}"/>
              </a:ext>
            </a:extLst>
          </p:cNvPr>
          <p:cNvSpPr/>
          <p:nvPr/>
        </p:nvSpPr>
        <p:spPr>
          <a:xfrm>
            <a:off x="362641" y="3238500"/>
            <a:ext cx="1517254" cy="1110096"/>
          </a:xfrm>
          <a:custGeom>
            <a:avLst/>
            <a:gdLst/>
            <a:ahLst/>
            <a:cxnLst/>
            <a:rect l="l" t="t" r="r" b="b"/>
            <a:pathLst>
              <a:path w="2711021" h="1983514">
                <a:moveTo>
                  <a:pt x="0" y="0"/>
                </a:moveTo>
                <a:lnTo>
                  <a:pt x="2711021" y="0"/>
                </a:lnTo>
                <a:lnTo>
                  <a:pt x="2711021" y="1983514"/>
                </a:lnTo>
                <a:lnTo>
                  <a:pt x="0" y="1983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Hình chữ nhật 10">
            <a:extLst>
              <a:ext uri="{FF2B5EF4-FFF2-40B4-BE49-F238E27FC236}">
                <a16:creationId xmlns:a16="http://schemas.microsoft.com/office/drawing/2014/main" id="{75C29B53-3F76-0DF8-68DC-1D6642CE5AF1}"/>
              </a:ext>
            </a:extLst>
          </p:cNvPr>
          <p:cNvSpPr/>
          <p:nvPr/>
        </p:nvSpPr>
        <p:spPr>
          <a:xfrm>
            <a:off x="2477316" y="3022230"/>
            <a:ext cx="6183444" cy="1323439"/>
          </a:xfrm>
          <a:prstGeom prst="rect">
            <a:avLst/>
          </a:prstGeom>
          <a:noFill/>
        </p:spPr>
        <p:txBody>
          <a:bodyPr wrap="square" lIns="91440" tIns="45720" rIns="91440" bIns="45720">
            <a:spAutoFit/>
          </a:bodyPr>
          <a:lstStyle/>
          <a:p>
            <a:r>
              <a:rPr lang="vi-VN" sz="4000">
                <a:ln w="0"/>
              </a:rPr>
              <a:t>Kon Tum, Gia Lai, Đắk Lắk, Đắk Nông, Lâm Đồng</a:t>
            </a:r>
            <a:endParaRPr lang="vi-VN" sz="4000" b="0" cap="none" spc="0">
              <a:ln w="0"/>
              <a:solidFill>
                <a:schemeClr val="tx1"/>
              </a:solidFill>
            </a:endParaRPr>
          </a:p>
        </p:txBody>
      </p:sp>
      <p:sp>
        <p:nvSpPr>
          <p:cNvPr id="13" name="Freeform 4">
            <a:extLst>
              <a:ext uri="{FF2B5EF4-FFF2-40B4-BE49-F238E27FC236}">
                <a16:creationId xmlns:a16="http://schemas.microsoft.com/office/drawing/2014/main" id="{B3A3CC4C-AFAF-DEDE-1FD6-7433E8B53CFE}"/>
              </a:ext>
            </a:extLst>
          </p:cNvPr>
          <p:cNvSpPr/>
          <p:nvPr/>
        </p:nvSpPr>
        <p:spPr>
          <a:xfrm>
            <a:off x="380419" y="4673585"/>
            <a:ext cx="1716478" cy="510652"/>
          </a:xfrm>
          <a:custGeom>
            <a:avLst/>
            <a:gdLst/>
            <a:ahLst/>
            <a:cxnLst/>
            <a:rect l="l" t="t" r="r" b="b"/>
            <a:pathLst>
              <a:path w="4827143" h="1436075">
                <a:moveTo>
                  <a:pt x="0" y="0"/>
                </a:moveTo>
                <a:lnTo>
                  <a:pt x="4827142" y="0"/>
                </a:lnTo>
                <a:lnTo>
                  <a:pt x="4827142" y="1436075"/>
                </a:lnTo>
                <a:lnTo>
                  <a:pt x="0" y="1436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Hình chữ nhật 13">
            <a:extLst>
              <a:ext uri="{FF2B5EF4-FFF2-40B4-BE49-F238E27FC236}">
                <a16:creationId xmlns:a16="http://schemas.microsoft.com/office/drawing/2014/main" id="{B1F7B0E0-6E26-49FA-C787-CD6E43EFA116}"/>
              </a:ext>
            </a:extLst>
          </p:cNvPr>
          <p:cNvSpPr/>
          <p:nvPr/>
        </p:nvSpPr>
        <p:spPr>
          <a:xfrm>
            <a:off x="2477316" y="4460962"/>
            <a:ext cx="6183444" cy="1446550"/>
          </a:xfrm>
          <a:prstGeom prst="rect">
            <a:avLst/>
          </a:prstGeom>
          <a:noFill/>
        </p:spPr>
        <p:txBody>
          <a:bodyPr wrap="square" lIns="91440" tIns="45720" rIns="91440" bIns="45720">
            <a:spAutoFit/>
          </a:bodyPr>
          <a:lstStyle/>
          <a:p>
            <a:r>
              <a:rPr lang="vi-VN" sz="4400">
                <a:ln w="0"/>
              </a:rPr>
              <a:t>Gia Lai, Đắk Lắk, Đắk Nông</a:t>
            </a:r>
            <a:endParaRPr lang="vi-VN" sz="4400" b="0" cap="none" spc="0">
              <a:ln w="0"/>
              <a:solidFill>
                <a:schemeClr val="tx1"/>
              </a:solidFill>
            </a:endParaRPr>
          </a:p>
        </p:txBody>
      </p:sp>
      <p:sp>
        <p:nvSpPr>
          <p:cNvPr id="16" name="Freeform 5">
            <a:extLst>
              <a:ext uri="{FF2B5EF4-FFF2-40B4-BE49-F238E27FC236}">
                <a16:creationId xmlns:a16="http://schemas.microsoft.com/office/drawing/2014/main" id="{9EFA279B-D213-B23B-5829-124BDACD1E7A}"/>
              </a:ext>
            </a:extLst>
          </p:cNvPr>
          <p:cNvSpPr/>
          <p:nvPr/>
        </p:nvSpPr>
        <p:spPr>
          <a:xfrm>
            <a:off x="533400" y="5431297"/>
            <a:ext cx="1219781" cy="1653591"/>
          </a:xfrm>
          <a:custGeom>
            <a:avLst/>
            <a:gdLst/>
            <a:ahLst/>
            <a:cxnLst/>
            <a:rect l="l" t="t" r="r" b="b"/>
            <a:pathLst>
              <a:path w="2115470" h="3128237">
                <a:moveTo>
                  <a:pt x="0" y="0"/>
                </a:moveTo>
                <a:lnTo>
                  <a:pt x="2115471" y="0"/>
                </a:lnTo>
                <a:lnTo>
                  <a:pt x="2115471" y="3128237"/>
                </a:lnTo>
                <a:lnTo>
                  <a:pt x="0" y="3128237"/>
                </a:lnTo>
                <a:lnTo>
                  <a:pt x="0" y="0"/>
                </a:lnTo>
                <a:close/>
              </a:path>
            </a:pathLst>
          </a:custGeom>
          <a:blipFill>
            <a:blip r:embed="rId11"/>
            <a:stretch>
              <a:fillRect/>
            </a:stretch>
          </a:blipFill>
        </p:spPr>
        <p:txBody>
          <a:bodyPr/>
          <a:lstStyle/>
          <a:p>
            <a:endParaRPr lang="en-US"/>
          </a:p>
        </p:txBody>
      </p:sp>
      <p:sp>
        <p:nvSpPr>
          <p:cNvPr id="18" name="Hình chữ nhật 17">
            <a:extLst>
              <a:ext uri="{FF2B5EF4-FFF2-40B4-BE49-F238E27FC236}">
                <a16:creationId xmlns:a16="http://schemas.microsoft.com/office/drawing/2014/main" id="{5594ECC5-A6BB-7B59-ACA3-82E66B071992}"/>
              </a:ext>
            </a:extLst>
          </p:cNvPr>
          <p:cNvSpPr/>
          <p:nvPr/>
        </p:nvSpPr>
        <p:spPr>
          <a:xfrm>
            <a:off x="2477316" y="5928714"/>
            <a:ext cx="6183444" cy="1446550"/>
          </a:xfrm>
          <a:prstGeom prst="rect">
            <a:avLst/>
          </a:prstGeom>
          <a:noFill/>
        </p:spPr>
        <p:txBody>
          <a:bodyPr wrap="square" lIns="91440" tIns="45720" rIns="91440" bIns="45720">
            <a:spAutoFit/>
          </a:bodyPr>
          <a:lstStyle/>
          <a:p>
            <a:r>
              <a:rPr lang="vi-VN" sz="4400">
                <a:ln w="0"/>
              </a:rPr>
              <a:t>Kon Tum, Gia Lai, Đắk Lắk, Đắk Nông</a:t>
            </a:r>
            <a:endParaRPr lang="vi-VN" sz="4400" b="0" cap="none" spc="0">
              <a:ln w="0"/>
              <a:solidFill>
                <a:schemeClr val="tx1"/>
              </a:solidFill>
            </a:endParaRPr>
          </a:p>
        </p:txBody>
      </p:sp>
      <p:pic>
        <p:nvPicPr>
          <p:cNvPr id="19" name="Hình ảnh 18">
            <a:extLst>
              <a:ext uri="{FF2B5EF4-FFF2-40B4-BE49-F238E27FC236}">
                <a16:creationId xmlns:a16="http://schemas.microsoft.com/office/drawing/2014/main" id="{0CFB21BF-54BE-63A6-D549-D812E6AA0440}"/>
              </a:ext>
            </a:extLst>
          </p:cNvPr>
          <p:cNvPicPr>
            <a:picLocks noChangeAspect="1"/>
          </p:cNvPicPr>
          <p:nvPr/>
        </p:nvPicPr>
        <p:blipFill rotWithShape="1">
          <a:blip r:embed="rId12"/>
          <a:srcRect b="26224"/>
          <a:stretch/>
        </p:blipFill>
        <p:spPr>
          <a:xfrm>
            <a:off x="438150" y="7200900"/>
            <a:ext cx="1324556" cy="1231531"/>
          </a:xfrm>
          <a:prstGeom prst="rect">
            <a:avLst/>
          </a:prstGeom>
        </p:spPr>
      </p:pic>
      <p:sp>
        <p:nvSpPr>
          <p:cNvPr id="20" name="Hình chữ nhật 19">
            <a:extLst>
              <a:ext uri="{FF2B5EF4-FFF2-40B4-BE49-F238E27FC236}">
                <a16:creationId xmlns:a16="http://schemas.microsoft.com/office/drawing/2014/main" id="{1DAC0590-F241-DFD9-51EC-F6A7C687991B}"/>
              </a:ext>
            </a:extLst>
          </p:cNvPr>
          <p:cNvSpPr/>
          <p:nvPr/>
        </p:nvSpPr>
        <p:spPr>
          <a:xfrm>
            <a:off x="2477316" y="7554797"/>
            <a:ext cx="6183444" cy="769441"/>
          </a:xfrm>
          <a:prstGeom prst="rect">
            <a:avLst/>
          </a:prstGeom>
          <a:noFill/>
        </p:spPr>
        <p:txBody>
          <a:bodyPr wrap="square" lIns="91440" tIns="45720" rIns="91440" bIns="45720">
            <a:spAutoFit/>
          </a:bodyPr>
          <a:lstStyle/>
          <a:p>
            <a:r>
              <a:rPr lang="vi-VN" sz="4400">
                <a:ln w="0"/>
              </a:rPr>
              <a:t>Gia Lai, Lâm Đồng</a:t>
            </a:r>
            <a:endParaRPr lang="vi-VN" sz="4400" b="0" cap="none" spc="0">
              <a:ln w="0"/>
              <a:solidFill>
                <a:schemeClr val="tx1"/>
              </a:solidFill>
            </a:endParaRPr>
          </a:p>
        </p:txBody>
      </p:sp>
      <p:sp>
        <p:nvSpPr>
          <p:cNvPr id="21" name="Freeform 7">
            <a:extLst>
              <a:ext uri="{FF2B5EF4-FFF2-40B4-BE49-F238E27FC236}">
                <a16:creationId xmlns:a16="http://schemas.microsoft.com/office/drawing/2014/main" id="{5993A7E3-3969-30EA-212E-E5E57163D774}"/>
              </a:ext>
            </a:extLst>
          </p:cNvPr>
          <p:cNvSpPr/>
          <p:nvPr/>
        </p:nvSpPr>
        <p:spPr>
          <a:xfrm>
            <a:off x="555339" y="8575819"/>
            <a:ext cx="1324556" cy="1118411"/>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Hình chữ nhật 22">
            <a:extLst>
              <a:ext uri="{FF2B5EF4-FFF2-40B4-BE49-F238E27FC236}">
                <a16:creationId xmlns:a16="http://schemas.microsoft.com/office/drawing/2014/main" id="{3543B720-A36E-350C-7EC9-BF984343E8C6}"/>
              </a:ext>
            </a:extLst>
          </p:cNvPr>
          <p:cNvSpPr/>
          <p:nvPr/>
        </p:nvSpPr>
        <p:spPr>
          <a:xfrm>
            <a:off x="2477316" y="8561137"/>
            <a:ext cx="6183444" cy="1446550"/>
          </a:xfrm>
          <a:prstGeom prst="rect">
            <a:avLst/>
          </a:prstGeom>
          <a:noFill/>
        </p:spPr>
        <p:txBody>
          <a:bodyPr wrap="square" lIns="91440" tIns="45720" rIns="91440" bIns="45720">
            <a:spAutoFit/>
          </a:bodyPr>
          <a:lstStyle/>
          <a:p>
            <a:r>
              <a:rPr lang="vi-VN" sz="4400">
                <a:ln w="0"/>
              </a:rPr>
              <a:t>Kon Tum, Gia Lai, Đắk Lắk, Lâm Đồng</a:t>
            </a:r>
            <a:endParaRPr lang="vi-VN" sz="4400" b="0" cap="none" spc="0">
              <a:ln w="0"/>
              <a:solidFill>
                <a:schemeClr val="tx1"/>
              </a:solidFill>
            </a:endParaRPr>
          </a:p>
        </p:txBody>
      </p:sp>
    </p:spTree>
    <p:extLst>
      <p:ext uri="{BB962C8B-B14F-4D97-AF65-F5344CB8AC3E}">
        <p14:creationId xmlns:p14="http://schemas.microsoft.com/office/powerpoint/2010/main" val="189205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9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9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9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9000">
                                          <p:cBhvr additive="base">
                                            <p:cTn id="17" dur="1500" fill="hold"/>
                                            <p:tgtEl>
                                              <p:spTgt spid="10"/>
                                            </p:tgtEl>
                                            <p:attrNameLst>
                                              <p:attrName>ppt_x</p:attrName>
                                            </p:attrNameLst>
                                          </p:cBhvr>
                                          <p:tavLst>
                                            <p:tav tm="0">
                                              <p:val>
                                                <p:strVal val="0-#ppt_w/2"/>
                                              </p:val>
                                            </p:tav>
                                            <p:tav tm="100000">
                                              <p:val>
                                                <p:strVal val="#ppt_x"/>
                                              </p:val>
                                            </p:tav>
                                          </p:tavLst>
                                        </p:anim>
                                        <p:anim calcmode="lin" valueType="num" p14:bounceEnd="69000">
                                          <p:cBhvr additive="base">
                                            <p:cTn id="18" dur="1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9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69000">
                                          <p:cBhvr additive="base">
                                            <p:cTn id="27" dur="1500" fill="hold"/>
                                            <p:tgtEl>
                                              <p:spTgt spid="13"/>
                                            </p:tgtEl>
                                            <p:attrNameLst>
                                              <p:attrName>ppt_x</p:attrName>
                                            </p:attrNameLst>
                                          </p:cBhvr>
                                          <p:tavLst>
                                            <p:tav tm="0">
                                              <p:val>
                                                <p:strVal val="0-#ppt_w/2"/>
                                              </p:val>
                                            </p:tav>
                                            <p:tav tm="100000">
                                              <p:val>
                                                <p:strVal val="#ppt_x"/>
                                              </p:val>
                                            </p:tav>
                                          </p:tavLst>
                                        </p:anim>
                                        <p:anim calcmode="lin" valueType="num" p14:bounceEnd="69000">
                                          <p:cBhvr additive="base">
                                            <p:cTn id="28" dur="1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69000">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14:bounceEnd="69000">
                                          <p:cBhvr additive="base">
                                            <p:cTn id="37" dur="1500" fill="hold"/>
                                            <p:tgtEl>
                                              <p:spTgt spid="16"/>
                                            </p:tgtEl>
                                            <p:attrNameLst>
                                              <p:attrName>ppt_x</p:attrName>
                                            </p:attrNameLst>
                                          </p:cBhvr>
                                          <p:tavLst>
                                            <p:tav tm="0">
                                              <p:val>
                                                <p:strVal val="0-#ppt_w/2"/>
                                              </p:val>
                                            </p:tav>
                                            <p:tav tm="100000">
                                              <p:val>
                                                <p:strVal val="#ppt_x"/>
                                              </p:val>
                                            </p:tav>
                                          </p:tavLst>
                                        </p:anim>
                                        <p:anim calcmode="lin" valueType="num" p14:bounceEnd="69000">
                                          <p:cBhvr additive="base">
                                            <p:cTn id="38" dur="150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14:presetBounceEnd="69000">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14:bounceEnd="69000">
                                          <p:cBhvr additive="base">
                                            <p:cTn id="47" dur="1500" fill="hold"/>
                                            <p:tgtEl>
                                              <p:spTgt spid="19"/>
                                            </p:tgtEl>
                                            <p:attrNameLst>
                                              <p:attrName>ppt_x</p:attrName>
                                            </p:attrNameLst>
                                          </p:cBhvr>
                                          <p:tavLst>
                                            <p:tav tm="0">
                                              <p:val>
                                                <p:strVal val="0-#ppt_w/2"/>
                                              </p:val>
                                            </p:tav>
                                            <p:tav tm="100000">
                                              <p:val>
                                                <p:strVal val="#ppt_x"/>
                                              </p:val>
                                            </p:tav>
                                          </p:tavLst>
                                        </p:anim>
                                        <p:anim calcmode="lin" valueType="num" p14:bounceEnd="69000">
                                          <p:cBhvr additive="base">
                                            <p:cTn id="48" dur="1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14:presetBounceEnd="69000">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14:bounceEnd="69000">
                                          <p:cBhvr additive="base">
                                            <p:cTn id="57" dur="1500" fill="hold"/>
                                            <p:tgtEl>
                                              <p:spTgt spid="21"/>
                                            </p:tgtEl>
                                            <p:attrNameLst>
                                              <p:attrName>ppt_x</p:attrName>
                                            </p:attrNameLst>
                                          </p:cBhvr>
                                          <p:tavLst>
                                            <p:tav tm="0">
                                              <p:val>
                                                <p:strVal val="0-#ppt_w/2"/>
                                              </p:val>
                                            </p:tav>
                                            <p:tav tm="100000">
                                              <p:val>
                                                <p:strVal val="#ppt_x"/>
                                              </p:val>
                                            </p:tav>
                                          </p:tavLst>
                                        </p:anim>
                                        <p:anim calcmode="lin" valueType="num" p14:bounceEnd="69000">
                                          <p:cBhvr additive="base">
                                            <p:cTn id="58" dur="1500" fill="hold"/>
                                            <p:tgtEl>
                                              <p:spTgt spid="21"/>
                                            </p:tgtEl>
                                            <p:attrNameLst>
                                              <p:attrName>ppt_y</p:attrName>
                                            </p:attrNameLst>
                                          </p:cBhvr>
                                          <p:tavLst>
                                            <p:tav tm="0">
                                              <p:val>
                                                <p:strVal val="#ppt_y"/>
                                              </p:val>
                                            </p:tav>
                                            <p:tav tm="100000">
                                              <p:val>
                                                <p:strVal val="#ppt_y"/>
                                              </p:val>
                                            </p:tav>
                                          </p:tavLst>
                                        </p:anim>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3" grpId="0" animBg="1"/>
          <p:bldP spid="14" grpId="0"/>
          <p:bldP spid="16" grpId="0" animBg="1"/>
          <p:bldP spid="18" grpId="0"/>
          <p:bldP spid="20" grpId="0"/>
          <p:bldP spid="21"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0-#ppt_w/2"/>
                                              </p:val>
                                            </p:tav>
                                            <p:tav tm="100000">
                                              <p:val>
                                                <p:strVal val="#ppt_x"/>
                                              </p:val>
                                            </p:tav>
                                          </p:tavLst>
                                        </p:anim>
                                        <p:anim calcmode="lin" valueType="num">
                                          <p:cBhvr additive="base">
                                            <p:cTn id="18" dur="1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500" fill="hold"/>
                                            <p:tgtEl>
                                              <p:spTgt spid="13"/>
                                            </p:tgtEl>
                                            <p:attrNameLst>
                                              <p:attrName>ppt_x</p:attrName>
                                            </p:attrNameLst>
                                          </p:cBhvr>
                                          <p:tavLst>
                                            <p:tav tm="0">
                                              <p:val>
                                                <p:strVal val="0-#ppt_w/2"/>
                                              </p:val>
                                            </p:tav>
                                            <p:tav tm="100000">
                                              <p:val>
                                                <p:strVal val="#ppt_x"/>
                                              </p:val>
                                            </p:tav>
                                          </p:tavLst>
                                        </p:anim>
                                        <p:anim calcmode="lin" valueType="num">
                                          <p:cBhvr additive="base">
                                            <p:cTn id="28" dur="1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500" fill="hold"/>
                                            <p:tgtEl>
                                              <p:spTgt spid="16"/>
                                            </p:tgtEl>
                                            <p:attrNameLst>
                                              <p:attrName>ppt_x</p:attrName>
                                            </p:attrNameLst>
                                          </p:cBhvr>
                                          <p:tavLst>
                                            <p:tav tm="0">
                                              <p:val>
                                                <p:strVal val="0-#ppt_w/2"/>
                                              </p:val>
                                            </p:tav>
                                            <p:tav tm="100000">
                                              <p:val>
                                                <p:strVal val="#ppt_x"/>
                                              </p:val>
                                            </p:tav>
                                          </p:tavLst>
                                        </p:anim>
                                        <p:anim calcmode="lin" valueType="num">
                                          <p:cBhvr additive="base">
                                            <p:cTn id="38" dur="150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500" fill="hold"/>
                                            <p:tgtEl>
                                              <p:spTgt spid="19"/>
                                            </p:tgtEl>
                                            <p:attrNameLst>
                                              <p:attrName>ppt_x</p:attrName>
                                            </p:attrNameLst>
                                          </p:cBhvr>
                                          <p:tavLst>
                                            <p:tav tm="0">
                                              <p:val>
                                                <p:strVal val="0-#ppt_w/2"/>
                                              </p:val>
                                            </p:tav>
                                            <p:tav tm="100000">
                                              <p:val>
                                                <p:strVal val="#ppt_x"/>
                                              </p:val>
                                            </p:tav>
                                          </p:tavLst>
                                        </p:anim>
                                        <p:anim calcmode="lin" valueType="num">
                                          <p:cBhvr additive="base">
                                            <p:cTn id="48" dur="1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1500" fill="hold"/>
                                            <p:tgtEl>
                                              <p:spTgt spid="21"/>
                                            </p:tgtEl>
                                            <p:attrNameLst>
                                              <p:attrName>ppt_x</p:attrName>
                                            </p:attrNameLst>
                                          </p:cBhvr>
                                          <p:tavLst>
                                            <p:tav tm="0">
                                              <p:val>
                                                <p:strVal val="0-#ppt_w/2"/>
                                              </p:val>
                                            </p:tav>
                                            <p:tav tm="100000">
                                              <p:val>
                                                <p:strVal val="#ppt_x"/>
                                              </p:val>
                                            </p:tav>
                                          </p:tavLst>
                                        </p:anim>
                                        <p:anim calcmode="lin" valueType="num">
                                          <p:cBhvr additive="base">
                                            <p:cTn id="58" dur="1500" fill="hold"/>
                                            <p:tgtEl>
                                              <p:spTgt spid="21"/>
                                            </p:tgtEl>
                                            <p:attrNameLst>
                                              <p:attrName>ppt_y</p:attrName>
                                            </p:attrNameLst>
                                          </p:cBhvr>
                                          <p:tavLst>
                                            <p:tav tm="0">
                                              <p:val>
                                                <p:strVal val="#ppt_y"/>
                                              </p:val>
                                            </p:tav>
                                            <p:tav tm="100000">
                                              <p:val>
                                                <p:strVal val="#ppt_y"/>
                                              </p:val>
                                            </p:tav>
                                          </p:tavLst>
                                        </p:anim>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3" grpId="0" animBg="1"/>
          <p:bldP spid="14" grpId="0"/>
          <p:bldP spid="16" grpId="0" animBg="1"/>
          <p:bldP spid="18" grpId="0"/>
          <p:bldP spid="20" grpId="0"/>
          <p:bldP spid="21" grpId="0" animBg="1"/>
          <p:bldP spid="2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4D30A1F-2785-46FB-06B5-F5C05750005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3" name="Freeform 6">
            <a:extLst>
              <a:ext uri="{FF2B5EF4-FFF2-40B4-BE49-F238E27FC236}">
                <a16:creationId xmlns:a16="http://schemas.microsoft.com/office/drawing/2014/main" id="{0DEFB708-5CCB-7455-73FA-E6D84611BDC6}"/>
              </a:ext>
            </a:extLst>
          </p:cNvPr>
          <p:cNvSpPr/>
          <p:nvPr/>
        </p:nvSpPr>
        <p:spPr>
          <a:xfrm>
            <a:off x="1409700" y="723900"/>
            <a:ext cx="15468600" cy="9677400"/>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Hình chữ nhật 3">
            <a:extLst>
              <a:ext uri="{FF2B5EF4-FFF2-40B4-BE49-F238E27FC236}">
                <a16:creationId xmlns:a16="http://schemas.microsoft.com/office/drawing/2014/main" id="{0E28F6C8-30BD-4495-9CE9-E7145D2C8A48}"/>
              </a:ext>
            </a:extLst>
          </p:cNvPr>
          <p:cNvSpPr/>
          <p:nvPr/>
        </p:nvSpPr>
        <p:spPr>
          <a:xfrm>
            <a:off x="2819400" y="1409700"/>
            <a:ext cx="3685625" cy="923330"/>
          </a:xfrm>
          <a:prstGeom prst="rect">
            <a:avLst/>
          </a:prstGeom>
          <a:noFill/>
        </p:spPr>
        <p:txBody>
          <a:bodyPr wrap="none" lIns="91440" tIns="45720" rIns="91440" bIns="45720">
            <a:spAutoFit/>
          </a:bodyPr>
          <a:lstStyle/>
          <a:p>
            <a:pPr algn="ctr"/>
            <a:r>
              <a:rPr lang="vi-VN" sz="5400" b="1" cap="none" spc="0">
                <a:ln w="0"/>
                <a:solidFill>
                  <a:schemeClr val="tx1"/>
                </a:solidFill>
              </a:rPr>
              <a:t>KẾT LUẬN</a:t>
            </a:r>
          </a:p>
        </p:txBody>
      </p:sp>
      <p:sp>
        <p:nvSpPr>
          <p:cNvPr id="6" name="Hộp Văn bản 5">
            <a:extLst>
              <a:ext uri="{FF2B5EF4-FFF2-40B4-BE49-F238E27FC236}">
                <a16:creationId xmlns:a16="http://schemas.microsoft.com/office/drawing/2014/main" id="{775AC1F2-9253-D484-B396-ACA9C26E9DD1}"/>
              </a:ext>
            </a:extLst>
          </p:cNvPr>
          <p:cNvSpPr txBox="1"/>
          <p:nvPr/>
        </p:nvSpPr>
        <p:spPr>
          <a:xfrm>
            <a:off x="2438400" y="2552700"/>
            <a:ext cx="13563600" cy="6217087"/>
          </a:xfrm>
          <a:prstGeom prst="rect">
            <a:avLst/>
          </a:prstGeom>
          <a:noFill/>
        </p:spPr>
        <p:txBody>
          <a:bodyPr wrap="square">
            <a:spAutoFit/>
          </a:bodyPr>
          <a:lstStyle/>
          <a:p>
            <a:pPr marL="571500" indent="-571500" algn="just">
              <a:spcBef>
                <a:spcPts val="1200"/>
              </a:spcBef>
              <a:spcAft>
                <a:spcPts val="1200"/>
              </a:spcAft>
              <a:buFont typeface="Wingdings" panose="05000000000000000000" pitchFamily="2" charset="2"/>
              <a:buChar char="Ø"/>
            </a:pPr>
            <a:r>
              <a:rPr lang="en-US" sz="5400" i="1">
                <a:latin typeface="Times New Roman" panose="02020603050405020304" pitchFamily="18" charset="0"/>
                <a:cs typeface="Times New Roman" panose="02020603050405020304" pitchFamily="18" charset="0"/>
              </a:rPr>
              <a:t>Tây Nguyên có thế mạnh phát triển cây công nghiệp và chăn nuôi gia súc lớn. Đây là vùng trồng cây công nghiệp lâu năm, chủ yếu là cà phê, hồ tiêu, cao su, chè,... </a:t>
            </a:r>
            <a:endParaRPr lang="vi-VN" sz="5400" i="1">
              <a:latin typeface="Times New Roman" panose="02020603050405020304" pitchFamily="18" charset="0"/>
              <a:cs typeface="Times New Roman" panose="02020603050405020304" pitchFamily="18" charset="0"/>
            </a:endParaRPr>
          </a:p>
          <a:p>
            <a:pPr marL="571500" indent="-571500" algn="just">
              <a:spcBef>
                <a:spcPts val="1200"/>
              </a:spcBef>
              <a:spcAft>
                <a:spcPts val="1200"/>
              </a:spcAft>
              <a:buFont typeface="Wingdings" panose="05000000000000000000" pitchFamily="2" charset="2"/>
              <a:buChar char="Ø"/>
            </a:pPr>
            <a:r>
              <a:rPr lang="en-US" sz="5400" i="1">
                <a:latin typeface="Times New Roman" panose="02020603050405020304" pitchFamily="18" charset="0"/>
                <a:cs typeface="Times New Roman" panose="02020603050405020304" pitchFamily="18" charset="0"/>
              </a:rPr>
              <a:t>Tây Nguyên có đàn gia súc lớn. Nhiều trang trại nuôi bò lấy thịt, trang trại bò sữa phát triển ở Lâm Đồng, Gia Lai, Đắk Lắk,…</a:t>
            </a:r>
          </a:p>
        </p:txBody>
      </p:sp>
    </p:spTree>
    <p:extLst>
      <p:ext uri="{BB962C8B-B14F-4D97-AF65-F5344CB8AC3E}">
        <p14:creationId xmlns:p14="http://schemas.microsoft.com/office/powerpoint/2010/main" val="3062034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10" name="Freeform 3">
            <a:extLst>
              <a:ext uri="{FF2B5EF4-FFF2-40B4-BE49-F238E27FC236}">
                <a16:creationId xmlns:a16="http://schemas.microsoft.com/office/drawing/2014/main" id="{83F2A35F-9F1C-23B1-A065-DE5511D28EFA}"/>
              </a:ext>
            </a:extLst>
          </p:cNvPr>
          <p:cNvSpPr/>
          <p:nvPr/>
        </p:nvSpPr>
        <p:spPr>
          <a:xfrm>
            <a:off x="-381000" y="-971549"/>
            <a:ext cx="10896600" cy="32004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Nhóm 34">
            <a:extLst>
              <a:ext uri="{FF2B5EF4-FFF2-40B4-BE49-F238E27FC236}">
                <a16:creationId xmlns:a16="http://schemas.microsoft.com/office/drawing/2014/main" id="{DD6D1BF8-6AAB-F20D-A469-F66C7279FF09}"/>
              </a:ext>
            </a:extLst>
          </p:cNvPr>
          <p:cNvGrpSpPr/>
          <p:nvPr/>
        </p:nvGrpSpPr>
        <p:grpSpPr>
          <a:xfrm>
            <a:off x="5543550" y="2305806"/>
            <a:ext cx="7200900" cy="1143000"/>
            <a:chOff x="685800" y="2705100"/>
            <a:chExt cx="15087600" cy="11430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5087600" cy="11430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914400" y="2743200"/>
              <a:ext cx="14706600"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b) Phát triển thuỷ điện</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26263"/>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ình chữ nhật 12">
            <a:extLst>
              <a:ext uri="{FF2B5EF4-FFF2-40B4-BE49-F238E27FC236}">
                <a16:creationId xmlns:a16="http://schemas.microsoft.com/office/drawing/2014/main" id="{A9ED0027-833E-13B8-D196-2A5803D3F236}"/>
              </a:ext>
            </a:extLst>
          </p:cNvPr>
          <p:cNvSpPr/>
          <p:nvPr/>
        </p:nvSpPr>
        <p:spPr>
          <a:xfrm>
            <a:off x="2522557" y="579468"/>
            <a:ext cx="7378943" cy="923330"/>
          </a:xfrm>
          <a:prstGeom prst="rect">
            <a:avLst/>
          </a:prstGeom>
          <a:noFill/>
        </p:spPr>
        <p:txBody>
          <a:bodyPr wrap="none" lIns="91440" tIns="45720" rIns="91440" bIns="45720">
            <a:spAutoFit/>
          </a:bodyPr>
          <a:lstStyle/>
          <a:p>
            <a:r>
              <a:rPr lang="vi-VN" sz="5400" b="1" cap="none" spc="0">
                <a:ln w="0"/>
                <a:solidFill>
                  <a:schemeClr val="tx1"/>
                </a:solidFill>
              </a:rPr>
              <a:t>2. Hoạt động sản xuất</a:t>
            </a:r>
          </a:p>
        </p:txBody>
      </p:sp>
      <p:sp>
        <p:nvSpPr>
          <p:cNvPr id="6" name="Freeform 6">
            <a:extLst>
              <a:ext uri="{FF2B5EF4-FFF2-40B4-BE49-F238E27FC236}">
                <a16:creationId xmlns:a16="http://schemas.microsoft.com/office/drawing/2014/main" id="{D5876D93-4003-0849-BA8C-DFC01519990F}"/>
              </a:ext>
            </a:extLst>
          </p:cNvPr>
          <p:cNvSpPr/>
          <p:nvPr/>
        </p:nvSpPr>
        <p:spPr>
          <a:xfrm>
            <a:off x="609600" y="3681662"/>
            <a:ext cx="7886700" cy="6369156"/>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6">
              <a:alphaModFix amt="63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24025D64-9941-7AC5-F7DB-D1770A58FC74}"/>
              </a:ext>
            </a:extLst>
          </p:cNvPr>
          <p:cNvSpPr txBox="1"/>
          <p:nvPr/>
        </p:nvSpPr>
        <p:spPr>
          <a:xfrm>
            <a:off x="933450" y="4189761"/>
            <a:ext cx="7239000" cy="5410712"/>
          </a:xfrm>
          <a:prstGeom prst="rect">
            <a:avLst/>
          </a:prstGeom>
          <a:noFill/>
        </p:spPr>
        <p:txBody>
          <a:bodyPr wrap="square">
            <a:spAutoFit/>
          </a:bodyPr>
          <a:lstStyle/>
          <a:p>
            <a:pPr marL="571500" indent="-571500" algn="just">
              <a:lnSpc>
                <a:spcPct val="90000"/>
              </a:lnSpc>
              <a:buFont typeface="Wingdings" panose="05000000000000000000" pitchFamily="2" charset="2"/>
              <a:buChar char="Ø"/>
            </a:pPr>
            <a:r>
              <a:rPr lang="vi-VN" sz="4800">
                <a:cs typeface="Arial" panose="020B0604020202020204" pitchFamily="34" charset="0"/>
              </a:rPr>
              <a:t>Quan sát hình 3 và đọc thông tin, em hãy kể tên một số nhà máy thuỷ điện ở vùng Tây Nguyên. </a:t>
            </a:r>
          </a:p>
          <a:p>
            <a:pPr marL="571500" indent="-571500" algn="just">
              <a:lnSpc>
                <a:spcPct val="90000"/>
              </a:lnSpc>
              <a:buFont typeface="Wingdings" panose="05000000000000000000" pitchFamily="2" charset="2"/>
              <a:buChar char="Ø"/>
            </a:pPr>
            <a:r>
              <a:rPr lang="vi-VN" sz="4800">
                <a:cs typeface="Arial" panose="020B0604020202020204" pitchFamily="34" charset="0"/>
              </a:rPr>
              <a:t>Cho biết các nhà máy đó được xây dựng trên những sông nào.</a:t>
            </a:r>
            <a:endParaRPr lang="en-US" sz="4800">
              <a:latin typeface="Arial" panose="020B0604020202020204" pitchFamily="34" charset="0"/>
              <a:cs typeface="Arial" panose="020B0604020202020204" pitchFamily="34" charset="0"/>
            </a:endParaRPr>
          </a:p>
        </p:txBody>
      </p:sp>
      <p:pic>
        <p:nvPicPr>
          <p:cNvPr id="14" name="Hình ảnh 13">
            <a:extLst>
              <a:ext uri="{FF2B5EF4-FFF2-40B4-BE49-F238E27FC236}">
                <a16:creationId xmlns:a16="http://schemas.microsoft.com/office/drawing/2014/main" id="{2B1740BE-B5EF-6A01-74B1-FCBAB0265D43}"/>
              </a:ext>
            </a:extLst>
          </p:cNvPr>
          <p:cNvPicPr>
            <a:picLocks noChangeAspect="1"/>
          </p:cNvPicPr>
          <p:nvPr/>
        </p:nvPicPr>
        <p:blipFill>
          <a:blip r:embed="rId8"/>
          <a:stretch>
            <a:fillRect/>
          </a:stretch>
        </p:blipFill>
        <p:spPr>
          <a:xfrm>
            <a:off x="10515600" y="3812385"/>
            <a:ext cx="5222894" cy="5518121"/>
          </a:xfrm>
          <a:prstGeom prst="rect">
            <a:avLst/>
          </a:prstGeom>
        </p:spPr>
      </p:pic>
      <p:sp>
        <p:nvSpPr>
          <p:cNvPr id="15" name="Hộp Văn bản 14">
            <a:extLst>
              <a:ext uri="{FF2B5EF4-FFF2-40B4-BE49-F238E27FC236}">
                <a16:creationId xmlns:a16="http://schemas.microsoft.com/office/drawing/2014/main" id="{127F9AF7-378A-4EB3-442C-2D59DE33B4DF}"/>
              </a:ext>
            </a:extLst>
          </p:cNvPr>
          <p:cNvSpPr txBox="1"/>
          <p:nvPr/>
        </p:nvSpPr>
        <p:spPr>
          <a:xfrm>
            <a:off x="9901500" y="9546547"/>
            <a:ext cx="6438900" cy="749692"/>
          </a:xfrm>
          <a:prstGeom prst="rect">
            <a:avLst/>
          </a:prstGeom>
          <a:noFill/>
        </p:spPr>
        <p:txBody>
          <a:bodyPr wrap="square">
            <a:spAutoFit/>
          </a:bodyPr>
          <a:lstStyle/>
          <a:p>
            <a:pPr algn="ctr">
              <a:lnSpc>
                <a:spcPct val="89000"/>
              </a:lnSpc>
            </a:pPr>
            <a:r>
              <a:rPr lang="en-US" sz="2400">
                <a:solidFill>
                  <a:schemeClr val="bg1"/>
                </a:solidFill>
                <a:latin typeface="Times New Roman" panose="02020603050405020304" pitchFamily="18" charset="0"/>
                <a:cs typeface="Times New Roman" panose="02020603050405020304" pitchFamily="18" charset="0"/>
              </a:rPr>
              <a:t>Hình 3. Lược đồ phân bố một số cây công nghiệp, vật nuôi, nhà máy thuỷ điện ở vùng Tây Nguyên</a:t>
            </a:r>
          </a:p>
        </p:txBody>
      </p:sp>
    </p:spTree>
    <p:extLst>
      <p:ext uri="{BB962C8B-B14F-4D97-AF65-F5344CB8AC3E}">
        <p14:creationId xmlns:p14="http://schemas.microsoft.com/office/powerpoint/2010/main" val="293422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8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80000">
                                          <p:cBhvr additive="base">
                                            <p:cTn id="12" dur="2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3" dur="2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8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80000">
                                          <p:cBhvr additive="base">
                                            <p:cTn id="16" dur="2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17" dur="20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8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80000">
                                          <p:cBhvr additive="base">
                                            <p:cTn id="20" dur="2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1" dur="20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8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80000">
                                          <p:cBhvr additive="base">
                                            <p:cTn id="24" dur="20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25"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ppt_x"/>
                                              </p:val>
                                            </p:tav>
                                            <p:tav tm="100000">
                                              <p:val>
                                                <p:strVal val="#ppt_x"/>
                                              </p:val>
                                            </p:tav>
                                          </p:tavLst>
                                        </p:anim>
                                        <p:anim calcmode="lin" valueType="num">
                                          <p:cBhvr additive="base">
                                            <p:cTn id="17" dur="20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ppt_x"/>
                                              </p:val>
                                            </p:tav>
                                            <p:tav tm="100000">
                                              <p:val>
                                                <p:strVal val="#ppt_x"/>
                                              </p:val>
                                            </p:tav>
                                          </p:tavLst>
                                        </p:anim>
                                        <p:anim calcmode="lin" valueType="num">
                                          <p:cBhvr additive="base">
                                            <p:cTn id="21" dur="20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ppt_x"/>
                                              </p:val>
                                            </p:tav>
                                            <p:tav tm="100000">
                                              <p:val>
                                                <p:strVal val="#ppt_x"/>
                                              </p:val>
                                            </p:tav>
                                          </p:tavLst>
                                        </p:anim>
                                        <p:anim calcmode="lin" valueType="num">
                                          <p:cBhvr additive="base">
                                            <p:cTn id="25"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630E49-48CF-3A9E-10EE-44F1E5A78FA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Freeform 2"/>
          <p:cNvSpPr/>
          <p:nvPr/>
        </p:nvSpPr>
        <p:spPr>
          <a:xfrm>
            <a:off x="-53453" y="1448326"/>
            <a:ext cx="9156211" cy="9333973"/>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82000"/>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Hình ảnh 1">
            <a:extLst>
              <a:ext uri="{FF2B5EF4-FFF2-40B4-BE49-F238E27FC236}">
                <a16:creationId xmlns:a16="http://schemas.microsoft.com/office/drawing/2014/main" id="{68A86CC1-10A9-A30A-05EF-A4F2C1A362D9}"/>
              </a:ext>
            </a:extLst>
          </p:cNvPr>
          <p:cNvPicPr>
            <a:picLocks noChangeAspect="1"/>
          </p:cNvPicPr>
          <p:nvPr/>
        </p:nvPicPr>
        <p:blipFill>
          <a:blip r:embed="rId5"/>
          <a:stretch>
            <a:fillRect/>
          </a:stretch>
        </p:blipFill>
        <p:spPr>
          <a:xfrm>
            <a:off x="9102759" y="0"/>
            <a:ext cx="9156212" cy="9673771"/>
          </a:xfrm>
          <a:prstGeom prst="rect">
            <a:avLst/>
          </a:prstGeom>
        </p:spPr>
      </p:pic>
      <p:sp>
        <p:nvSpPr>
          <p:cNvPr id="4" name="Hộp Văn bản 3">
            <a:extLst>
              <a:ext uri="{FF2B5EF4-FFF2-40B4-BE49-F238E27FC236}">
                <a16:creationId xmlns:a16="http://schemas.microsoft.com/office/drawing/2014/main" id="{523DFA27-F866-D425-B269-8E3F88B1FD5C}"/>
              </a:ext>
            </a:extLst>
          </p:cNvPr>
          <p:cNvSpPr txBox="1"/>
          <p:nvPr/>
        </p:nvSpPr>
        <p:spPr>
          <a:xfrm>
            <a:off x="10461415" y="9632754"/>
            <a:ext cx="6438900" cy="749692"/>
          </a:xfrm>
          <a:prstGeom prst="rect">
            <a:avLst/>
          </a:prstGeom>
          <a:noFill/>
        </p:spPr>
        <p:txBody>
          <a:bodyPr wrap="square">
            <a:spAutoFit/>
          </a:bodyPr>
          <a:lstStyle/>
          <a:p>
            <a:pPr algn="ctr">
              <a:lnSpc>
                <a:spcPct val="89000"/>
              </a:lnSpc>
            </a:pPr>
            <a:r>
              <a:rPr lang="en-US" sz="2400">
                <a:solidFill>
                  <a:schemeClr val="bg1"/>
                </a:solidFill>
                <a:latin typeface="Times New Roman" panose="02020603050405020304" pitchFamily="18" charset="0"/>
                <a:cs typeface="Times New Roman" panose="02020603050405020304" pitchFamily="18" charset="0"/>
              </a:rPr>
              <a:t>Hình 3. Lược đồ phân bố một số cây công nghiệp, vật nuôi, nhà máy thuỷ điện ở vùng Tây Nguyên</a:t>
            </a:r>
          </a:p>
        </p:txBody>
      </p:sp>
      <p:sp>
        <p:nvSpPr>
          <p:cNvPr id="9" name="Hình chữ nhật 8">
            <a:extLst>
              <a:ext uri="{FF2B5EF4-FFF2-40B4-BE49-F238E27FC236}">
                <a16:creationId xmlns:a16="http://schemas.microsoft.com/office/drawing/2014/main" id="{5923C01F-4CAA-70B3-360D-D3B1FD58A4B0}"/>
              </a:ext>
            </a:extLst>
          </p:cNvPr>
          <p:cNvSpPr/>
          <p:nvPr/>
        </p:nvSpPr>
        <p:spPr>
          <a:xfrm>
            <a:off x="152400" y="105756"/>
            <a:ext cx="6629400" cy="1066800"/>
          </a:xfrm>
          <a:prstGeom prst="rect">
            <a:avLst/>
          </a:prstGeom>
          <a:solidFill>
            <a:schemeClr val="bg1"/>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81A8C2F0-95F7-D085-EF79-068C95EEB4A7}"/>
              </a:ext>
            </a:extLst>
          </p:cNvPr>
          <p:cNvSpPr txBox="1"/>
          <p:nvPr/>
        </p:nvSpPr>
        <p:spPr>
          <a:xfrm>
            <a:off x="533400" y="190500"/>
            <a:ext cx="6324600" cy="923330"/>
          </a:xfrm>
          <a:prstGeom prst="rect">
            <a:avLst/>
          </a:prstGeom>
          <a:noFill/>
        </p:spPr>
        <p:txBody>
          <a:bodyPr wrap="square">
            <a:spAutoFit/>
          </a:bodyPr>
          <a:lstStyle/>
          <a:p>
            <a:r>
              <a:rPr lang="vi-VN" sz="5400" b="1">
                <a:latin typeface="Arial" panose="020B0604020202020204" pitchFamily="34" charset="0"/>
                <a:cs typeface="Arial" panose="020B0604020202020204" pitchFamily="34" charset="0"/>
              </a:rPr>
              <a:t>Nhà máy thủy điện</a:t>
            </a:r>
            <a:endParaRPr lang="en-US" sz="5400" b="1"/>
          </a:p>
        </p:txBody>
      </p:sp>
      <p:sp>
        <p:nvSpPr>
          <p:cNvPr id="7" name="Hình chữ nhật 6">
            <a:extLst>
              <a:ext uri="{FF2B5EF4-FFF2-40B4-BE49-F238E27FC236}">
                <a16:creationId xmlns:a16="http://schemas.microsoft.com/office/drawing/2014/main" id="{71C88F5F-92BC-F238-B2AF-4AD1BDFD637D}"/>
              </a:ext>
            </a:extLst>
          </p:cNvPr>
          <p:cNvSpPr/>
          <p:nvPr/>
        </p:nvSpPr>
        <p:spPr>
          <a:xfrm>
            <a:off x="514350" y="2054931"/>
            <a:ext cx="327659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solidFill>
                  <a:srgbClr val="C00000"/>
                </a:solidFill>
              </a:rPr>
              <a:t>Ialy</a:t>
            </a:r>
          </a:p>
          <a:p>
            <a:pPr marL="571500" indent="-571500">
              <a:buFont typeface="Wingdings" panose="05000000000000000000" pitchFamily="2" charset="2"/>
              <a:buChar char="Ø"/>
            </a:pPr>
            <a:r>
              <a:rPr lang="vi-VN" sz="4400">
                <a:ln w="0"/>
                <a:solidFill>
                  <a:srgbClr val="C00000"/>
                </a:solidFill>
              </a:rPr>
              <a:t>Sêsan 3</a:t>
            </a:r>
            <a:endParaRPr lang="vi-VN" sz="4400" b="0" cap="none" spc="0">
              <a:ln w="0"/>
              <a:solidFill>
                <a:srgbClr val="C00000"/>
              </a:solidFill>
            </a:endParaRPr>
          </a:p>
        </p:txBody>
      </p:sp>
      <p:sp>
        <p:nvSpPr>
          <p:cNvPr id="12" name="Hình chữ nhật 11">
            <a:extLst>
              <a:ext uri="{FF2B5EF4-FFF2-40B4-BE49-F238E27FC236}">
                <a16:creationId xmlns:a16="http://schemas.microsoft.com/office/drawing/2014/main" id="{8785ADD0-A35B-AC49-1CD9-B41412E69F89}"/>
              </a:ext>
            </a:extLst>
          </p:cNvPr>
          <p:cNvSpPr/>
          <p:nvPr/>
        </p:nvSpPr>
        <p:spPr>
          <a:xfrm>
            <a:off x="4445031" y="2347482"/>
            <a:ext cx="3657600" cy="769441"/>
          </a:xfrm>
          <a:prstGeom prst="rect">
            <a:avLst/>
          </a:prstGeom>
          <a:noFill/>
        </p:spPr>
        <p:txBody>
          <a:bodyPr wrap="square" lIns="91440" tIns="45720" rIns="91440" bIns="45720">
            <a:spAutoFit/>
          </a:bodyPr>
          <a:lstStyle/>
          <a:p>
            <a:r>
              <a:rPr lang="vi-VN" sz="4400">
                <a:ln w="0"/>
                <a:solidFill>
                  <a:srgbClr val="0070C0"/>
                </a:solidFill>
              </a:rPr>
              <a:t>Sông Sê San</a:t>
            </a:r>
            <a:endParaRPr lang="vi-VN" sz="4400" b="0" cap="none" spc="0">
              <a:ln w="0"/>
              <a:solidFill>
                <a:srgbClr val="0070C0"/>
              </a:solidFill>
            </a:endParaRPr>
          </a:p>
        </p:txBody>
      </p:sp>
      <p:sp>
        <p:nvSpPr>
          <p:cNvPr id="15" name="Hình chữ nhật 14">
            <a:extLst>
              <a:ext uri="{FF2B5EF4-FFF2-40B4-BE49-F238E27FC236}">
                <a16:creationId xmlns:a16="http://schemas.microsoft.com/office/drawing/2014/main" id="{41F9B419-0319-E40D-E242-67D4EA001425}"/>
              </a:ext>
            </a:extLst>
          </p:cNvPr>
          <p:cNvSpPr/>
          <p:nvPr/>
        </p:nvSpPr>
        <p:spPr>
          <a:xfrm>
            <a:off x="514350" y="3933559"/>
            <a:ext cx="327659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solidFill>
                  <a:srgbClr val="C00000"/>
                </a:solidFill>
              </a:rPr>
              <a:t>An Khê</a:t>
            </a:r>
          </a:p>
          <a:p>
            <a:pPr marL="571500" indent="-571500">
              <a:buFont typeface="Wingdings" panose="05000000000000000000" pitchFamily="2" charset="2"/>
              <a:buChar char="Ø"/>
            </a:pPr>
            <a:r>
              <a:rPr lang="vi-VN" sz="4400">
                <a:ln w="0"/>
                <a:solidFill>
                  <a:srgbClr val="C00000"/>
                </a:solidFill>
              </a:rPr>
              <a:t>Ayun Hạ</a:t>
            </a:r>
          </a:p>
        </p:txBody>
      </p:sp>
      <p:sp>
        <p:nvSpPr>
          <p:cNvPr id="17" name="Hình chữ nhật 16">
            <a:extLst>
              <a:ext uri="{FF2B5EF4-FFF2-40B4-BE49-F238E27FC236}">
                <a16:creationId xmlns:a16="http://schemas.microsoft.com/office/drawing/2014/main" id="{C53A7AC1-AF58-01B8-B2A6-CCA7E1A66976}"/>
              </a:ext>
            </a:extLst>
          </p:cNvPr>
          <p:cNvSpPr/>
          <p:nvPr/>
        </p:nvSpPr>
        <p:spPr>
          <a:xfrm>
            <a:off x="4445031" y="4246421"/>
            <a:ext cx="3657600" cy="769441"/>
          </a:xfrm>
          <a:prstGeom prst="rect">
            <a:avLst/>
          </a:prstGeom>
          <a:noFill/>
        </p:spPr>
        <p:txBody>
          <a:bodyPr wrap="square" lIns="91440" tIns="45720" rIns="91440" bIns="45720">
            <a:spAutoFit/>
          </a:bodyPr>
          <a:lstStyle/>
          <a:p>
            <a:r>
              <a:rPr lang="vi-VN" sz="4400">
                <a:ln w="0"/>
                <a:solidFill>
                  <a:srgbClr val="0070C0"/>
                </a:solidFill>
              </a:rPr>
              <a:t>Sông Ba</a:t>
            </a:r>
            <a:endParaRPr lang="vi-VN" sz="4400" b="0" cap="none" spc="0">
              <a:ln w="0"/>
              <a:solidFill>
                <a:srgbClr val="0070C0"/>
              </a:solidFill>
            </a:endParaRPr>
          </a:p>
        </p:txBody>
      </p:sp>
      <p:sp>
        <p:nvSpPr>
          <p:cNvPr id="22" name="Hình chữ nhật 21">
            <a:extLst>
              <a:ext uri="{FF2B5EF4-FFF2-40B4-BE49-F238E27FC236}">
                <a16:creationId xmlns:a16="http://schemas.microsoft.com/office/drawing/2014/main" id="{15BC6466-36B1-75FC-F6B1-522891F9756D}"/>
              </a:ext>
            </a:extLst>
          </p:cNvPr>
          <p:cNvSpPr/>
          <p:nvPr/>
        </p:nvSpPr>
        <p:spPr>
          <a:xfrm>
            <a:off x="762000" y="4519084"/>
            <a:ext cx="3276599" cy="769441"/>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endParaRPr lang="vi-VN" sz="4400" b="0" cap="none" spc="0">
              <a:ln w="0"/>
              <a:solidFill>
                <a:srgbClr val="C00000"/>
              </a:solidFill>
            </a:endParaRPr>
          </a:p>
        </p:txBody>
      </p:sp>
      <p:sp>
        <p:nvSpPr>
          <p:cNvPr id="26" name="Hình chữ nhật 25">
            <a:extLst>
              <a:ext uri="{FF2B5EF4-FFF2-40B4-BE49-F238E27FC236}">
                <a16:creationId xmlns:a16="http://schemas.microsoft.com/office/drawing/2014/main" id="{60462606-E3D5-E6EA-94B3-5A666C8AE968}"/>
              </a:ext>
            </a:extLst>
          </p:cNvPr>
          <p:cNvSpPr/>
          <p:nvPr/>
        </p:nvSpPr>
        <p:spPr>
          <a:xfrm>
            <a:off x="514350" y="5812187"/>
            <a:ext cx="405764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solidFill>
                  <a:srgbClr val="C00000"/>
                </a:solidFill>
              </a:rPr>
              <a:t>Đrây Hinh</a:t>
            </a:r>
          </a:p>
          <a:p>
            <a:pPr marL="571500" indent="-571500">
              <a:buFont typeface="Wingdings" panose="05000000000000000000" pitchFamily="2" charset="2"/>
              <a:buChar char="Ø"/>
            </a:pPr>
            <a:r>
              <a:rPr lang="vi-VN" sz="4400" b="0" cap="none" spc="0">
                <a:ln w="0"/>
                <a:solidFill>
                  <a:srgbClr val="C00000"/>
                </a:solidFill>
              </a:rPr>
              <a:t>Buôn Kuôp</a:t>
            </a:r>
          </a:p>
        </p:txBody>
      </p:sp>
      <p:sp>
        <p:nvSpPr>
          <p:cNvPr id="27" name="Hình chữ nhật 26">
            <a:extLst>
              <a:ext uri="{FF2B5EF4-FFF2-40B4-BE49-F238E27FC236}">
                <a16:creationId xmlns:a16="http://schemas.microsoft.com/office/drawing/2014/main" id="{91BC69A8-578E-C23C-F5AF-8C59A2FD3451}"/>
              </a:ext>
            </a:extLst>
          </p:cNvPr>
          <p:cNvSpPr/>
          <p:nvPr/>
        </p:nvSpPr>
        <p:spPr>
          <a:xfrm>
            <a:off x="4445031" y="6145360"/>
            <a:ext cx="4365595" cy="769441"/>
          </a:xfrm>
          <a:prstGeom prst="rect">
            <a:avLst/>
          </a:prstGeom>
          <a:noFill/>
        </p:spPr>
        <p:txBody>
          <a:bodyPr wrap="square" lIns="91440" tIns="45720" rIns="91440" bIns="45720">
            <a:spAutoFit/>
          </a:bodyPr>
          <a:lstStyle/>
          <a:p>
            <a:r>
              <a:rPr lang="vi-VN" sz="4400">
                <a:ln w="0"/>
                <a:solidFill>
                  <a:srgbClr val="0070C0"/>
                </a:solidFill>
              </a:rPr>
              <a:t>Sông Srêpôk</a:t>
            </a:r>
            <a:endParaRPr lang="vi-VN" sz="4400" b="0" cap="none" spc="0">
              <a:ln w="0"/>
              <a:solidFill>
                <a:srgbClr val="0070C0"/>
              </a:solidFill>
            </a:endParaRPr>
          </a:p>
        </p:txBody>
      </p:sp>
      <p:sp>
        <p:nvSpPr>
          <p:cNvPr id="28" name="Hình chữ nhật 27">
            <a:extLst>
              <a:ext uri="{FF2B5EF4-FFF2-40B4-BE49-F238E27FC236}">
                <a16:creationId xmlns:a16="http://schemas.microsoft.com/office/drawing/2014/main" id="{402F4838-FF68-8857-41A4-406EEFD30900}"/>
              </a:ext>
            </a:extLst>
          </p:cNvPr>
          <p:cNvSpPr/>
          <p:nvPr/>
        </p:nvSpPr>
        <p:spPr>
          <a:xfrm>
            <a:off x="514350" y="7690816"/>
            <a:ext cx="405764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solidFill>
                  <a:srgbClr val="C00000"/>
                </a:solidFill>
              </a:rPr>
              <a:t>Đồng Nai 4</a:t>
            </a:r>
          </a:p>
          <a:p>
            <a:pPr marL="571500" indent="-571500">
              <a:buFont typeface="Wingdings" panose="05000000000000000000" pitchFamily="2" charset="2"/>
              <a:buChar char="Ø"/>
            </a:pPr>
            <a:r>
              <a:rPr lang="vi-VN" sz="4400">
                <a:ln w="0"/>
                <a:solidFill>
                  <a:srgbClr val="C00000"/>
                </a:solidFill>
              </a:rPr>
              <a:t>Đồng Nai 3</a:t>
            </a:r>
            <a:endParaRPr lang="vi-VN" sz="4400" b="0" cap="none" spc="0">
              <a:ln w="0"/>
              <a:solidFill>
                <a:srgbClr val="C00000"/>
              </a:solidFill>
            </a:endParaRPr>
          </a:p>
        </p:txBody>
      </p:sp>
      <p:sp>
        <p:nvSpPr>
          <p:cNvPr id="29" name="Hình chữ nhật 28">
            <a:extLst>
              <a:ext uri="{FF2B5EF4-FFF2-40B4-BE49-F238E27FC236}">
                <a16:creationId xmlns:a16="http://schemas.microsoft.com/office/drawing/2014/main" id="{D2613861-2AE7-AF1B-547C-5D77B350675B}"/>
              </a:ext>
            </a:extLst>
          </p:cNvPr>
          <p:cNvSpPr/>
          <p:nvPr/>
        </p:nvSpPr>
        <p:spPr>
          <a:xfrm>
            <a:off x="4445031" y="8044300"/>
            <a:ext cx="4365595" cy="769441"/>
          </a:xfrm>
          <a:prstGeom prst="rect">
            <a:avLst/>
          </a:prstGeom>
          <a:noFill/>
        </p:spPr>
        <p:txBody>
          <a:bodyPr wrap="square" lIns="91440" tIns="45720" rIns="91440" bIns="45720">
            <a:spAutoFit/>
          </a:bodyPr>
          <a:lstStyle/>
          <a:p>
            <a:r>
              <a:rPr lang="vi-VN" sz="4400">
                <a:ln w="0"/>
                <a:solidFill>
                  <a:srgbClr val="0070C0"/>
                </a:solidFill>
              </a:rPr>
              <a:t>Sông Đồng Nai</a:t>
            </a:r>
            <a:endParaRPr lang="vi-VN" sz="4400" b="0" cap="none" spc="0">
              <a:ln w="0"/>
              <a:solidFill>
                <a:srgbClr val="0070C0"/>
              </a:solidFill>
            </a:endParaRPr>
          </a:p>
        </p:txBody>
      </p:sp>
    </p:spTree>
    <p:extLst>
      <p:ext uri="{BB962C8B-B14F-4D97-AF65-F5344CB8AC3E}">
        <p14:creationId xmlns:p14="http://schemas.microsoft.com/office/powerpoint/2010/main" val="1582904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nodePh="1">
                                  <p:stCondLst>
                                    <p:cond delay="0"/>
                                  </p:stCondLst>
                                  <p:endCondLst>
                                    <p:cond evt="begin" delay="0">
                                      <p:tn val="20"/>
                                    </p:cond>
                                  </p:end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7" grpId="0"/>
      <p:bldP spid="22" grpId="0"/>
      <p:bldP spid="26"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3" name="Freeform 3"/>
          <p:cNvSpPr/>
          <p:nvPr/>
        </p:nvSpPr>
        <p:spPr>
          <a:xfrm>
            <a:off x="1028700" y="2575457"/>
            <a:ext cx="3546461" cy="6433490"/>
          </a:xfrm>
          <a:custGeom>
            <a:avLst/>
            <a:gdLst/>
            <a:ahLst/>
            <a:cxnLst/>
            <a:rect l="l" t="t" r="r" b="b"/>
            <a:pathLst>
              <a:path w="3546461" h="6433490">
                <a:moveTo>
                  <a:pt x="0" y="0"/>
                </a:moveTo>
                <a:lnTo>
                  <a:pt x="3546461" y="0"/>
                </a:lnTo>
                <a:lnTo>
                  <a:pt x="3546461" y="6433490"/>
                </a:lnTo>
                <a:lnTo>
                  <a:pt x="0" y="6433490"/>
                </a:lnTo>
                <a:lnTo>
                  <a:pt x="0" y="0"/>
                </a:lnTo>
                <a:close/>
              </a:path>
            </a:pathLst>
          </a:custGeom>
          <a:blipFill>
            <a:blip r:embed="rId3"/>
            <a:stretch>
              <a:fillRect/>
            </a:stretch>
          </a:blipFill>
        </p:spPr>
        <p:txBody>
          <a:bodyPr/>
          <a:lstStyle/>
          <a:p>
            <a:endParaRPr lang="en-US"/>
          </a:p>
        </p:txBody>
      </p:sp>
      <p:sp>
        <p:nvSpPr>
          <p:cNvPr id="4" name="Freeform 4"/>
          <p:cNvSpPr/>
          <p:nvPr/>
        </p:nvSpPr>
        <p:spPr>
          <a:xfrm>
            <a:off x="2801931" y="2824810"/>
            <a:ext cx="3546461" cy="6433490"/>
          </a:xfrm>
          <a:custGeom>
            <a:avLst/>
            <a:gdLst/>
            <a:ahLst/>
            <a:cxnLst/>
            <a:rect l="l" t="t" r="r" b="b"/>
            <a:pathLst>
              <a:path w="3546461" h="6433490">
                <a:moveTo>
                  <a:pt x="0" y="0"/>
                </a:moveTo>
                <a:lnTo>
                  <a:pt x="3546461" y="0"/>
                </a:lnTo>
                <a:lnTo>
                  <a:pt x="3546461" y="6433490"/>
                </a:lnTo>
                <a:lnTo>
                  <a:pt x="0" y="6433490"/>
                </a:lnTo>
                <a:lnTo>
                  <a:pt x="0" y="0"/>
                </a:lnTo>
                <a:close/>
              </a:path>
            </a:pathLst>
          </a:custGeom>
          <a:blipFill>
            <a:blip r:embed="rId3"/>
            <a:stretch>
              <a:fillRect/>
            </a:stretch>
          </a:blipFill>
        </p:spPr>
        <p:txBody>
          <a:bodyPr/>
          <a:lstStyle/>
          <a:p>
            <a:endParaRPr lang="en-US"/>
          </a:p>
        </p:txBody>
      </p:sp>
      <p:sp>
        <p:nvSpPr>
          <p:cNvPr id="6" name="Freeform 6"/>
          <p:cNvSpPr/>
          <p:nvPr/>
        </p:nvSpPr>
        <p:spPr>
          <a:xfrm>
            <a:off x="6019207" y="1866900"/>
            <a:ext cx="12159065" cy="8141344"/>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4">
              <a:alphaModFix amt="6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Hộp Văn bản 8">
            <a:extLst>
              <a:ext uri="{FF2B5EF4-FFF2-40B4-BE49-F238E27FC236}">
                <a16:creationId xmlns:a16="http://schemas.microsoft.com/office/drawing/2014/main" id="{31051337-F0C5-0C5C-B579-B4CFD5413FC5}"/>
              </a:ext>
            </a:extLst>
          </p:cNvPr>
          <p:cNvSpPr txBox="1">
            <a:spLocks noChangeAspect="1"/>
          </p:cNvSpPr>
          <p:nvPr/>
        </p:nvSpPr>
        <p:spPr>
          <a:xfrm>
            <a:off x="6325742" y="264883"/>
            <a:ext cx="6267375" cy="1464916"/>
          </a:xfrm>
          <a:custGeom>
            <a:avLst/>
            <a:gdLst/>
            <a:ahLst/>
            <a:cxnLst/>
            <a:rect l="l" t="t" r="r" b="b"/>
            <a:pathLst>
              <a:path w="6267375" h="1464916">
                <a:moveTo>
                  <a:pt x="5666556" y="1162571"/>
                </a:moveTo>
                <a:cubicBezTo>
                  <a:pt x="5681314" y="1162571"/>
                  <a:pt x="5693860" y="1167737"/>
                  <a:pt x="5704191" y="1178068"/>
                </a:cubicBezTo>
                <a:cubicBezTo>
                  <a:pt x="5714522" y="1188399"/>
                  <a:pt x="5719688" y="1200944"/>
                  <a:pt x="5719688" y="1215703"/>
                </a:cubicBezTo>
                <a:cubicBezTo>
                  <a:pt x="5719688" y="1229618"/>
                  <a:pt x="5714522" y="1241742"/>
                  <a:pt x="5704191" y="1252073"/>
                </a:cubicBezTo>
                <a:cubicBezTo>
                  <a:pt x="5693860" y="1262404"/>
                  <a:pt x="5681314" y="1267570"/>
                  <a:pt x="5666556" y="1267570"/>
                </a:cubicBezTo>
                <a:cubicBezTo>
                  <a:pt x="5653063" y="1267570"/>
                  <a:pt x="5641149" y="1262404"/>
                  <a:pt x="5630819" y="1252073"/>
                </a:cubicBezTo>
                <a:cubicBezTo>
                  <a:pt x="5620488" y="1241742"/>
                  <a:pt x="5615322" y="1229618"/>
                  <a:pt x="5615322" y="1215703"/>
                </a:cubicBezTo>
                <a:cubicBezTo>
                  <a:pt x="5615322" y="1200944"/>
                  <a:pt x="5620487" y="1188399"/>
                  <a:pt x="5630819" y="1178068"/>
                </a:cubicBezTo>
                <a:cubicBezTo>
                  <a:pt x="5641149" y="1167737"/>
                  <a:pt x="5653062" y="1162571"/>
                  <a:pt x="5666556" y="1162571"/>
                </a:cubicBezTo>
                <a:close/>
                <a:moveTo>
                  <a:pt x="5984221" y="594412"/>
                </a:moveTo>
                <a:lnTo>
                  <a:pt x="5983943" y="595755"/>
                </a:lnTo>
                <a:cubicBezTo>
                  <a:pt x="5982401" y="601289"/>
                  <a:pt x="5978546" y="612279"/>
                  <a:pt x="5972379" y="628725"/>
                </a:cubicBezTo>
                <a:cubicBezTo>
                  <a:pt x="5964157" y="650652"/>
                  <a:pt x="5953825" y="677851"/>
                  <a:pt x="5941386" y="710320"/>
                </a:cubicBezTo>
                <a:cubicBezTo>
                  <a:pt x="5928946" y="742789"/>
                  <a:pt x="5915347" y="777789"/>
                  <a:pt x="5900588" y="815318"/>
                </a:cubicBezTo>
                <a:cubicBezTo>
                  <a:pt x="5885830" y="852848"/>
                  <a:pt x="5872230" y="888479"/>
                  <a:pt x="5859791" y="922214"/>
                </a:cubicBezTo>
                <a:cubicBezTo>
                  <a:pt x="5847351" y="955948"/>
                  <a:pt x="5837020" y="985571"/>
                  <a:pt x="5828797" y="1011083"/>
                </a:cubicBezTo>
                <a:cubicBezTo>
                  <a:pt x="5820575" y="1036594"/>
                  <a:pt x="5816463" y="1052724"/>
                  <a:pt x="5816463" y="1059471"/>
                </a:cubicBezTo>
                <a:cubicBezTo>
                  <a:pt x="5816463" y="1074229"/>
                  <a:pt x="5818887" y="1083506"/>
                  <a:pt x="5823737" y="1087301"/>
                </a:cubicBezTo>
                <a:cubicBezTo>
                  <a:pt x="5828587" y="1091097"/>
                  <a:pt x="5833541" y="1092994"/>
                  <a:pt x="5838601" y="1092994"/>
                </a:cubicBezTo>
                <a:cubicBezTo>
                  <a:pt x="5849144" y="1092994"/>
                  <a:pt x="5859369" y="1089621"/>
                  <a:pt x="5869279" y="1082874"/>
                </a:cubicBezTo>
                <a:cubicBezTo>
                  <a:pt x="5879188" y="1076127"/>
                  <a:pt x="5888887" y="1068220"/>
                  <a:pt x="5898374" y="1059154"/>
                </a:cubicBezTo>
                <a:cubicBezTo>
                  <a:pt x="5907862" y="1050088"/>
                  <a:pt x="5916295" y="1040811"/>
                  <a:pt x="5923675" y="1031323"/>
                </a:cubicBezTo>
                <a:lnTo>
                  <a:pt x="5933797" y="1018377"/>
                </a:lnTo>
                <a:lnTo>
                  <a:pt x="5934136" y="1012921"/>
                </a:lnTo>
                <a:cubicBezTo>
                  <a:pt x="5935599" y="999836"/>
                  <a:pt x="5939256" y="982778"/>
                  <a:pt x="5945107" y="961746"/>
                </a:cubicBezTo>
                <a:cubicBezTo>
                  <a:pt x="5952908" y="933705"/>
                  <a:pt x="5962817" y="900497"/>
                  <a:pt x="5974835" y="862125"/>
                </a:cubicBezTo>
                <a:cubicBezTo>
                  <a:pt x="5986853" y="823752"/>
                  <a:pt x="6000873" y="781900"/>
                  <a:pt x="6016897" y="736569"/>
                </a:cubicBezTo>
                <a:cubicBezTo>
                  <a:pt x="6032922" y="691239"/>
                  <a:pt x="6049577" y="644749"/>
                  <a:pt x="6066867" y="597099"/>
                </a:cubicBezTo>
                <a:lnTo>
                  <a:pt x="5997922" y="597099"/>
                </a:lnTo>
                <a:close/>
                <a:moveTo>
                  <a:pt x="5859475" y="590774"/>
                </a:moveTo>
                <a:cubicBezTo>
                  <a:pt x="5819836" y="594147"/>
                  <a:pt x="5784626" y="606797"/>
                  <a:pt x="5753844" y="628725"/>
                </a:cubicBezTo>
                <a:cubicBezTo>
                  <a:pt x="5723061" y="650652"/>
                  <a:pt x="5695757" y="677429"/>
                  <a:pt x="5671932" y="709055"/>
                </a:cubicBezTo>
                <a:cubicBezTo>
                  <a:pt x="5648107" y="740681"/>
                  <a:pt x="5627867" y="774837"/>
                  <a:pt x="5611211" y="811523"/>
                </a:cubicBezTo>
                <a:cubicBezTo>
                  <a:pt x="5594555" y="848209"/>
                  <a:pt x="5580955" y="882576"/>
                  <a:pt x="5570413" y="914624"/>
                </a:cubicBezTo>
                <a:cubicBezTo>
                  <a:pt x="5559871" y="946671"/>
                  <a:pt x="5552280" y="974291"/>
                  <a:pt x="5547642" y="997484"/>
                </a:cubicBezTo>
                <a:cubicBezTo>
                  <a:pt x="5543004" y="1020676"/>
                  <a:pt x="5540685" y="1035013"/>
                  <a:pt x="5540685" y="1040495"/>
                </a:cubicBezTo>
                <a:cubicBezTo>
                  <a:pt x="5540685" y="1053989"/>
                  <a:pt x="5542371" y="1064847"/>
                  <a:pt x="5545745" y="1073070"/>
                </a:cubicBezTo>
                <a:cubicBezTo>
                  <a:pt x="5549118" y="1081293"/>
                  <a:pt x="5557341" y="1085404"/>
                  <a:pt x="5570413" y="1085404"/>
                </a:cubicBezTo>
                <a:cubicBezTo>
                  <a:pt x="5587702" y="1085404"/>
                  <a:pt x="5604358" y="1075916"/>
                  <a:pt x="5620382" y="1056941"/>
                </a:cubicBezTo>
                <a:cubicBezTo>
                  <a:pt x="5636406" y="1037965"/>
                  <a:pt x="5652113" y="1013402"/>
                  <a:pt x="5667505" y="983252"/>
                </a:cubicBezTo>
                <a:cubicBezTo>
                  <a:pt x="5682896" y="953102"/>
                  <a:pt x="5698393" y="919473"/>
                  <a:pt x="5713995" y="882365"/>
                </a:cubicBezTo>
                <a:cubicBezTo>
                  <a:pt x="5729598" y="845257"/>
                  <a:pt x="5745831" y="808782"/>
                  <a:pt x="5762699" y="772939"/>
                </a:cubicBezTo>
                <a:cubicBezTo>
                  <a:pt x="5779567" y="737096"/>
                  <a:pt x="5797277" y="703995"/>
                  <a:pt x="5815831" y="673634"/>
                </a:cubicBezTo>
                <a:cubicBezTo>
                  <a:pt x="5834384" y="643273"/>
                  <a:pt x="5853992" y="619448"/>
                  <a:pt x="5874655" y="602159"/>
                </a:cubicBezTo>
                <a:cubicBezTo>
                  <a:pt x="5874655" y="596256"/>
                  <a:pt x="5872968" y="592882"/>
                  <a:pt x="5869595" y="592039"/>
                </a:cubicBezTo>
                <a:cubicBezTo>
                  <a:pt x="5866222" y="591195"/>
                  <a:pt x="5862848" y="590774"/>
                  <a:pt x="5859475" y="590774"/>
                </a:cubicBezTo>
                <a:close/>
                <a:moveTo>
                  <a:pt x="5330688" y="590774"/>
                </a:moveTo>
                <a:cubicBezTo>
                  <a:pt x="5310025" y="590774"/>
                  <a:pt x="5289363" y="598996"/>
                  <a:pt x="5268701" y="615442"/>
                </a:cubicBezTo>
                <a:cubicBezTo>
                  <a:pt x="5248039" y="631887"/>
                  <a:pt x="5228220" y="652866"/>
                  <a:pt x="5209245" y="678378"/>
                </a:cubicBezTo>
                <a:cubicBezTo>
                  <a:pt x="5190269" y="703889"/>
                  <a:pt x="5172347" y="732142"/>
                  <a:pt x="5155481" y="763135"/>
                </a:cubicBezTo>
                <a:cubicBezTo>
                  <a:pt x="5138613" y="794129"/>
                  <a:pt x="5123432" y="824490"/>
                  <a:pt x="5109939" y="854218"/>
                </a:cubicBezTo>
                <a:cubicBezTo>
                  <a:pt x="5096445" y="883946"/>
                  <a:pt x="5085165" y="911145"/>
                  <a:pt x="5076099" y="935813"/>
                </a:cubicBezTo>
                <a:cubicBezTo>
                  <a:pt x="5067033" y="960481"/>
                  <a:pt x="5060813" y="979351"/>
                  <a:pt x="5057440" y="992424"/>
                </a:cubicBezTo>
                <a:cubicBezTo>
                  <a:pt x="5052379" y="1012242"/>
                  <a:pt x="5049849" y="1029531"/>
                  <a:pt x="5049849" y="1044290"/>
                </a:cubicBezTo>
                <a:cubicBezTo>
                  <a:pt x="5049849" y="1057784"/>
                  <a:pt x="5052379" y="1068642"/>
                  <a:pt x="5057440" y="1076865"/>
                </a:cubicBezTo>
                <a:cubicBezTo>
                  <a:pt x="5062500" y="1085088"/>
                  <a:pt x="5071565" y="1089199"/>
                  <a:pt x="5084638" y="1089199"/>
                </a:cubicBezTo>
                <a:cubicBezTo>
                  <a:pt x="5097710" y="1089199"/>
                  <a:pt x="5112258" y="1081925"/>
                  <a:pt x="5128282" y="1067377"/>
                </a:cubicBezTo>
                <a:cubicBezTo>
                  <a:pt x="5144305" y="1052829"/>
                  <a:pt x="5160857" y="1033643"/>
                  <a:pt x="5177935" y="1009818"/>
                </a:cubicBezTo>
                <a:cubicBezTo>
                  <a:pt x="5195013" y="985993"/>
                  <a:pt x="5212196" y="959216"/>
                  <a:pt x="5229485" y="929488"/>
                </a:cubicBezTo>
                <a:cubicBezTo>
                  <a:pt x="5246773" y="899759"/>
                  <a:pt x="5263641" y="869293"/>
                  <a:pt x="5280087" y="838089"/>
                </a:cubicBezTo>
                <a:cubicBezTo>
                  <a:pt x="5296532" y="806884"/>
                  <a:pt x="5311713" y="776840"/>
                  <a:pt x="5325628" y="747955"/>
                </a:cubicBezTo>
                <a:cubicBezTo>
                  <a:pt x="5339543" y="719070"/>
                  <a:pt x="5351139" y="693874"/>
                  <a:pt x="5360417" y="672369"/>
                </a:cubicBezTo>
                <a:lnTo>
                  <a:pt x="5385085" y="609117"/>
                </a:lnTo>
                <a:cubicBezTo>
                  <a:pt x="5380867" y="601948"/>
                  <a:pt x="5374649" y="597099"/>
                  <a:pt x="5366425" y="594569"/>
                </a:cubicBezTo>
                <a:cubicBezTo>
                  <a:pt x="5358203" y="592039"/>
                  <a:pt x="5346290" y="590774"/>
                  <a:pt x="5330688" y="590774"/>
                </a:cubicBezTo>
                <a:close/>
                <a:moveTo>
                  <a:pt x="4287849" y="590774"/>
                </a:moveTo>
                <a:cubicBezTo>
                  <a:pt x="4248212" y="594147"/>
                  <a:pt x="4213001" y="606797"/>
                  <a:pt x="4182219" y="628725"/>
                </a:cubicBezTo>
                <a:cubicBezTo>
                  <a:pt x="4151437" y="650652"/>
                  <a:pt x="4124132" y="677429"/>
                  <a:pt x="4100307" y="709055"/>
                </a:cubicBezTo>
                <a:cubicBezTo>
                  <a:pt x="4076483" y="740681"/>
                  <a:pt x="4056242" y="774837"/>
                  <a:pt x="4039585" y="811523"/>
                </a:cubicBezTo>
                <a:cubicBezTo>
                  <a:pt x="4022929" y="848209"/>
                  <a:pt x="4009330" y="882576"/>
                  <a:pt x="3998788" y="914624"/>
                </a:cubicBezTo>
                <a:cubicBezTo>
                  <a:pt x="3988247" y="946671"/>
                  <a:pt x="3980656" y="974291"/>
                  <a:pt x="3976017" y="997484"/>
                </a:cubicBezTo>
                <a:cubicBezTo>
                  <a:pt x="3971379" y="1020676"/>
                  <a:pt x="3969059" y="1035013"/>
                  <a:pt x="3969059" y="1040495"/>
                </a:cubicBezTo>
                <a:cubicBezTo>
                  <a:pt x="3969059" y="1053989"/>
                  <a:pt x="3970746" y="1064847"/>
                  <a:pt x="3974120" y="1073070"/>
                </a:cubicBezTo>
                <a:cubicBezTo>
                  <a:pt x="3977493" y="1081293"/>
                  <a:pt x="3985716" y="1085404"/>
                  <a:pt x="3998788" y="1085404"/>
                </a:cubicBezTo>
                <a:cubicBezTo>
                  <a:pt x="4016077" y="1085404"/>
                  <a:pt x="4032733" y="1075916"/>
                  <a:pt x="4048757" y="1056941"/>
                </a:cubicBezTo>
                <a:cubicBezTo>
                  <a:pt x="4064781" y="1037965"/>
                  <a:pt x="4080489" y="1013402"/>
                  <a:pt x="4095880" y="983252"/>
                </a:cubicBezTo>
                <a:cubicBezTo>
                  <a:pt x="4111271" y="953102"/>
                  <a:pt x="4126768" y="919473"/>
                  <a:pt x="4142370" y="882365"/>
                </a:cubicBezTo>
                <a:cubicBezTo>
                  <a:pt x="4157972" y="845257"/>
                  <a:pt x="4174207" y="808782"/>
                  <a:pt x="4191074" y="772939"/>
                </a:cubicBezTo>
                <a:cubicBezTo>
                  <a:pt x="4207941" y="737096"/>
                  <a:pt x="4225651" y="703995"/>
                  <a:pt x="4244205" y="673634"/>
                </a:cubicBezTo>
                <a:cubicBezTo>
                  <a:pt x="4262760" y="643273"/>
                  <a:pt x="4282368" y="619448"/>
                  <a:pt x="4303030" y="602159"/>
                </a:cubicBezTo>
                <a:cubicBezTo>
                  <a:pt x="4303030" y="596256"/>
                  <a:pt x="4301343" y="592882"/>
                  <a:pt x="4297970" y="592039"/>
                </a:cubicBezTo>
                <a:cubicBezTo>
                  <a:pt x="4294596" y="591195"/>
                  <a:pt x="4291223" y="590774"/>
                  <a:pt x="4287849" y="590774"/>
                </a:cubicBezTo>
                <a:close/>
                <a:moveTo>
                  <a:pt x="2878149" y="590774"/>
                </a:moveTo>
                <a:cubicBezTo>
                  <a:pt x="2838512" y="594147"/>
                  <a:pt x="2803302" y="606797"/>
                  <a:pt x="2772519" y="628725"/>
                </a:cubicBezTo>
                <a:cubicBezTo>
                  <a:pt x="2741737" y="650652"/>
                  <a:pt x="2714433" y="677429"/>
                  <a:pt x="2690607" y="709055"/>
                </a:cubicBezTo>
                <a:cubicBezTo>
                  <a:pt x="2666783" y="740681"/>
                  <a:pt x="2646542" y="774837"/>
                  <a:pt x="2629885" y="811523"/>
                </a:cubicBezTo>
                <a:cubicBezTo>
                  <a:pt x="2613229" y="848209"/>
                  <a:pt x="2599631" y="882576"/>
                  <a:pt x="2589088" y="914624"/>
                </a:cubicBezTo>
                <a:cubicBezTo>
                  <a:pt x="2578547" y="946671"/>
                  <a:pt x="2570956" y="974291"/>
                  <a:pt x="2566317" y="997484"/>
                </a:cubicBezTo>
                <a:cubicBezTo>
                  <a:pt x="2561679" y="1020676"/>
                  <a:pt x="2559359" y="1035013"/>
                  <a:pt x="2559359" y="1040495"/>
                </a:cubicBezTo>
                <a:cubicBezTo>
                  <a:pt x="2559359" y="1053989"/>
                  <a:pt x="2561047" y="1064847"/>
                  <a:pt x="2564420" y="1073070"/>
                </a:cubicBezTo>
                <a:cubicBezTo>
                  <a:pt x="2567793" y="1081293"/>
                  <a:pt x="2576016" y="1085404"/>
                  <a:pt x="2589088" y="1085404"/>
                </a:cubicBezTo>
                <a:cubicBezTo>
                  <a:pt x="2606377" y="1085404"/>
                  <a:pt x="2623033" y="1075916"/>
                  <a:pt x="2639057" y="1056941"/>
                </a:cubicBezTo>
                <a:cubicBezTo>
                  <a:pt x="2655081" y="1037965"/>
                  <a:pt x="2670789" y="1013402"/>
                  <a:pt x="2686180" y="983252"/>
                </a:cubicBezTo>
                <a:cubicBezTo>
                  <a:pt x="2701571" y="953102"/>
                  <a:pt x="2717068" y="919473"/>
                  <a:pt x="2732670" y="882365"/>
                </a:cubicBezTo>
                <a:cubicBezTo>
                  <a:pt x="2748273" y="845257"/>
                  <a:pt x="2764507" y="808782"/>
                  <a:pt x="2781374" y="772939"/>
                </a:cubicBezTo>
                <a:cubicBezTo>
                  <a:pt x="2798241" y="737096"/>
                  <a:pt x="2815952" y="703995"/>
                  <a:pt x="2834505" y="673634"/>
                </a:cubicBezTo>
                <a:cubicBezTo>
                  <a:pt x="2853060" y="643273"/>
                  <a:pt x="2872668" y="619448"/>
                  <a:pt x="2893330" y="602159"/>
                </a:cubicBezTo>
                <a:cubicBezTo>
                  <a:pt x="2893330" y="596256"/>
                  <a:pt x="2891643" y="592882"/>
                  <a:pt x="2888270" y="592039"/>
                </a:cubicBezTo>
                <a:cubicBezTo>
                  <a:pt x="2884897" y="591195"/>
                  <a:pt x="2881523" y="590774"/>
                  <a:pt x="2878149" y="590774"/>
                </a:cubicBezTo>
                <a:close/>
                <a:moveTo>
                  <a:pt x="1511349" y="576226"/>
                </a:moveTo>
                <a:cubicBezTo>
                  <a:pt x="1491531" y="576226"/>
                  <a:pt x="1471712" y="587295"/>
                  <a:pt x="1451893" y="609433"/>
                </a:cubicBezTo>
                <a:cubicBezTo>
                  <a:pt x="1432074" y="631571"/>
                  <a:pt x="1413309" y="658980"/>
                  <a:pt x="1395598" y="691660"/>
                </a:cubicBezTo>
                <a:cubicBezTo>
                  <a:pt x="1377888" y="724341"/>
                  <a:pt x="1361864" y="760394"/>
                  <a:pt x="1347527" y="799821"/>
                </a:cubicBezTo>
                <a:cubicBezTo>
                  <a:pt x="1333190" y="839248"/>
                  <a:pt x="1321383" y="876251"/>
                  <a:pt x="1312106" y="910829"/>
                </a:cubicBezTo>
                <a:cubicBezTo>
                  <a:pt x="1348370" y="909142"/>
                  <a:pt x="1380734" y="898284"/>
                  <a:pt x="1409198" y="878254"/>
                </a:cubicBezTo>
                <a:cubicBezTo>
                  <a:pt x="1437661" y="858224"/>
                  <a:pt x="1462013" y="833977"/>
                  <a:pt x="1482254" y="805514"/>
                </a:cubicBezTo>
                <a:cubicBezTo>
                  <a:pt x="1502495" y="777051"/>
                  <a:pt x="1517991" y="746268"/>
                  <a:pt x="1528744" y="713166"/>
                </a:cubicBezTo>
                <a:cubicBezTo>
                  <a:pt x="1539497" y="680064"/>
                  <a:pt x="1544873" y="649598"/>
                  <a:pt x="1544873" y="621767"/>
                </a:cubicBezTo>
                <a:cubicBezTo>
                  <a:pt x="1544873" y="608695"/>
                  <a:pt x="1540973" y="597837"/>
                  <a:pt x="1533172" y="589192"/>
                </a:cubicBezTo>
                <a:cubicBezTo>
                  <a:pt x="1525370" y="580548"/>
                  <a:pt x="1518096" y="576226"/>
                  <a:pt x="1511349" y="576226"/>
                </a:cubicBezTo>
                <a:close/>
                <a:moveTo>
                  <a:pt x="4260651" y="569900"/>
                </a:moveTo>
                <a:lnTo>
                  <a:pt x="4379565" y="569900"/>
                </a:lnTo>
                <a:cubicBezTo>
                  <a:pt x="4389263" y="569900"/>
                  <a:pt x="4397275" y="571165"/>
                  <a:pt x="4403601" y="573696"/>
                </a:cubicBezTo>
                <a:cubicBezTo>
                  <a:pt x="4409926" y="576226"/>
                  <a:pt x="4413089" y="582340"/>
                  <a:pt x="4413089" y="592039"/>
                </a:cubicBezTo>
                <a:cubicBezTo>
                  <a:pt x="4413089" y="594569"/>
                  <a:pt x="4408977" y="606797"/>
                  <a:pt x="4400755" y="628725"/>
                </a:cubicBezTo>
                <a:cubicBezTo>
                  <a:pt x="4392531" y="650652"/>
                  <a:pt x="4382200" y="677851"/>
                  <a:pt x="4369761" y="710320"/>
                </a:cubicBezTo>
                <a:cubicBezTo>
                  <a:pt x="4357321" y="742789"/>
                  <a:pt x="4343723" y="777789"/>
                  <a:pt x="4328963" y="815318"/>
                </a:cubicBezTo>
                <a:cubicBezTo>
                  <a:pt x="4314205" y="852848"/>
                  <a:pt x="4300605" y="888479"/>
                  <a:pt x="4288166" y="922214"/>
                </a:cubicBezTo>
                <a:cubicBezTo>
                  <a:pt x="4275727" y="955948"/>
                  <a:pt x="4265395" y="985571"/>
                  <a:pt x="4257173" y="1011083"/>
                </a:cubicBezTo>
                <a:cubicBezTo>
                  <a:pt x="4248949" y="1036594"/>
                  <a:pt x="4244838" y="1052724"/>
                  <a:pt x="4244838" y="1059471"/>
                </a:cubicBezTo>
                <a:cubicBezTo>
                  <a:pt x="4244838" y="1074229"/>
                  <a:pt x="4247263" y="1083506"/>
                  <a:pt x="4252112" y="1087301"/>
                </a:cubicBezTo>
                <a:cubicBezTo>
                  <a:pt x="4256961" y="1091097"/>
                  <a:pt x="4261916" y="1092994"/>
                  <a:pt x="4266977" y="1092994"/>
                </a:cubicBezTo>
                <a:cubicBezTo>
                  <a:pt x="4277518" y="1092994"/>
                  <a:pt x="4287745" y="1089621"/>
                  <a:pt x="4297653" y="1082874"/>
                </a:cubicBezTo>
                <a:cubicBezTo>
                  <a:pt x="4307563" y="1076127"/>
                  <a:pt x="4317261" y="1068220"/>
                  <a:pt x="4326749" y="1059154"/>
                </a:cubicBezTo>
                <a:cubicBezTo>
                  <a:pt x="4336237" y="1050088"/>
                  <a:pt x="4344671" y="1040811"/>
                  <a:pt x="4352051" y="1031323"/>
                </a:cubicBezTo>
                <a:cubicBezTo>
                  <a:pt x="4355740" y="1026580"/>
                  <a:pt x="4359140" y="1022231"/>
                  <a:pt x="4362249" y="1018278"/>
                </a:cubicBezTo>
                <a:lnTo>
                  <a:pt x="4367035" y="1012241"/>
                </a:lnTo>
                <a:lnTo>
                  <a:pt x="4374391" y="993728"/>
                </a:lnTo>
                <a:cubicBezTo>
                  <a:pt x="4377316" y="986428"/>
                  <a:pt x="4380387" y="978824"/>
                  <a:pt x="4383602" y="970918"/>
                </a:cubicBezTo>
                <a:cubicBezTo>
                  <a:pt x="4396463" y="939292"/>
                  <a:pt x="4410063" y="904714"/>
                  <a:pt x="4424399" y="867185"/>
                </a:cubicBezTo>
                <a:cubicBezTo>
                  <a:pt x="4438737" y="829655"/>
                  <a:pt x="4452335" y="794023"/>
                  <a:pt x="4465197" y="760289"/>
                </a:cubicBezTo>
                <a:cubicBezTo>
                  <a:pt x="4478059" y="726555"/>
                  <a:pt x="4488600" y="696510"/>
                  <a:pt x="4496823" y="670155"/>
                </a:cubicBezTo>
                <a:cubicBezTo>
                  <a:pt x="4505045" y="643800"/>
                  <a:pt x="4509157" y="625984"/>
                  <a:pt x="4509157" y="616707"/>
                </a:cubicBezTo>
                <a:cubicBezTo>
                  <a:pt x="4509157" y="605322"/>
                  <a:pt x="4505783" y="598153"/>
                  <a:pt x="4499037" y="595201"/>
                </a:cubicBezTo>
                <a:cubicBezTo>
                  <a:pt x="4492290" y="592250"/>
                  <a:pt x="4485016" y="590563"/>
                  <a:pt x="4477215" y="590141"/>
                </a:cubicBezTo>
                <a:cubicBezTo>
                  <a:pt x="4469413" y="589719"/>
                  <a:pt x="4462034" y="589509"/>
                  <a:pt x="4455077" y="589509"/>
                </a:cubicBezTo>
                <a:cubicBezTo>
                  <a:pt x="4448119" y="589509"/>
                  <a:pt x="4444640" y="586978"/>
                  <a:pt x="4444640" y="581918"/>
                </a:cubicBezTo>
                <a:cubicBezTo>
                  <a:pt x="4444640" y="576437"/>
                  <a:pt x="4447908" y="573063"/>
                  <a:pt x="4454444" y="571798"/>
                </a:cubicBezTo>
                <a:cubicBezTo>
                  <a:pt x="4460980" y="570533"/>
                  <a:pt x="4478375" y="569900"/>
                  <a:pt x="4506627" y="569900"/>
                </a:cubicBezTo>
                <a:cubicBezTo>
                  <a:pt x="4515482" y="569900"/>
                  <a:pt x="4525707" y="570111"/>
                  <a:pt x="4537304" y="570533"/>
                </a:cubicBezTo>
                <a:cubicBezTo>
                  <a:pt x="4548901" y="570955"/>
                  <a:pt x="4559863" y="572958"/>
                  <a:pt x="4570195" y="576542"/>
                </a:cubicBezTo>
                <a:cubicBezTo>
                  <a:pt x="4580527" y="580126"/>
                  <a:pt x="4589171" y="585081"/>
                  <a:pt x="4596129" y="591406"/>
                </a:cubicBezTo>
                <a:cubicBezTo>
                  <a:pt x="4603086" y="597731"/>
                  <a:pt x="4606565" y="607430"/>
                  <a:pt x="4606565" y="620502"/>
                </a:cubicBezTo>
                <a:cubicBezTo>
                  <a:pt x="4606565" y="639478"/>
                  <a:pt x="4603719" y="658664"/>
                  <a:pt x="4598026" y="678061"/>
                </a:cubicBezTo>
                <a:cubicBezTo>
                  <a:pt x="4592333" y="697459"/>
                  <a:pt x="4585797" y="716223"/>
                  <a:pt x="4578418" y="734356"/>
                </a:cubicBezTo>
                <a:cubicBezTo>
                  <a:pt x="4571039" y="752488"/>
                  <a:pt x="4563975" y="769566"/>
                  <a:pt x="4557229" y="785590"/>
                </a:cubicBezTo>
                <a:cubicBezTo>
                  <a:pt x="4550482" y="801614"/>
                  <a:pt x="4546265" y="815740"/>
                  <a:pt x="4544578" y="827968"/>
                </a:cubicBezTo>
                <a:lnTo>
                  <a:pt x="4549638" y="827968"/>
                </a:lnTo>
                <a:cubicBezTo>
                  <a:pt x="4553012" y="822487"/>
                  <a:pt x="4558599" y="812472"/>
                  <a:pt x="4566400" y="797924"/>
                </a:cubicBezTo>
                <a:cubicBezTo>
                  <a:pt x="4574201" y="783376"/>
                  <a:pt x="4583267" y="766825"/>
                  <a:pt x="4593599" y="748271"/>
                </a:cubicBezTo>
                <a:cubicBezTo>
                  <a:pt x="4603929" y="729717"/>
                  <a:pt x="4615525" y="710004"/>
                  <a:pt x="4628387" y="689130"/>
                </a:cubicBezTo>
                <a:cubicBezTo>
                  <a:pt x="4641249" y="668257"/>
                  <a:pt x="4655058" y="649387"/>
                  <a:pt x="4669817" y="632520"/>
                </a:cubicBezTo>
                <a:cubicBezTo>
                  <a:pt x="4684576" y="615653"/>
                  <a:pt x="4700178" y="601632"/>
                  <a:pt x="4716623" y="590457"/>
                </a:cubicBezTo>
                <a:cubicBezTo>
                  <a:pt x="4733069" y="579283"/>
                  <a:pt x="4749515" y="573696"/>
                  <a:pt x="4765960" y="573696"/>
                </a:cubicBezTo>
                <a:cubicBezTo>
                  <a:pt x="4798851" y="573696"/>
                  <a:pt x="4823941" y="582762"/>
                  <a:pt x="4841229" y="600894"/>
                </a:cubicBezTo>
                <a:cubicBezTo>
                  <a:pt x="4858519" y="619026"/>
                  <a:pt x="4867163" y="642429"/>
                  <a:pt x="4867163" y="671104"/>
                </a:cubicBezTo>
                <a:cubicBezTo>
                  <a:pt x="4867163" y="684176"/>
                  <a:pt x="4863684" y="701464"/>
                  <a:pt x="4856727" y="722970"/>
                </a:cubicBezTo>
                <a:cubicBezTo>
                  <a:pt x="4849769" y="744476"/>
                  <a:pt x="4841335" y="767984"/>
                  <a:pt x="4831425" y="793496"/>
                </a:cubicBezTo>
                <a:cubicBezTo>
                  <a:pt x="4821517" y="819008"/>
                  <a:pt x="4810447" y="845574"/>
                  <a:pt x="4798219" y="873194"/>
                </a:cubicBezTo>
                <a:cubicBezTo>
                  <a:pt x="4785989" y="900814"/>
                  <a:pt x="4774921" y="927379"/>
                  <a:pt x="4765011" y="952891"/>
                </a:cubicBezTo>
                <a:cubicBezTo>
                  <a:pt x="4755102" y="978403"/>
                  <a:pt x="4746668" y="1001490"/>
                  <a:pt x="4739711" y="1022152"/>
                </a:cubicBezTo>
                <a:cubicBezTo>
                  <a:pt x="4732753" y="1042814"/>
                  <a:pt x="4729273" y="1059260"/>
                  <a:pt x="4729273" y="1071488"/>
                </a:cubicBezTo>
                <a:cubicBezTo>
                  <a:pt x="4729273" y="1078235"/>
                  <a:pt x="4731487" y="1082452"/>
                  <a:pt x="4735915" y="1084139"/>
                </a:cubicBezTo>
                <a:cubicBezTo>
                  <a:pt x="4740343" y="1085826"/>
                  <a:pt x="4745508" y="1086669"/>
                  <a:pt x="4751412" y="1086669"/>
                </a:cubicBezTo>
                <a:cubicBezTo>
                  <a:pt x="4758581" y="1086669"/>
                  <a:pt x="4768806" y="1081925"/>
                  <a:pt x="4782089" y="1072437"/>
                </a:cubicBezTo>
                <a:cubicBezTo>
                  <a:pt x="4795372" y="1062949"/>
                  <a:pt x="4813610" y="1044923"/>
                  <a:pt x="4836802" y="1018357"/>
                </a:cubicBezTo>
                <a:cubicBezTo>
                  <a:pt x="4841441" y="1013718"/>
                  <a:pt x="4844181" y="1011399"/>
                  <a:pt x="4845025" y="1011399"/>
                </a:cubicBezTo>
                <a:cubicBezTo>
                  <a:pt x="4847555" y="1011399"/>
                  <a:pt x="4848820" y="1013718"/>
                  <a:pt x="4848820" y="1018357"/>
                </a:cubicBezTo>
                <a:cubicBezTo>
                  <a:pt x="4848820" y="1023417"/>
                  <a:pt x="4845341" y="1031323"/>
                  <a:pt x="4838383" y="1042076"/>
                </a:cubicBezTo>
                <a:cubicBezTo>
                  <a:pt x="4831425" y="1052829"/>
                  <a:pt x="4822149" y="1063371"/>
                  <a:pt x="4810553" y="1073702"/>
                </a:cubicBezTo>
                <a:cubicBezTo>
                  <a:pt x="4798956" y="1084033"/>
                  <a:pt x="4785779" y="1093310"/>
                  <a:pt x="4771020" y="1101533"/>
                </a:cubicBezTo>
                <a:cubicBezTo>
                  <a:pt x="4756261" y="1109756"/>
                  <a:pt x="4741081" y="1113867"/>
                  <a:pt x="4725479" y="1113867"/>
                </a:cubicBezTo>
                <a:cubicBezTo>
                  <a:pt x="4703973" y="1113867"/>
                  <a:pt x="4686157" y="1105855"/>
                  <a:pt x="4672031" y="1089832"/>
                </a:cubicBezTo>
                <a:cubicBezTo>
                  <a:pt x="4657905" y="1073808"/>
                  <a:pt x="4650841" y="1055886"/>
                  <a:pt x="4650841" y="1036067"/>
                </a:cubicBezTo>
                <a:cubicBezTo>
                  <a:pt x="4650841" y="1021730"/>
                  <a:pt x="4654215" y="1002438"/>
                  <a:pt x="4660961" y="978192"/>
                </a:cubicBezTo>
                <a:cubicBezTo>
                  <a:pt x="4667709" y="953945"/>
                  <a:pt x="4676037" y="927801"/>
                  <a:pt x="4685946" y="899759"/>
                </a:cubicBezTo>
                <a:cubicBezTo>
                  <a:pt x="4695855" y="871718"/>
                  <a:pt x="4706714" y="842938"/>
                  <a:pt x="4718521" y="813421"/>
                </a:cubicBezTo>
                <a:cubicBezTo>
                  <a:pt x="4730328" y="783903"/>
                  <a:pt x="4741187" y="756494"/>
                  <a:pt x="4751095" y="731193"/>
                </a:cubicBezTo>
                <a:cubicBezTo>
                  <a:pt x="4761005" y="705892"/>
                  <a:pt x="4769439" y="683438"/>
                  <a:pt x="4776397" y="663830"/>
                </a:cubicBezTo>
                <a:cubicBezTo>
                  <a:pt x="4783354" y="644221"/>
                  <a:pt x="4786833" y="630201"/>
                  <a:pt x="4786833" y="621767"/>
                </a:cubicBezTo>
                <a:cubicBezTo>
                  <a:pt x="4786833" y="615864"/>
                  <a:pt x="4784830" y="609433"/>
                  <a:pt x="4780824" y="602475"/>
                </a:cubicBezTo>
                <a:cubicBezTo>
                  <a:pt x="4776818" y="595517"/>
                  <a:pt x="4767014" y="592039"/>
                  <a:pt x="4751412" y="592039"/>
                </a:cubicBezTo>
                <a:cubicBezTo>
                  <a:pt x="4738761" y="592039"/>
                  <a:pt x="4723054" y="602370"/>
                  <a:pt x="4704289" y="623032"/>
                </a:cubicBezTo>
                <a:cubicBezTo>
                  <a:pt x="4685525" y="643694"/>
                  <a:pt x="4665811" y="670471"/>
                  <a:pt x="4645149" y="703362"/>
                </a:cubicBezTo>
                <a:cubicBezTo>
                  <a:pt x="4624487" y="736253"/>
                  <a:pt x="4603403" y="772307"/>
                  <a:pt x="4581897" y="811523"/>
                </a:cubicBezTo>
                <a:cubicBezTo>
                  <a:pt x="4560391" y="850739"/>
                  <a:pt x="4540151" y="888690"/>
                  <a:pt x="4521175" y="925376"/>
                </a:cubicBezTo>
                <a:cubicBezTo>
                  <a:pt x="4502199" y="962063"/>
                  <a:pt x="4485543" y="995586"/>
                  <a:pt x="4471206" y="1025947"/>
                </a:cubicBezTo>
                <a:cubicBezTo>
                  <a:pt x="4456869" y="1056308"/>
                  <a:pt x="4446749" y="1077814"/>
                  <a:pt x="4440845" y="1090464"/>
                </a:cubicBezTo>
                <a:cubicBezTo>
                  <a:pt x="4436628" y="1099319"/>
                  <a:pt x="4432306" y="1104379"/>
                  <a:pt x="4427878" y="1105645"/>
                </a:cubicBezTo>
                <a:cubicBezTo>
                  <a:pt x="4423451" y="1106910"/>
                  <a:pt x="4417020" y="1107542"/>
                  <a:pt x="4408587" y="1107542"/>
                </a:cubicBezTo>
                <a:lnTo>
                  <a:pt x="4354189" y="1107542"/>
                </a:lnTo>
                <a:cubicBezTo>
                  <a:pt x="4347021" y="1107542"/>
                  <a:pt x="4342805" y="1106066"/>
                  <a:pt x="4341539" y="1103114"/>
                </a:cubicBezTo>
                <a:cubicBezTo>
                  <a:pt x="4340274" y="1100163"/>
                  <a:pt x="4339641" y="1095524"/>
                  <a:pt x="4339641" y="1089199"/>
                </a:cubicBezTo>
                <a:cubicBezTo>
                  <a:pt x="4339641" y="1087512"/>
                  <a:pt x="4340669" y="1083506"/>
                  <a:pt x="4342725" y="1077181"/>
                </a:cubicBezTo>
                <a:lnTo>
                  <a:pt x="4344785" y="1071182"/>
                </a:lnTo>
                <a:lnTo>
                  <a:pt x="4329912" y="1085088"/>
                </a:lnTo>
                <a:cubicBezTo>
                  <a:pt x="4319159" y="1094154"/>
                  <a:pt x="4307036" y="1101217"/>
                  <a:pt x="4293542" y="1106277"/>
                </a:cubicBezTo>
                <a:cubicBezTo>
                  <a:pt x="4280049" y="1111337"/>
                  <a:pt x="4264657" y="1113867"/>
                  <a:pt x="4247369" y="1113867"/>
                </a:cubicBezTo>
                <a:cubicBezTo>
                  <a:pt x="4232609" y="1113867"/>
                  <a:pt x="4219853" y="1110915"/>
                  <a:pt x="4209101" y="1105012"/>
                </a:cubicBezTo>
                <a:cubicBezTo>
                  <a:pt x="4198348" y="1099108"/>
                  <a:pt x="4189809" y="1092045"/>
                  <a:pt x="4183484" y="1083823"/>
                </a:cubicBezTo>
                <a:cubicBezTo>
                  <a:pt x="4177159" y="1075600"/>
                  <a:pt x="4172415" y="1066534"/>
                  <a:pt x="4169252" y="1056624"/>
                </a:cubicBezTo>
                <a:cubicBezTo>
                  <a:pt x="4166089" y="1046715"/>
                  <a:pt x="4164508" y="1037754"/>
                  <a:pt x="4164508" y="1029742"/>
                </a:cubicBezTo>
                <a:cubicBezTo>
                  <a:pt x="4164508" y="1003176"/>
                  <a:pt x="4170306" y="971761"/>
                  <a:pt x="4181903" y="935497"/>
                </a:cubicBezTo>
                <a:cubicBezTo>
                  <a:pt x="4193499" y="899232"/>
                  <a:pt x="4206676" y="862441"/>
                  <a:pt x="4221435" y="825122"/>
                </a:cubicBezTo>
                <a:cubicBezTo>
                  <a:pt x="4236194" y="787803"/>
                  <a:pt x="4250742" y="752804"/>
                  <a:pt x="4265079" y="720124"/>
                </a:cubicBezTo>
                <a:cubicBezTo>
                  <a:pt x="4279415" y="687444"/>
                  <a:pt x="4289536" y="661194"/>
                  <a:pt x="4295440" y="641375"/>
                </a:cubicBezTo>
                <a:cubicBezTo>
                  <a:pt x="4297127" y="636737"/>
                  <a:pt x="4299446" y="630201"/>
                  <a:pt x="4302397" y="621767"/>
                </a:cubicBezTo>
                <a:cubicBezTo>
                  <a:pt x="4305349" y="613333"/>
                  <a:pt x="4306403" y="609538"/>
                  <a:pt x="4305560" y="610382"/>
                </a:cubicBezTo>
                <a:cubicBezTo>
                  <a:pt x="4284055" y="635261"/>
                  <a:pt x="4264447" y="664989"/>
                  <a:pt x="4246736" y="699567"/>
                </a:cubicBezTo>
                <a:cubicBezTo>
                  <a:pt x="4229025" y="734145"/>
                  <a:pt x="4211736" y="770198"/>
                  <a:pt x="4194869" y="807728"/>
                </a:cubicBezTo>
                <a:cubicBezTo>
                  <a:pt x="4178002" y="845257"/>
                  <a:pt x="4161662" y="882576"/>
                  <a:pt x="4145849" y="919684"/>
                </a:cubicBezTo>
                <a:cubicBezTo>
                  <a:pt x="4130036" y="956792"/>
                  <a:pt x="4113485" y="989999"/>
                  <a:pt x="4096196" y="1019306"/>
                </a:cubicBezTo>
                <a:cubicBezTo>
                  <a:pt x="4078907" y="1048612"/>
                  <a:pt x="4060775" y="1072332"/>
                  <a:pt x="4041799" y="1090464"/>
                </a:cubicBezTo>
                <a:cubicBezTo>
                  <a:pt x="4022824" y="1108596"/>
                  <a:pt x="4001951" y="1117662"/>
                  <a:pt x="3979180" y="1117662"/>
                </a:cubicBezTo>
                <a:cubicBezTo>
                  <a:pt x="3960205" y="1117662"/>
                  <a:pt x="3944919" y="1114500"/>
                  <a:pt x="3933323" y="1108175"/>
                </a:cubicBezTo>
                <a:cubicBezTo>
                  <a:pt x="3921726" y="1101849"/>
                  <a:pt x="3912660" y="1092994"/>
                  <a:pt x="3906124" y="1081609"/>
                </a:cubicBezTo>
                <a:cubicBezTo>
                  <a:pt x="3899588" y="1070223"/>
                  <a:pt x="3895266" y="1056624"/>
                  <a:pt x="3893157" y="1040811"/>
                </a:cubicBezTo>
                <a:cubicBezTo>
                  <a:pt x="3891049" y="1024998"/>
                  <a:pt x="3889995" y="1007604"/>
                  <a:pt x="3889995" y="988628"/>
                </a:cubicBezTo>
                <a:cubicBezTo>
                  <a:pt x="3889995" y="942665"/>
                  <a:pt x="3899483" y="895121"/>
                  <a:pt x="3918458" y="845995"/>
                </a:cubicBezTo>
                <a:cubicBezTo>
                  <a:pt x="3937433" y="796870"/>
                  <a:pt x="3963578" y="751750"/>
                  <a:pt x="3996891" y="710636"/>
                </a:cubicBezTo>
                <a:cubicBezTo>
                  <a:pt x="4030203" y="669522"/>
                  <a:pt x="4069525" y="635788"/>
                  <a:pt x="4114855" y="609433"/>
                </a:cubicBezTo>
                <a:cubicBezTo>
                  <a:pt x="4160186" y="583078"/>
                  <a:pt x="4208785" y="569900"/>
                  <a:pt x="4260651" y="569900"/>
                </a:cubicBezTo>
                <a:close/>
                <a:moveTo>
                  <a:pt x="2850951" y="569900"/>
                </a:moveTo>
                <a:lnTo>
                  <a:pt x="2969865" y="569900"/>
                </a:lnTo>
                <a:cubicBezTo>
                  <a:pt x="2979563" y="569900"/>
                  <a:pt x="2987575" y="571165"/>
                  <a:pt x="2993901" y="573696"/>
                </a:cubicBezTo>
                <a:cubicBezTo>
                  <a:pt x="3000226" y="576226"/>
                  <a:pt x="3003389" y="582340"/>
                  <a:pt x="3003389" y="592039"/>
                </a:cubicBezTo>
                <a:cubicBezTo>
                  <a:pt x="3003389" y="594569"/>
                  <a:pt x="2999277" y="606797"/>
                  <a:pt x="2991055" y="628725"/>
                </a:cubicBezTo>
                <a:cubicBezTo>
                  <a:pt x="2982831" y="650652"/>
                  <a:pt x="2972501" y="677851"/>
                  <a:pt x="2960061" y="710320"/>
                </a:cubicBezTo>
                <a:cubicBezTo>
                  <a:pt x="2947621" y="742789"/>
                  <a:pt x="2934023" y="777789"/>
                  <a:pt x="2919263" y="815318"/>
                </a:cubicBezTo>
                <a:cubicBezTo>
                  <a:pt x="2904505" y="852848"/>
                  <a:pt x="2890905" y="888479"/>
                  <a:pt x="2878466" y="922214"/>
                </a:cubicBezTo>
                <a:cubicBezTo>
                  <a:pt x="2866027" y="955948"/>
                  <a:pt x="2855695" y="985571"/>
                  <a:pt x="2847473" y="1011083"/>
                </a:cubicBezTo>
                <a:cubicBezTo>
                  <a:pt x="2839249" y="1036594"/>
                  <a:pt x="2835138" y="1052724"/>
                  <a:pt x="2835138" y="1059471"/>
                </a:cubicBezTo>
                <a:cubicBezTo>
                  <a:pt x="2835138" y="1074229"/>
                  <a:pt x="2837563" y="1083506"/>
                  <a:pt x="2842412" y="1087301"/>
                </a:cubicBezTo>
                <a:cubicBezTo>
                  <a:pt x="2847262" y="1091097"/>
                  <a:pt x="2852216" y="1092994"/>
                  <a:pt x="2857277" y="1092994"/>
                </a:cubicBezTo>
                <a:cubicBezTo>
                  <a:pt x="2867819" y="1092994"/>
                  <a:pt x="2878045" y="1089621"/>
                  <a:pt x="2887953" y="1082874"/>
                </a:cubicBezTo>
                <a:cubicBezTo>
                  <a:pt x="2897863" y="1076127"/>
                  <a:pt x="2907561" y="1068220"/>
                  <a:pt x="2917049" y="1059154"/>
                </a:cubicBezTo>
                <a:lnTo>
                  <a:pt x="2941970" y="1031742"/>
                </a:lnTo>
                <a:lnTo>
                  <a:pt x="2940695" y="1014562"/>
                </a:lnTo>
                <a:cubicBezTo>
                  <a:pt x="2940695" y="1003176"/>
                  <a:pt x="2943963" y="986415"/>
                  <a:pt x="2950499" y="964276"/>
                </a:cubicBezTo>
                <a:cubicBezTo>
                  <a:pt x="2957035" y="942138"/>
                  <a:pt x="2965257" y="917470"/>
                  <a:pt x="2975167" y="890272"/>
                </a:cubicBezTo>
                <a:cubicBezTo>
                  <a:pt x="2985077" y="863073"/>
                  <a:pt x="2995829" y="835242"/>
                  <a:pt x="3007425" y="806779"/>
                </a:cubicBezTo>
                <a:cubicBezTo>
                  <a:pt x="3019021" y="778316"/>
                  <a:pt x="3029775" y="751328"/>
                  <a:pt x="3039684" y="725816"/>
                </a:cubicBezTo>
                <a:cubicBezTo>
                  <a:pt x="3049593" y="700305"/>
                  <a:pt x="3057817" y="678061"/>
                  <a:pt x="3064352" y="659086"/>
                </a:cubicBezTo>
                <a:cubicBezTo>
                  <a:pt x="3070889" y="640110"/>
                  <a:pt x="3074156" y="626827"/>
                  <a:pt x="3074156" y="619237"/>
                </a:cubicBezTo>
                <a:cubicBezTo>
                  <a:pt x="3074156" y="607852"/>
                  <a:pt x="3070889" y="600683"/>
                  <a:pt x="3064352" y="597731"/>
                </a:cubicBezTo>
                <a:cubicBezTo>
                  <a:pt x="3057817" y="594780"/>
                  <a:pt x="3050437" y="592882"/>
                  <a:pt x="3042214" y="592039"/>
                </a:cubicBezTo>
                <a:cubicBezTo>
                  <a:pt x="3033991" y="591195"/>
                  <a:pt x="3026717" y="590563"/>
                  <a:pt x="3020392" y="590141"/>
                </a:cubicBezTo>
                <a:cubicBezTo>
                  <a:pt x="3014067" y="589719"/>
                  <a:pt x="3010904" y="586978"/>
                  <a:pt x="3010904" y="581918"/>
                </a:cubicBezTo>
                <a:cubicBezTo>
                  <a:pt x="3010904" y="576437"/>
                  <a:pt x="3014067" y="573063"/>
                  <a:pt x="3020392" y="571798"/>
                </a:cubicBezTo>
                <a:cubicBezTo>
                  <a:pt x="3026717" y="570533"/>
                  <a:pt x="3044217" y="569900"/>
                  <a:pt x="3072891" y="569900"/>
                </a:cubicBezTo>
                <a:cubicBezTo>
                  <a:pt x="3081325" y="569900"/>
                  <a:pt x="3091657" y="570111"/>
                  <a:pt x="3103885" y="570533"/>
                </a:cubicBezTo>
                <a:cubicBezTo>
                  <a:pt x="3116113" y="570955"/>
                  <a:pt x="3127815" y="572958"/>
                  <a:pt x="3138989" y="576542"/>
                </a:cubicBezTo>
                <a:cubicBezTo>
                  <a:pt x="3150165" y="580126"/>
                  <a:pt x="3159652" y="585081"/>
                  <a:pt x="3167453" y="591406"/>
                </a:cubicBezTo>
                <a:cubicBezTo>
                  <a:pt x="3175254" y="597731"/>
                  <a:pt x="3179155" y="607430"/>
                  <a:pt x="3179155" y="620502"/>
                </a:cubicBezTo>
                <a:cubicBezTo>
                  <a:pt x="3179155" y="632731"/>
                  <a:pt x="3175043" y="651285"/>
                  <a:pt x="3166821" y="676164"/>
                </a:cubicBezTo>
                <a:cubicBezTo>
                  <a:pt x="3158597" y="701043"/>
                  <a:pt x="3148477" y="729085"/>
                  <a:pt x="3136459" y="760289"/>
                </a:cubicBezTo>
                <a:cubicBezTo>
                  <a:pt x="3124441" y="791493"/>
                  <a:pt x="3111053" y="824173"/>
                  <a:pt x="3096295" y="858329"/>
                </a:cubicBezTo>
                <a:cubicBezTo>
                  <a:pt x="3081536" y="892485"/>
                  <a:pt x="3068147" y="924006"/>
                  <a:pt x="3056129" y="952891"/>
                </a:cubicBezTo>
                <a:cubicBezTo>
                  <a:pt x="3044111" y="981776"/>
                  <a:pt x="3033991" y="1006761"/>
                  <a:pt x="3025769" y="1027845"/>
                </a:cubicBezTo>
                <a:cubicBezTo>
                  <a:pt x="3017545" y="1048929"/>
                  <a:pt x="3013435" y="1062211"/>
                  <a:pt x="3013435" y="1067693"/>
                </a:cubicBezTo>
                <a:cubicBezTo>
                  <a:pt x="3013435" y="1073597"/>
                  <a:pt x="3014489" y="1080027"/>
                  <a:pt x="3016597" y="1086985"/>
                </a:cubicBezTo>
                <a:cubicBezTo>
                  <a:pt x="3018705" y="1093943"/>
                  <a:pt x="3025031" y="1097422"/>
                  <a:pt x="3035573" y="1097422"/>
                </a:cubicBezTo>
                <a:cubicBezTo>
                  <a:pt x="3048223" y="1097422"/>
                  <a:pt x="3064985" y="1087196"/>
                  <a:pt x="3085858" y="1066745"/>
                </a:cubicBezTo>
                <a:cubicBezTo>
                  <a:pt x="3106731" y="1046293"/>
                  <a:pt x="3128975" y="1020149"/>
                  <a:pt x="3152589" y="988312"/>
                </a:cubicBezTo>
                <a:cubicBezTo>
                  <a:pt x="3176203" y="956475"/>
                  <a:pt x="3200344" y="921370"/>
                  <a:pt x="3225012" y="882998"/>
                </a:cubicBezTo>
                <a:cubicBezTo>
                  <a:pt x="3249681" y="844625"/>
                  <a:pt x="3272346" y="806779"/>
                  <a:pt x="3293008" y="769460"/>
                </a:cubicBezTo>
                <a:cubicBezTo>
                  <a:pt x="3313671" y="732142"/>
                  <a:pt x="3331170" y="698196"/>
                  <a:pt x="3345507" y="667625"/>
                </a:cubicBezTo>
                <a:cubicBezTo>
                  <a:pt x="3359845" y="637053"/>
                  <a:pt x="3368278" y="613966"/>
                  <a:pt x="3370808" y="598364"/>
                </a:cubicBezTo>
                <a:cubicBezTo>
                  <a:pt x="3372495" y="590774"/>
                  <a:pt x="3376184" y="586135"/>
                  <a:pt x="3381877" y="584448"/>
                </a:cubicBezTo>
                <a:cubicBezTo>
                  <a:pt x="3387569" y="582762"/>
                  <a:pt x="3394633" y="581918"/>
                  <a:pt x="3403067" y="581918"/>
                </a:cubicBezTo>
                <a:lnTo>
                  <a:pt x="3459993" y="581918"/>
                </a:lnTo>
                <a:cubicBezTo>
                  <a:pt x="3467162" y="581918"/>
                  <a:pt x="3471379" y="583394"/>
                  <a:pt x="3472643" y="586346"/>
                </a:cubicBezTo>
                <a:cubicBezTo>
                  <a:pt x="3473909" y="589298"/>
                  <a:pt x="3474541" y="593725"/>
                  <a:pt x="3474541" y="599629"/>
                </a:cubicBezTo>
                <a:cubicBezTo>
                  <a:pt x="3474541" y="603002"/>
                  <a:pt x="3470219" y="616601"/>
                  <a:pt x="3461575" y="640426"/>
                </a:cubicBezTo>
                <a:cubicBezTo>
                  <a:pt x="3452930" y="664251"/>
                  <a:pt x="3441861" y="693242"/>
                  <a:pt x="3428367" y="727398"/>
                </a:cubicBezTo>
                <a:cubicBezTo>
                  <a:pt x="3414873" y="761554"/>
                  <a:pt x="3400431" y="798029"/>
                  <a:pt x="3385039" y="836824"/>
                </a:cubicBezTo>
                <a:cubicBezTo>
                  <a:pt x="3369649" y="875618"/>
                  <a:pt x="3355206" y="911883"/>
                  <a:pt x="3341712" y="945617"/>
                </a:cubicBezTo>
                <a:cubicBezTo>
                  <a:pt x="3328219" y="979351"/>
                  <a:pt x="3317149" y="1007815"/>
                  <a:pt x="3308505" y="1031007"/>
                </a:cubicBezTo>
                <a:cubicBezTo>
                  <a:pt x="3299861" y="1054200"/>
                  <a:pt x="3295538" y="1067693"/>
                  <a:pt x="3295538" y="1071488"/>
                </a:cubicBezTo>
                <a:cubicBezTo>
                  <a:pt x="3295538" y="1078235"/>
                  <a:pt x="3297752" y="1083296"/>
                  <a:pt x="3302179" y="1086669"/>
                </a:cubicBezTo>
                <a:cubicBezTo>
                  <a:pt x="3306607" y="1090042"/>
                  <a:pt x="3311773" y="1091729"/>
                  <a:pt x="3317676" y="1091729"/>
                </a:cubicBezTo>
                <a:cubicBezTo>
                  <a:pt x="3328219" y="1091729"/>
                  <a:pt x="3340131" y="1086563"/>
                  <a:pt x="3353413" y="1076232"/>
                </a:cubicBezTo>
                <a:cubicBezTo>
                  <a:pt x="3366697" y="1065901"/>
                  <a:pt x="3384935" y="1047453"/>
                  <a:pt x="3408127" y="1020887"/>
                </a:cubicBezTo>
                <a:cubicBezTo>
                  <a:pt x="3412765" y="1016670"/>
                  <a:pt x="3415507" y="1014562"/>
                  <a:pt x="3416349" y="1014562"/>
                </a:cubicBezTo>
                <a:cubicBezTo>
                  <a:pt x="3418879" y="1014562"/>
                  <a:pt x="3420145" y="1016670"/>
                  <a:pt x="3420145" y="1020887"/>
                </a:cubicBezTo>
                <a:cubicBezTo>
                  <a:pt x="3420145" y="1025947"/>
                  <a:pt x="3416455" y="1033643"/>
                  <a:pt x="3409075" y="1043974"/>
                </a:cubicBezTo>
                <a:cubicBezTo>
                  <a:pt x="3401696" y="1054305"/>
                  <a:pt x="3392209" y="1064847"/>
                  <a:pt x="3380612" y="1075600"/>
                </a:cubicBezTo>
                <a:cubicBezTo>
                  <a:pt x="3369016" y="1086353"/>
                  <a:pt x="3355627" y="1095630"/>
                  <a:pt x="3340447" y="1103431"/>
                </a:cubicBezTo>
                <a:cubicBezTo>
                  <a:pt x="3325267" y="1111232"/>
                  <a:pt x="3309875" y="1115132"/>
                  <a:pt x="3294273" y="1115132"/>
                </a:cubicBezTo>
                <a:cubicBezTo>
                  <a:pt x="3272767" y="1115132"/>
                  <a:pt x="3254424" y="1106910"/>
                  <a:pt x="3239244" y="1090464"/>
                </a:cubicBezTo>
                <a:cubicBezTo>
                  <a:pt x="3224063" y="1074019"/>
                  <a:pt x="3216473" y="1055886"/>
                  <a:pt x="3216473" y="1036067"/>
                </a:cubicBezTo>
                <a:cubicBezTo>
                  <a:pt x="3216473" y="1024260"/>
                  <a:pt x="3219109" y="1008869"/>
                  <a:pt x="3224379" y="989893"/>
                </a:cubicBezTo>
                <a:cubicBezTo>
                  <a:pt x="3229651" y="970918"/>
                  <a:pt x="3236187" y="950783"/>
                  <a:pt x="3243987" y="929488"/>
                </a:cubicBezTo>
                <a:cubicBezTo>
                  <a:pt x="3251789" y="908193"/>
                  <a:pt x="3260223" y="886793"/>
                  <a:pt x="3269289" y="865287"/>
                </a:cubicBezTo>
                <a:cubicBezTo>
                  <a:pt x="3278355" y="843781"/>
                  <a:pt x="3286683" y="823962"/>
                  <a:pt x="3294273" y="805830"/>
                </a:cubicBezTo>
                <a:lnTo>
                  <a:pt x="3287948" y="805830"/>
                </a:lnTo>
                <a:cubicBezTo>
                  <a:pt x="3284575" y="810890"/>
                  <a:pt x="3277933" y="822065"/>
                  <a:pt x="3268023" y="839354"/>
                </a:cubicBezTo>
                <a:cubicBezTo>
                  <a:pt x="3258114" y="856643"/>
                  <a:pt x="3245991" y="876567"/>
                  <a:pt x="3231653" y="899127"/>
                </a:cubicBezTo>
                <a:cubicBezTo>
                  <a:pt x="3217317" y="921687"/>
                  <a:pt x="3201503" y="945406"/>
                  <a:pt x="3184215" y="970285"/>
                </a:cubicBezTo>
                <a:cubicBezTo>
                  <a:pt x="3166926" y="995164"/>
                  <a:pt x="3149426" y="1018041"/>
                  <a:pt x="3131715" y="1038914"/>
                </a:cubicBezTo>
                <a:cubicBezTo>
                  <a:pt x="3114005" y="1059787"/>
                  <a:pt x="3096295" y="1077076"/>
                  <a:pt x="3078584" y="1090780"/>
                </a:cubicBezTo>
                <a:cubicBezTo>
                  <a:pt x="3060873" y="1104485"/>
                  <a:pt x="3044639" y="1111337"/>
                  <a:pt x="3029880" y="1111337"/>
                </a:cubicBezTo>
                <a:cubicBezTo>
                  <a:pt x="3002471" y="1111337"/>
                  <a:pt x="2980755" y="1102271"/>
                  <a:pt x="2964731" y="1084139"/>
                </a:cubicBezTo>
                <a:cubicBezTo>
                  <a:pt x="2960725" y="1079606"/>
                  <a:pt x="2957219" y="1074756"/>
                  <a:pt x="2954215" y="1069591"/>
                </a:cubicBezTo>
                <a:lnTo>
                  <a:pt x="2948237" y="1056501"/>
                </a:lnTo>
                <a:lnTo>
                  <a:pt x="2936025" y="1070302"/>
                </a:lnTo>
                <a:cubicBezTo>
                  <a:pt x="2930859" y="1075626"/>
                  <a:pt x="2925589" y="1080555"/>
                  <a:pt x="2920212" y="1085088"/>
                </a:cubicBezTo>
                <a:cubicBezTo>
                  <a:pt x="2909459" y="1094154"/>
                  <a:pt x="2897336" y="1101217"/>
                  <a:pt x="2883842" y="1106277"/>
                </a:cubicBezTo>
                <a:cubicBezTo>
                  <a:pt x="2870349" y="1111337"/>
                  <a:pt x="2854957" y="1113867"/>
                  <a:pt x="2837669" y="1113867"/>
                </a:cubicBezTo>
                <a:cubicBezTo>
                  <a:pt x="2822910" y="1113867"/>
                  <a:pt x="2810153" y="1110915"/>
                  <a:pt x="2799401" y="1105012"/>
                </a:cubicBezTo>
                <a:cubicBezTo>
                  <a:pt x="2788648" y="1099108"/>
                  <a:pt x="2780109" y="1092045"/>
                  <a:pt x="2773784" y="1083823"/>
                </a:cubicBezTo>
                <a:cubicBezTo>
                  <a:pt x="2767459" y="1075600"/>
                  <a:pt x="2762715" y="1066534"/>
                  <a:pt x="2759552" y="1056624"/>
                </a:cubicBezTo>
                <a:cubicBezTo>
                  <a:pt x="2756389" y="1046715"/>
                  <a:pt x="2754808" y="1037754"/>
                  <a:pt x="2754808" y="1029742"/>
                </a:cubicBezTo>
                <a:cubicBezTo>
                  <a:pt x="2754808" y="1003176"/>
                  <a:pt x="2760607" y="971761"/>
                  <a:pt x="2772203" y="935497"/>
                </a:cubicBezTo>
                <a:cubicBezTo>
                  <a:pt x="2783799" y="899232"/>
                  <a:pt x="2796977" y="862441"/>
                  <a:pt x="2811735" y="825122"/>
                </a:cubicBezTo>
                <a:cubicBezTo>
                  <a:pt x="2826494" y="787803"/>
                  <a:pt x="2841042" y="752804"/>
                  <a:pt x="2855379" y="720124"/>
                </a:cubicBezTo>
                <a:cubicBezTo>
                  <a:pt x="2869717" y="687444"/>
                  <a:pt x="2879837" y="661194"/>
                  <a:pt x="2885740" y="641375"/>
                </a:cubicBezTo>
                <a:cubicBezTo>
                  <a:pt x="2887427" y="636737"/>
                  <a:pt x="2889746" y="630201"/>
                  <a:pt x="2892697" y="621767"/>
                </a:cubicBezTo>
                <a:cubicBezTo>
                  <a:pt x="2895649" y="613333"/>
                  <a:pt x="2896703" y="609538"/>
                  <a:pt x="2895860" y="610382"/>
                </a:cubicBezTo>
                <a:cubicBezTo>
                  <a:pt x="2874355" y="635261"/>
                  <a:pt x="2854747" y="664989"/>
                  <a:pt x="2837036" y="699567"/>
                </a:cubicBezTo>
                <a:cubicBezTo>
                  <a:pt x="2819325" y="734145"/>
                  <a:pt x="2802037" y="770198"/>
                  <a:pt x="2785169" y="807728"/>
                </a:cubicBezTo>
                <a:cubicBezTo>
                  <a:pt x="2768302" y="845257"/>
                  <a:pt x="2751962" y="882576"/>
                  <a:pt x="2736149" y="919684"/>
                </a:cubicBezTo>
                <a:cubicBezTo>
                  <a:pt x="2720336" y="956792"/>
                  <a:pt x="2703785" y="989999"/>
                  <a:pt x="2686496" y="1019306"/>
                </a:cubicBezTo>
                <a:cubicBezTo>
                  <a:pt x="2669207" y="1048612"/>
                  <a:pt x="2651075" y="1072332"/>
                  <a:pt x="2632099" y="1090464"/>
                </a:cubicBezTo>
                <a:cubicBezTo>
                  <a:pt x="2613124" y="1108596"/>
                  <a:pt x="2592251" y="1117662"/>
                  <a:pt x="2569480" y="1117662"/>
                </a:cubicBezTo>
                <a:cubicBezTo>
                  <a:pt x="2550505" y="1117662"/>
                  <a:pt x="2535219" y="1114500"/>
                  <a:pt x="2523623" y="1108175"/>
                </a:cubicBezTo>
                <a:cubicBezTo>
                  <a:pt x="2512026" y="1101849"/>
                  <a:pt x="2502960" y="1092994"/>
                  <a:pt x="2496424" y="1081609"/>
                </a:cubicBezTo>
                <a:cubicBezTo>
                  <a:pt x="2489888" y="1070223"/>
                  <a:pt x="2485566" y="1056624"/>
                  <a:pt x="2483457" y="1040811"/>
                </a:cubicBezTo>
                <a:cubicBezTo>
                  <a:pt x="2481349" y="1024998"/>
                  <a:pt x="2480295" y="1007604"/>
                  <a:pt x="2480295" y="988628"/>
                </a:cubicBezTo>
                <a:cubicBezTo>
                  <a:pt x="2480295" y="942665"/>
                  <a:pt x="2489783" y="895121"/>
                  <a:pt x="2508758" y="845995"/>
                </a:cubicBezTo>
                <a:cubicBezTo>
                  <a:pt x="2527733" y="796870"/>
                  <a:pt x="2553878" y="751750"/>
                  <a:pt x="2587191" y="710636"/>
                </a:cubicBezTo>
                <a:cubicBezTo>
                  <a:pt x="2620503" y="669522"/>
                  <a:pt x="2659825" y="635788"/>
                  <a:pt x="2705155" y="609433"/>
                </a:cubicBezTo>
                <a:cubicBezTo>
                  <a:pt x="2750487" y="583078"/>
                  <a:pt x="2799085" y="569900"/>
                  <a:pt x="2850951" y="569900"/>
                </a:cubicBezTo>
                <a:close/>
                <a:moveTo>
                  <a:pt x="3881697" y="558515"/>
                </a:moveTo>
                <a:cubicBezTo>
                  <a:pt x="3889288" y="558515"/>
                  <a:pt x="3898354" y="559358"/>
                  <a:pt x="3908896" y="561045"/>
                </a:cubicBezTo>
                <a:cubicBezTo>
                  <a:pt x="3919437" y="562732"/>
                  <a:pt x="3929453" y="566843"/>
                  <a:pt x="3938941" y="573379"/>
                </a:cubicBezTo>
                <a:cubicBezTo>
                  <a:pt x="3948429" y="579915"/>
                  <a:pt x="3956546" y="589192"/>
                  <a:pt x="3963293" y="601210"/>
                </a:cubicBezTo>
                <a:cubicBezTo>
                  <a:pt x="3970039" y="613228"/>
                  <a:pt x="3973413" y="629568"/>
                  <a:pt x="3973413" y="650230"/>
                </a:cubicBezTo>
                <a:cubicBezTo>
                  <a:pt x="3973413" y="675109"/>
                  <a:pt x="3966561" y="695139"/>
                  <a:pt x="3952856" y="710320"/>
                </a:cubicBezTo>
                <a:cubicBezTo>
                  <a:pt x="3939151" y="725500"/>
                  <a:pt x="3924920" y="733090"/>
                  <a:pt x="3910161" y="733090"/>
                </a:cubicBezTo>
                <a:cubicBezTo>
                  <a:pt x="3900462" y="733090"/>
                  <a:pt x="3892239" y="729401"/>
                  <a:pt x="3885493" y="722021"/>
                </a:cubicBezTo>
                <a:cubicBezTo>
                  <a:pt x="3878746" y="714642"/>
                  <a:pt x="3875373" y="702730"/>
                  <a:pt x="3875373" y="686284"/>
                </a:cubicBezTo>
                <a:cubicBezTo>
                  <a:pt x="3875373" y="668995"/>
                  <a:pt x="3880327" y="652655"/>
                  <a:pt x="3890237" y="637264"/>
                </a:cubicBezTo>
                <a:cubicBezTo>
                  <a:pt x="3900146" y="621873"/>
                  <a:pt x="3916275" y="613755"/>
                  <a:pt x="3938625" y="612912"/>
                </a:cubicBezTo>
                <a:cubicBezTo>
                  <a:pt x="3936938" y="605743"/>
                  <a:pt x="3931983" y="599207"/>
                  <a:pt x="3923760" y="593304"/>
                </a:cubicBezTo>
                <a:cubicBezTo>
                  <a:pt x="3915537" y="587400"/>
                  <a:pt x="3905733" y="584448"/>
                  <a:pt x="3894348" y="584448"/>
                </a:cubicBezTo>
                <a:cubicBezTo>
                  <a:pt x="3867782" y="584448"/>
                  <a:pt x="3843009" y="595201"/>
                  <a:pt x="3820027" y="616707"/>
                </a:cubicBezTo>
                <a:cubicBezTo>
                  <a:pt x="3797045" y="638213"/>
                  <a:pt x="3775856" y="665411"/>
                  <a:pt x="3756459" y="698302"/>
                </a:cubicBezTo>
                <a:cubicBezTo>
                  <a:pt x="3737061" y="731193"/>
                  <a:pt x="3719878" y="767036"/>
                  <a:pt x="3704909" y="805830"/>
                </a:cubicBezTo>
                <a:cubicBezTo>
                  <a:pt x="3689939" y="844625"/>
                  <a:pt x="3677183" y="881311"/>
                  <a:pt x="3666641" y="915889"/>
                </a:cubicBezTo>
                <a:cubicBezTo>
                  <a:pt x="3656099" y="950466"/>
                  <a:pt x="3648087" y="980511"/>
                  <a:pt x="3642605" y="1006023"/>
                </a:cubicBezTo>
                <a:cubicBezTo>
                  <a:pt x="3637123" y="1031534"/>
                  <a:pt x="3634383" y="1047242"/>
                  <a:pt x="3634383" y="1053145"/>
                </a:cubicBezTo>
                <a:cubicBezTo>
                  <a:pt x="3634383" y="1081820"/>
                  <a:pt x="3647665" y="1096157"/>
                  <a:pt x="3674231" y="1096157"/>
                </a:cubicBezTo>
                <a:cubicBezTo>
                  <a:pt x="3704592" y="1096157"/>
                  <a:pt x="3731158" y="1087934"/>
                  <a:pt x="3753929" y="1071488"/>
                </a:cubicBezTo>
                <a:cubicBezTo>
                  <a:pt x="3776699" y="1055043"/>
                  <a:pt x="3796307" y="1036911"/>
                  <a:pt x="3812753" y="1017092"/>
                </a:cubicBezTo>
                <a:cubicBezTo>
                  <a:pt x="3829199" y="997273"/>
                  <a:pt x="3842587" y="979141"/>
                  <a:pt x="3852918" y="962695"/>
                </a:cubicBezTo>
                <a:cubicBezTo>
                  <a:pt x="3863249" y="946250"/>
                  <a:pt x="3871156" y="938027"/>
                  <a:pt x="3876637" y="938027"/>
                </a:cubicBezTo>
                <a:cubicBezTo>
                  <a:pt x="3883384" y="938027"/>
                  <a:pt x="3886757" y="941400"/>
                  <a:pt x="3886757" y="948147"/>
                </a:cubicBezTo>
                <a:cubicBezTo>
                  <a:pt x="3886757" y="953207"/>
                  <a:pt x="3880960" y="965014"/>
                  <a:pt x="3869363" y="983568"/>
                </a:cubicBezTo>
                <a:cubicBezTo>
                  <a:pt x="3857767" y="1002122"/>
                  <a:pt x="3842271" y="1021414"/>
                  <a:pt x="3822873" y="1041444"/>
                </a:cubicBezTo>
                <a:cubicBezTo>
                  <a:pt x="3803476" y="1061474"/>
                  <a:pt x="3780811" y="1079184"/>
                  <a:pt x="3754877" y="1094575"/>
                </a:cubicBezTo>
                <a:cubicBezTo>
                  <a:pt x="3728944" y="1109967"/>
                  <a:pt x="3702062" y="1117662"/>
                  <a:pt x="3674231" y="1117662"/>
                </a:cubicBezTo>
                <a:cubicBezTo>
                  <a:pt x="3641340" y="1117662"/>
                  <a:pt x="3613931" y="1108175"/>
                  <a:pt x="3592003" y="1089199"/>
                </a:cubicBezTo>
                <a:cubicBezTo>
                  <a:pt x="3570077" y="1070223"/>
                  <a:pt x="3559113" y="1043447"/>
                  <a:pt x="3559113" y="1008869"/>
                </a:cubicBezTo>
                <a:cubicBezTo>
                  <a:pt x="3559113" y="983990"/>
                  <a:pt x="3562591" y="955527"/>
                  <a:pt x="3569549" y="923479"/>
                </a:cubicBezTo>
                <a:cubicBezTo>
                  <a:pt x="3576507" y="891431"/>
                  <a:pt x="3586205" y="858857"/>
                  <a:pt x="3598645" y="825755"/>
                </a:cubicBezTo>
                <a:cubicBezTo>
                  <a:pt x="3611085" y="792653"/>
                  <a:pt x="3626581" y="760078"/>
                  <a:pt x="3645135" y="728030"/>
                </a:cubicBezTo>
                <a:cubicBezTo>
                  <a:pt x="3663689" y="695983"/>
                  <a:pt x="3685089" y="667414"/>
                  <a:pt x="3709336" y="642324"/>
                </a:cubicBezTo>
                <a:cubicBezTo>
                  <a:pt x="3733583" y="617234"/>
                  <a:pt x="3760149" y="596993"/>
                  <a:pt x="3789033" y="581602"/>
                </a:cubicBezTo>
                <a:cubicBezTo>
                  <a:pt x="3817919" y="566211"/>
                  <a:pt x="3848807" y="558515"/>
                  <a:pt x="3881697" y="558515"/>
                </a:cubicBezTo>
                <a:close/>
                <a:moveTo>
                  <a:pt x="2471997" y="558515"/>
                </a:moveTo>
                <a:cubicBezTo>
                  <a:pt x="2479588" y="558515"/>
                  <a:pt x="2488654" y="559358"/>
                  <a:pt x="2499196" y="561045"/>
                </a:cubicBezTo>
                <a:cubicBezTo>
                  <a:pt x="2509739" y="562732"/>
                  <a:pt x="2519753" y="566843"/>
                  <a:pt x="2529241" y="573379"/>
                </a:cubicBezTo>
                <a:cubicBezTo>
                  <a:pt x="2538729" y="579915"/>
                  <a:pt x="2546846" y="589192"/>
                  <a:pt x="2553593" y="601210"/>
                </a:cubicBezTo>
                <a:cubicBezTo>
                  <a:pt x="2560340" y="613228"/>
                  <a:pt x="2563713" y="629568"/>
                  <a:pt x="2563713" y="650230"/>
                </a:cubicBezTo>
                <a:cubicBezTo>
                  <a:pt x="2563713" y="675109"/>
                  <a:pt x="2556861" y="695139"/>
                  <a:pt x="2543156" y="710320"/>
                </a:cubicBezTo>
                <a:cubicBezTo>
                  <a:pt x="2529451" y="725500"/>
                  <a:pt x="2515220" y="733090"/>
                  <a:pt x="2500461" y="733090"/>
                </a:cubicBezTo>
                <a:cubicBezTo>
                  <a:pt x="2490763" y="733090"/>
                  <a:pt x="2482539" y="729401"/>
                  <a:pt x="2475793" y="722021"/>
                </a:cubicBezTo>
                <a:cubicBezTo>
                  <a:pt x="2469046" y="714642"/>
                  <a:pt x="2465673" y="702730"/>
                  <a:pt x="2465673" y="686284"/>
                </a:cubicBezTo>
                <a:cubicBezTo>
                  <a:pt x="2465673" y="668995"/>
                  <a:pt x="2470627" y="652655"/>
                  <a:pt x="2480537" y="637264"/>
                </a:cubicBezTo>
                <a:cubicBezTo>
                  <a:pt x="2490447" y="621873"/>
                  <a:pt x="2506575" y="613755"/>
                  <a:pt x="2528925" y="612912"/>
                </a:cubicBezTo>
                <a:cubicBezTo>
                  <a:pt x="2527238" y="605743"/>
                  <a:pt x="2522283" y="599207"/>
                  <a:pt x="2514060" y="593304"/>
                </a:cubicBezTo>
                <a:cubicBezTo>
                  <a:pt x="2505837" y="587400"/>
                  <a:pt x="2496033" y="584448"/>
                  <a:pt x="2484648" y="584448"/>
                </a:cubicBezTo>
                <a:cubicBezTo>
                  <a:pt x="2458082" y="584448"/>
                  <a:pt x="2433309" y="595201"/>
                  <a:pt x="2410327" y="616707"/>
                </a:cubicBezTo>
                <a:cubicBezTo>
                  <a:pt x="2387346" y="638213"/>
                  <a:pt x="2366157" y="665411"/>
                  <a:pt x="2346759" y="698302"/>
                </a:cubicBezTo>
                <a:cubicBezTo>
                  <a:pt x="2327361" y="731193"/>
                  <a:pt x="2310178" y="767036"/>
                  <a:pt x="2295209" y="805830"/>
                </a:cubicBezTo>
                <a:cubicBezTo>
                  <a:pt x="2280239" y="844625"/>
                  <a:pt x="2267483" y="881311"/>
                  <a:pt x="2256941" y="915889"/>
                </a:cubicBezTo>
                <a:cubicBezTo>
                  <a:pt x="2246399" y="950466"/>
                  <a:pt x="2238387" y="980511"/>
                  <a:pt x="2232905" y="1006023"/>
                </a:cubicBezTo>
                <a:cubicBezTo>
                  <a:pt x="2227423" y="1031534"/>
                  <a:pt x="2224683" y="1047242"/>
                  <a:pt x="2224683" y="1053145"/>
                </a:cubicBezTo>
                <a:cubicBezTo>
                  <a:pt x="2224683" y="1081820"/>
                  <a:pt x="2237965" y="1096157"/>
                  <a:pt x="2264531" y="1096157"/>
                </a:cubicBezTo>
                <a:cubicBezTo>
                  <a:pt x="2294892" y="1096157"/>
                  <a:pt x="2321458" y="1087934"/>
                  <a:pt x="2344229" y="1071488"/>
                </a:cubicBezTo>
                <a:cubicBezTo>
                  <a:pt x="2366999" y="1055043"/>
                  <a:pt x="2386607" y="1036911"/>
                  <a:pt x="2403053" y="1017092"/>
                </a:cubicBezTo>
                <a:cubicBezTo>
                  <a:pt x="2419499" y="997273"/>
                  <a:pt x="2432887" y="979141"/>
                  <a:pt x="2443218" y="962695"/>
                </a:cubicBezTo>
                <a:cubicBezTo>
                  <a:pt x="2453549" y="946250"/>
                  <a:pt x="2461456" y="938027"/>
                  <a:pt x="2466937" y="938027"/>
                </a:cubicBezTo>
                <a:cubicBezTo>
                  <a:pt x="2473685" y="938027"/>
                  <a:pt x="2477057" y="941400"/>
                  <a:pt x="2477057" y="948147"/>
                </a:cubicBezTo>
                <a:cubicBezTo>
                  <a:pt x="2477057" y="953207"/>
                  <a:pt x="2471260" y="965014"/>
                  <a:pt x="2459663" y="983568"/>
                </a:cubicBezTo>
                <a:cubicBezTo>
                  <a:pt x="2448067" y="1002122"/>
                  <a:pt x="2432571" y="1021414"/>
                  <a:pt x="2413173" y="1041444"/>
                </a:cubicBezTo>
                <a:cubicBezTo>
                  <a:pt x="2393776" y="1061474"/>
                  <a:pt x="2371111" y="1079184"/>
                  <a:pt x="2345177" y="1094575"/>
                </a:cubicBezTo>
                <a:cubicBezTo>
                  <a:pt x="2319244" y="1109967"/>
                  <a:pt x="2292362" y="1117662"/>
                  <a:pt x="2264531" y="1117662"/>
                </a:cubicBezTo>
                <a:cubicBezTo>
                  <a:pt x="2231640" y="1117662"/>
                  <a:pt x="2204231" y="1108175"/>
                  <a:pt x="2182303" y="1089199"/>
                </a:cubicBezTo>
                <a:cubicBezTo>
                  <a:pt x="2160377" y="1070223"/>
                  <a:pt x="2149413" y="1043447"/>
                  <a:pt x="2149413" y="1008869"/>
                </a:cubicBezTo>
                <a:cubicBezTo>
                  <a:pt x="2149413" y="983990"/>
                  <a:pt x="2152891" y="955527"/>
                  <a:pt x="2159849" y="923479"/>
                </a:cubicBezTo>
                <a:cubicBezTo>
                  <a:pt x="2166807" y="891431"/>
                  <a:pt x="2176505" y="858857"/>
                  <a:pt x="2188945" y="825755"/>
                </a:cubicBezTo>
                <a:cubicBezTo>
                  <a:pt x="2201385" y="792653"/>
                  <a:pt x="2216882" y="760078"/>
                  <a:pt x="2235435" y="728030"/>
                </a:cubicBezTo>
                <a:cubicBezTo>
                  <a:pt x="2253989" y="695983"/>
                  <a:pt x="2275390" y="667414"/>
                  <a:pt x="2299636" y="642324"/>
                </a:cubicBezTo>
                <a:cubicBezTo>
                  <a:pt x="2323883" y="617234"/>
                  <a:pt x="2350449" y="596993"/>
                  <a:pt x="2379333" y="581602"/>
                </a:cubicBezTo>
                <a:cubicBezTo>
                  <a:pt x="2408219" y="566211"/>
                  <a:pt x="2439107" y="558515"/>
                  <a:pt x="2471997" y="558515"/>
                </a:cubicBezTo>
                <a:close/>
                <a:moveTo>
                  <a:pt x="1506290" y="558515"/>
                </a:moveTo>
                <a:cubicBezTo>
                  <a:pt x="1512193" y="558515"/>
                  <a:pt x="1520310" y="559358"/>
                  <a:pt x="1530642" y="561045"/>
                </a:cubicBezTo>
                <a:cubicBezTo>
                  <a:pt x="1540973" y="562732"/>
                  <a:pt x="1551093" y="567476"/>
                  <a:pt x="1561003" y="575277"/>
                </a:cubicBezTo>
                <a:cubicBezTo>
                  <a:pt x="1570912" y="583078"/>
                  <a:pt x="1579556" y="594674"/>
                  <a:pt x="1586936" y="610065"/>
                </a:cubicBezTo>
                <a:cubicBezTo>
                  <a:pt x="1594315" y="625457"/>
                  <a:pt x="1598005" y="646646"/>
                  <a:pt x="1598005" y="673634"/>
                </a:cubicBezTo>
                <a:cubicBezTo>
                  <a:pt x="1598005" y="685862"/>
                  <a:pt x="1594737" y="705365"/>
                  <a:pt x="1588201" y="732142"/>
                </a:cubicBezTo>
                <a:cubicBezTo>
                  <a:pt x="1581665" y="758918"/>
                  <a:pt x="1568277" y="786117"/>
                  <a:pt x="1548036" y="813737"/>
                </a:cubicBezTo>
                <a:cubicBezTo>
                  <a:pt x="1527795" y="841357"/>
                  <a:pt x="1498488" y="866763"/>
                  <a:pt x="1460116" y="889955"/>
                </a:cubicBezTo>
                <a:cubicBezTo>
                  <a:pt x="1421743" y="913148"/>
                  <a:pt x="1370509" y="927485"/>
                  <a:pt x="1306413" y="932967"/>
                </a:cubicBezTo>
                <a:cubicBezTo>
                  <a:pt x="1296293" y="974291"/>
                  <a:pt x="1291233" y="1005706"/>
                  <a:pt x="1291233" y="1027212"/>
                </a:cubicBezTo>
                <a:cubicBezTo>
                  <a:pt x="1291233" y="1041971"/>
                  <a:pt x="1296398" y="1057151"/>
                  <a:pt x="1306730" y="1072753"/>
                </a:cubicBezTo>
                <a:cubicBezTo>
                  <a:pt x="1317061" y="1088356"/>
                  <a:pt x="1331714" y="1096157"/>
                  <a:pt x="1350690" y="1096157"/>
                </a:cubicBezTo>
                <a:cubicBezTo>
                  <a:pt x="1382737" y="1096157"/>
                  <a:pt x="1409092" y="1091097"/>
                  <a:pt x="1429754" y="1080976"/>
                </a:cubicBezTo>
                <a:cubicBezTo>
                  <a:pt x="1450417" y="1070856"/>
                  <a:pt x="1467284" y="1059576"/>
                  <a:pt x="1480356" y="1047136"/>
                </a:cubicBezTo>
                <a:cubicBezTo>
                  <a:pt x="1493428" y="1034697"/>
                  <a:pt x="1503127" y="1023522"/>
                  <a:pt x="1509452" y="1013613"/>
                </a:cubicBezTo>
                <a:cubicBezTo>
                  <a:pt x="1515777" y="1003703"/>
                  <a:pt x="1520205" y="998749"/>
                  <a:pt x="1522735" y="998749"/>
                </a:cubicBezTo>
                <a:lnTo>
                  <a:pt x="1523062" y="998851"/>
                </a:lnTo>
                <a:lnTo>
                  <a:pt x="1523921" y="993451"/>
                </a:lnTo>
                <a:cubicBezTo>
                  <a:pt x="1525555" y="985070"/>
                  <a:pt x="1528006" y="975346"/>
                  <a:pt x="1531274" y="964276"/>
                </a:cubicBezTo>
                <a:cubicBezTo>
                  <a:pt x="1537810" y="942138"/>
                  <a:pt x="1546033" y="917470"/>
                  <a:pt x="1555942" y="890272"/>
                </a:cubicBezTo>
                <a:cubicBezTo>
                  <a:pt x="1565852" y="863073"/>
                  <a:pt x="1576605" y="835242"/>
                  <a:pt x="1588201" y="806779"/>
                </a:cubicBezTo>
                <a:cubicBezTo>
                  <a:pt x="1599797" y="778316"/>
                  <a:pt x="1610550" y="751328"/>
                  <a:pt x="1620459" y="725816"/>
                </a:cubicBezTo>
                <a:cubicBezTo>
                  <a:pt x="1630369" y="700305"/>
                  <a:pt x="1638591" y="678061"/>
                  <a:pt x="1645128" y="659086"/>
                </a:cubicBezTo>
                <a:cubicBezTo>
                  <a:pt x="1651664" y="640110"/>
                  <a:pt x="1654931" y="626827"/>
                  <a:pt x="1654931" y="619237"/>
                </a:cubicBezTo>
                <a:cubicBezTo>
                  <a:pt x="1654931" y="607852"/>
                  <a:pt x="1651664" y="600683"/>
                  <a:pt x="1645128" y="597731"/>
                </a:cubicBezTo>
                <a:cubicBezTo>
                  <a:pt x="1638591" y="594780"/>
                  <a:pt x="1631212" y="592882"/>
                  <a:pt x="1622989" y="592039"/>
                </a:cubicBezTo>
                <a:cubicBezTo>
                  <a:pt x="1614767" y="591195"/>
                  <a:pt x="1607493" y="590563"/>
                  <a:pt x="1601168" y="590141"/>
                </a:cubicBezTo>
                <a:cubicBezTo>
                  <a:pt x="1594842" y="589719"/>
                  <a:pt x="1591680" y="586978"/>
                  <a:pt x="1591680" y="581918"/>
                </a:cubicBezTo>
                <a:cubicBezTo>
                  <a:pt x="1591680" y="576437"/>
                  <a:pt x="1594842" y="573063"/>
                  <a:pt x="1601168" y="571798"/>
                </a:cubicBezTo>
                <a:cubicBezTo>
                  <a:pt x="1607493" y="570533"/>
                  <a:pt x="1624992" y="569900"/>
                  <a:pt x="1653667" y="569900"/>
                </a:cubicBezTo>
                <a:cubicBezTo>
                  <a:pt x="1662100" y="569900"/>
                  <a:pt x="1672431" y="570111"/>
                  <a:pt x="1684660" y="570533"/>
                </a:cubicBezTo>
                <a:cubicBezTo>
                  <a:pt x="1696889" y="570955"/>
                  <a:pt x="1708590" y="572958"/>
                  <a:pt x="1719765" y="576542"/>
                </a:cubicBezTo>
                <a:cubicBezTo>
                  <a:pt x="1730939" y="580126"/>
                  <a:pt x="1740427" y="585081"/>
                  <a:pt x="1748228" y="591406"/>
                </a:cubicBezTo>
                <a:cubicBezTo>
                  <a:pt x="1756029" y="597731"/>
                  <a:pt x="1759930" y="607430"/>
                  <a:pt x="1759930" y="620502"/>
                </a:cubicBezTo>
                <a:cubicBezTo>
                  <a:pt x="1759930" y="632731"/>
                  <a:pt x="1755819" y="651285"/>
                  <a:pt x="1747596" y="676164"/>
                </a:cubicBezTo>
                <a:cubicBezTo>
                  <a:pt x="1739373" y="701043"/>
                  <a:pt x="1729253" y="729085"/>
                  <a:pt x="1717235" y="760289"/>
                </a:cubicBezTo>
                <a:cubicBezTo>
                  <a:pt x="1705217" y="791493"/>
                  <a:pt x="1691829" y="824173"/>
                  <a:pt x="1677070" y="858329"/>
                </a:cubicBezTo>
                <a:cubicBezTo>
                  <a:pt x="1662311" y="892485"/>
                  <a:pt x="1648923" y="924006"/>
                  <a:pt x="1636905" y="952891"/>
                </a:cubicBezTo>
                <a:cubicBezTo>
                  <a:pt x="1624887" y="981776"/>
                  <a:pt x="1614767" y="1006761"/>
                  <a:pt x="1606544" y="1027845"/>
                </a:cubicBezTo>
                <a:cubicBezTo>
                  <a:pt x="1598321" y="1048929"/>
                  <a:pt x="1594210" y="1062211"/>
                  <a:pt x="1594210" y="1067693"/>
                </a:cubicBezTo>
                <a:cubicBezTo>
                  <a:pt x="1594210" y="1073597"/>
                  <a:pt x="1595264" y="1080027"/>
                  <a:pt x="1597372" y="1086985"/>
                </a:cubicBezTo>
                <a:cubicBezTo>
                  <a:pt x="1599481" y="1093943"/>
                  <a:pt x="1605806" y="1097422"/>
                  <a:pt x="1616348" y="1097422"/>
                </a:cubicBezTo>
                <a:cubicBezTo>
                  <a:pt x="1628998" y="1097422"/>
                  <a:pt x="1645760" y="1087196"/>
                  <a:pt x="1666633" y="1066745"/>
                </a:cubicBezTo>
                <a:cubicBezTo>
                  <a:pt x="1687506" y="1046293"/>
                  <a:pt x="1709750" y="1020149"/>
                  <a:pt x="1733364" y="988312"/>
                </a:cubicBezTo>
                <a:cubicBezTo>
                  <a:pt x="1756978" y="956475"/>
                  <a:pt x="1781119" y="921370"/>
                  <a:pt x="1805788" y="882998"/>
                </a:cubicBezTo>
                <a:cubicBezTo>
                  <a:pt x="1830456" y="844625"/>
                  <a:pt x="1853121" y="806779"/>
                  <a:pt x="1873783" y="769460"/>
                </a:cubicBezTo>
                <a:cubicBezTo>
                  <a:pt x="1894446" y="732142"/>
                  <a:pt x="1911945" y="698196"/>
                  <a:pt x="1926282" y="667625"/>
                </a:cubicBezTo>
                <a:cubicBezTo>
                  <a:pt x="1940620" y="637053"/>
                  <a:pt x="1949053" y="613966"/>
                  <a:pt x="1951583" y="598364"/>
                </a:cubicBezTo>
                <a:cubicBezTo>
                  <a:pt x="1953270" y="590774"/>
                  <a:pt x="1956959" y="586135"/>
                  <a:pt x="1962652" y="584448"/>
                </a:cubicBezTo>
                <a:cubicBezTo>
                  <a:pt x="1968345" y="582762"/>
                  <a:pt x="1975408" y="581918"/>
                  <a:pt x="1983842" y="581918"/>
                </a:cubicBezTo>
                <a:lnTo>
                  <a:pt x="2040768" y="581918"/>
                </a:lnTo>
                <a:cubicBezTo>
                  <a:pt x="2047937" y="581918"/>
                  <a:pt x="2052154" y="583394"/>
                  <a:pt x="2053419" y="586346"/>
                </a:cubicBezTo>
                <a:cubicBezTo>
                  <a:pt x="2054684" y="589298"/>
                  <a:pt x="2055316" y="593725"/>
                  <a:pt x="2055316" y="599629"/>
                </a:cubicBezTo>
                <a:cubicBezTo>
                  <a:pt x="2055316" y="603002"/>
                  <a:pt x="2050994" y="616601"/>
                  <a:pt x="2042350" y="640426"/>
                </a:cubicBezTo>
                <a:cubicBezTo>
                  <a:pt x="2033705" y="664251"/>
                  <a:pt x="2022636" y="693242"/>
                  <a:pt x="2009142" y="727398"/>
                </a:cubicBezTo>
                <a:cubicBezTo>
                  <a:pt x="1995649" y="761554"/>
                  <a:pt x="1981206" y="798029"/>
                  <a:pt x="1965815" y="836824"/>
                </a:cubicBezTo>
                <a:cubicBezTo>
                  <a:pt x="1950424" y="875618"/>
                  <a:pt x="1935981" y="911883"/>
                  <a:pt x="1922487" y="945617"/>
                </a:cubicBezTo>
                <a:cubicBezTo>
                  <a:pt x="1908994" y="979351"/>
                  <a:pt x="1897924" y="1007815"/>
                  <a:pt x="1889280" y="1031007"/>
                </a:cubicBezTo>
                <a:cubicBezTo>
                  <a:pt x="1880636" y="1054200"/>
                  <a:pt x="1876314" y="1067693"/>
                  <a:pt x="1876314" y="1071488"/>
                </a:cubicBezTo>
                <a:cubicBezTo>
                  <a:pt x="1876314" y="1078235"/>
                  <a:pt x="1878527" y="1083296"/>
                  <a:pt x="1882955" y="1086669"/>
                </a:cubicBezTo>
                <a:cubicBezTo>
                  <a:pt x="1887383" y="1090042"/>
                  <a:pt x="1892548" y="1091729"/>
                  <a:pt x="1898451" y="1091729"/>
                </a:cubicBezTo>
                <a:cubicBezTo>
                  <a:pt x="1908994" y="1091729"/>
                  <a:pt x="1920906" y="1086563"/>
                  <a:pt x="1934189" y="1076232"/>
                </a:cubicBezTo>
                <a:cubicBezTo>
                  <a:pt x="1947472" y="1065901"/>
                  <a:pt x="1965710" y="1047453"/>
                  <a:pt x="1988902" y="1020887"/>
                </a:cubicBezTo>
                <a:cubicBezTo>
                  <a:pt x="1993540" y="1016670"/>
                  <a:pt x="1996282" y="1014562"/>
                  <a:pt x="1997124" y="1014562"/>
                </a:cubicBezTo>
                <a:cubicBezTo>
                  <a:pt x="1999655" y="1014562"/>
                  <a:pt x="2000920" y="1016670"/>
                  <a:pt x="2000920" y="1020887"/>
                </a:cubicBezTo>
                <a:cubicBezTo>
                  <a:pt x="2000920" y="1025947"/>
                  <a:pt x="1997230" y="1033643"/>
                  <a:pt x="1989851" y="1043974"/>
                </a:cubicBezTo>
                <a:cubicBezTo>
                  <a:pt x="1982471" y="1054305"/>
                  <a:pt x="1972984" y="1064847"/>
                  <a:pt x="1961387" y="1075600"/>
                </a:cubicBezTo>
                <a:cubicBezTo>
                  <a:pt x="1949791" y="1086353"/>
                  <a:pt x="1936403" y="1095630"/>
                  <a:pt x="1921222" y="1103431"/>
                </a:cubicBezTo>
                <a:cubicBezTo>
                  <a:pt x="1906042" y="1111232"/>
                  <a:pt x="1890650" y="1115132"/>
                  <a:pt x="1875049" y="1115132"/>
                </a:cubicBezTo>
                <a:cubicBezTo>
                  <a:pt x="1853543" y="1115132"/>
                  <a:pt x="1835200" y="1106910"/>
                  <a:pt x="1820019" y="1090464"/>
                </a:cubicBezTo>
                <a:cubicBezTo>
                  <a:pt x="1804839" y="1074019"/>
                  <a:pt x="1797249" y="1055886"/>
                  <a:pt x="1797249" y="1036067"/>
                </a:cubicBezTo>
                <a:cubicBezTo>
                  <a:pt x="1797249" y="1024260"/>
                  <a:pt x="1799884" y="1008869"/>
                  <a:pt x="1805155" y="989893"/>
                </a:cubicBezTo>
                <a:cubicBezTo>
                  <a:pt x="1810426" y="970918"/>
                  <a:pt x="1816962" y="950783"/>
                  <a:pt x="1824763" y="929488"/>
                </a:cubicBezTo>
                <a:cubicBezTo>
                  <a:pt x="1832564" y="908193"/>
                  <a:pt x="1840998" y="886793"/>
                  <a:pt x="1850064" y="865287"/>
                </a:cubicBezTo>
                <a:cubicBezTo>
                  <a:pt x="1859130" y="843781"/>
                  <a:pt x="1867458" y="823962"/>
                  <a:pt x="1875049" y="805830"/>
                </a:cubicBezTo>
                <a:lnTo>
                  <a:pt x="1868723" y="805830"/>
                </a:lnTo>
                <a:cubicBezTo>
                  <a:pt x="1865350" y="810890"/>
                  <a:pt x="1858708" y="822065"/>
                  <a:pt x="1848799" y="839354"/>
                </a:cubicBezTo>
                <a:cubicBezTo>
                  <a:pt x="1838889" y="856643"/>
                  <a:pt x="1826766" y="876567"/>
                  <a:pt x="1812429" y="899127"/>
                </a:cubicBezTo>
                <a:cubicBezTo>
                  <a:pt x="1798092" y="921687"/>
                  <a:pt x="1782279" y="945406"/>
                  <a:pt x="1764990" y="970285"/>
                </a:cubicBezTo>
                <a:cubicBezTo>
                  <a:pt x="1747701" y="995164"/>
                  <a:pt x="1730201" y="1018041"/>
                  <a:pt x="1712491" y="1038914"/>
                </a:cubicBezTo>
                <a:cubicBezTo>
                  <a:pt x="1694780" y="1059787"/>
                  <a:pt x="1677070" y="1077076"/>
                  <a:pt x="1659359" y="1090780"/>
                </a:cubicBezTo>
                <a:cubicBezTo>
                  <a:pt x="1641649" y="1104485"/>
                  <a:pt x="1625414" y="1111337"/>
                  <a:pt x="1610655" y="1111337"/>
                </a:cubicBezTo>
                <a:cubicBezTo>
                  <a:pt x="1583246" y="1111337"/>
                  <a:pt x="1561530" y="1102271"/>
                  <a:pt x="1545506" y="1084139"/>
                </a:cubicBezTo>
                <a:cubicBezTo>
                  <a:pt x="1533488" y="1070540"/>
                  <a:pt x="1525977" y="1054094"/>
                  <a:pt x="1522972" y="1034802"/>
                </a:cubicBezTo>
                <a:lnTo>
                  <a:pt x="1522538" y="1028955"/>
                </a:lnTo>
                <a:lnTo>
                  <a:pt x="1520521" y="1031956"/>
                </a:lnTo>
                <a:cubicBezTo>
                  <a:pt x="1511877" y="1043552"/>
                  <a:pt x="1499121" y="1055781"/>
                  <a:pt x="1482254" y="1068642"/>
                </a:cubicBezTo>
                <a:cubicBezTo>
                  <a:pt x="1465387" y="1081503"/>
                  <a:pt x="1445040" y="1092889"/>
                  <a:pt x="1421216" y="1102798"/>
                </a:cubicBezTo>
                <a:cubicBezTo>
                  <a:pt x="1397391" y="1112708"/>
                  <a:pt x="1370930" y="1117662"/>
                  <a:pt x="1341834" y="1117662"/>
                </a:cubicBezTo>
                <a:cubicBezTo>
                  <a:pt x="1325389" y="1117662"/>
                  <a:pt x="1309576" y="1113867"/>
                  <a:pt x="1294396" y="1106277"/>
                </a:cubicBezTo>
                <a:cubicBezTo>
                  <a:pt x="1279215" y="1098687"/>
                  <a:pt x="1265827" y="1087934"/>
                  <a:pt x="1254231" y="1074019"/>
                </a:cubicBezTo>
                <a:cubicBezTo>
                  <a:pt x="1242634" y="1060103"/>
                  <a:pt x="1233357" y="1044290"/>
                  <a:pt x="1226400" y="1026580"/>
                </a:cubicBezTo>
                <a:cubicBezTo>
                  <a:pt x="1219442" y="1008869"/>
                  <a:pt x="1215963" y="990104"/>
                  <a:pt x="1215963" y="970285"/>
                </a:cubicBezTo>
                <a:cubicBezTo>
                  <a:pt x="1215963" y="933178"/>
                  <a:pt x="1222605" y="890904"/>
                  <a:pt x="1235888" y="843465"/>
                </a:cubicBezTo>
                <a:cubicBezTo>
                  <a:pt x="1249170" y="796026"/>
                  <a:pt x="1268357" y="751117"/>
                  <a:pt x="1293447" y="708738"/>
                </a:cubicBezTo>
                <a:cubicBezTo>
                  <a:pt x="1318537" y="666360"/>
                  <a:pt x="1349003" y="630728"/>
                  <a:pt x="1384846" y="601843"/>
                </a:cubicBezTo>
                <a:cubicBezTo>
                  <a:pt x="1420688" y="572958"/>
                  <a:pt x="1461170" y="558515"/>
                  <a:pt x="1506290" y="558515"/>
                </a:cubicBezTo>
                <a:close/>
                <a:moveTo>
                  <a:pt x="4333391" y="388367"/>
                </a:moveTo>
                <a:cubicBezTo>
                  <a:pt x="4340137" y="388367"/>
                  <a:pt x="4346674" y="396168"/>
                  <a:pt x="4352999" y="411771"/>
                </a:cubicBezTo>
                <a:cubicBezTo>
                  <a:pt x="4363963" y="442131"/>
                  <a:pt x="4374399" y="461845"/>
                  <a:pt x="4384309" y="470911"/>
                </a:cubicBezTo>
                <a:cubicBezTo>
                  <a:pt x="4394218" y="479977"/>
                  <a:pt x="4406552" y="486197"/>
                  <a:pt x="4421311" y="489570"/>
                </a:cubicBezTo>
                <a:cubicBezTo>
                  <a:pt x="4431853" y="492101"/>
                  <a:pt x="4437124" y="495474"/>
                  <a:pt x="4437124" y="499691"/>
                </a:cubicBezTo>
                <a:cubicBezTo>
                  <a:pt x="4437124" y="504329"/>
                  <a:pt x="4432801" y="509600"/>
                  <a:pt x="4424157" y="515504"/>
                </a:cubicBezTo>
                <a:cubicBezTo>
                  <a:pt x="4415513" y="521407"/>
                  <a:pt x="4406341" y="524359"/>
                  <a:pt x="4396643" y="524359"/>
                </a:cubicBezTo>
                <a:cubicBezTo>
                  <a:pt x="4370921" y="524359"/>
                  <a:pt x="4348993" y="516242"/>
                  <a:pt x="4330861" y="500007"/>
                </a:cubicBezTo>
                <a:cubicBezTo>
                  <a:pt x="4312729" y="483772"/>
                  <a:pt x="4299235" y="467011"/>
                  <a:pt x="4290379" y="449722"/>
                </a:cubicBezTo>
                <a:cubicBezTo>
                  <a:pt x="4277729" y="458999"/>
                  <a:pt x="4263181" y="469014"/>
                  <a:pt x="4246736" y="479766"/>
                </a:cubicBezTo>
                <a:cubicBezTo>
                  <a:pt x="4230291" y="490519"/>
                  <a:pt x="4215110" y="499902"/>
                  <a:pt x="4201195" y="507914"/>
                </a:cubicBezTo>
                <a:cubicBezTo>
                  <a:pt x="4196134" y="510444"/>
                  <a:pt x="4191601" y="512763"/>
                  <a:pt x="4187595" y="514871"/>
                </a:cubicBezTo>
                <a:cubicBezTo>
                  <a:pt x="4183589" y="516980"/>
                  <a:pt x="4180321" y="518034"/>
                  <a:pt x="4177791" y="518034"/>
                </a:cubicBezTo>
                <a:cubicBezTo>
                  <a:pt x="4171045" y="518034"/>
                  <a:pt x="4167671" y="514660"/>
                  <a:pt x="4167671" y="507914"/>
                </a:cubicBezTo>
                <a:cubicBezTo>
                  <a:pt x="4167671" y="503697"/>
                  <a:pt x="4169147" y="499796"/>
                  <a:pt x="4172099" y="496212"/>
                </a:cubicBezTo>
                <a:cubicBezTo>
                  <a:pt x="4175050" y="492628"/>
                  <a:pt x="4178213" y="489992"/>
                  <a:pt x="4181586" y="488305"/>
                </a:cubicBezTo>
                <a:cubicBezTo>
                  <a:pt x="4206887" y="473547"/>
                  <a:pt x="4230501" y="458893"/>
                  <a:pt x="4252429" y="444345"/>
                </a:cubicBezTo>
                <a:cubicBezTo>
                  <a:pt x="4274355" y="429797"/>
                  <a:pt x="4293963" y="415144"/>
                  <a:pt x="4311253" y="400385"/>
                </a:cubicBezTo>
                <a:cubicBezTo>
                  <a:pt x="4313783" y="397855"/>
                  <a:pt x="4317261" y="395220"/>
                  <a:pt x="4321689" y="392479"/>
                </a:cubicBezTo>
                <a:cubicBezTo>
                  <a:pt x="4326117" y="389738"/>
                  <a:pt x="4330017" y="388367"/>
                  <a:pt x="4333391" y="388367"/>
                </a:cubicBezTo>
                <a:close/>
                <a:moveTo>
                  <a:pt x="2923691" y="388367"/>
                </a:moveTo>
                <a:cubicBezTo>
                  <a:pt x="2930438" y="388367"/>
                  <a:pt x="2936974" y="396168"/>
                  <a:pt x="2943299" y="411771"/>
                </a:cubicBezTo>
                <a:cubicBezTo>
                  <a:pt x="2954263" y="442131"/>
                  <a:pt x="2964699" y="461845"/>
                  <a:pt x="2974609" y="470911"/>
                </a:cubicBezTo>
                <a:cubicBezTo>
                  <a:pt x="2984519" y="479977"/>
                  <a:pt x="2996853" y="486197"/>
                  <a:pt x="3011611" y="489570"/>
                </a:cubicBezTo>
                <a:cubicBezTo>
                  <a:pt x="3022153" y="492101"/>
                  <a:pt x="3027424" y="495474"/>
                  <a:pt x="3027424" y="499691"/>
                </a:cubicBezTo>
                <a:cubicBezTo>
                  <a:pt x="3027424" y="504329"/>
                  <a:pt x="3023103" y="509600"/>
                  <a:pt x="3014457" y="515504"/>
                </a:cubicBezTo>
                <a:cubicBezTo>
                  <a:pt x="3005813" y="521407"/>
                  <a:pt x="2996641" y="524359"/>
                  <a:pt x="2986943" y="524359"/>
                </a:cubicBezTo>
                <a:cubicBezTo>
                  <a:pt x="2961221" y="524359"/>
                  <a:pt x="2939293" y="516242"/>
                  <a:pt x="2921161" y="500007"/>
                </a:cubicBezTo>
                <a:cubicBezTo>
                  <a:pt x="2903029" y="483772"/>
                  <a:pt x="2889535" y="467011"/>
                  <a:pt x="2880679" y="449722"/>
                </a:cubicBezTo>
                <a:cubicBezTo>
                  <a:pt x="2868029" y="458999"/>
                  <a:pt x="2853481" y="469014"/>
                  <a:pt x="2837036" y="479766"/>
                </a:cubicBezTo>
                <a:cubicBezTo>
                  <a:pt x="2820591" y="490519"/>
                  <a:pt x="2805410" y="499902"/>
                  <a:pt x="2791495" y="507914"/>
                </a:cubicBezTo>
                <a:cubicBezTo>
                  <a:pt x="2786434" y="510444"/>
                  <a:pt x="2781901" y="512763"/>
                  <a:pt x="2777895" y="514871"/>
                </a:cubicBezTo>
                <a:cubicBezTo>
                  <a:pt x="2773889" y="516980"/>
                  <a:pt x="2770621" y="518034"/>
                  <a:pt x="2768091" y="518034"/>
                </a:cubicBezTo>
                <a:cubicBezTo>
                  <a:pt x="2761345" y="518034"/>
                  <a:pt x="2757971" y="514660"/>
                  <a:pt x="2757971" y="507914"/>
                </a:cubicBezTo>
                <a:cubicBezTo>
                  <a:pt x="2757971" y="503697"/>
                  <a:pt x="2759447" y="499796"/>
                  <a:pt x="2762399" y="496212"/>
                </a:cubicBezTo>
                <a:cubicBezTo>
                  <a:pt x="2765351" y="492628"/>
                  <a:pt x="2768513" y="489992"/>
                  <a:pt x="2771886" y="488305"/>
                </a:cubicBezTo>
                <a:cubicBezTo>
                  <a:pt x="2797187" y="473547"/>
                  <a:pt x="2820801" y="458893"/>
                  <a:pt x="2842729" y="444345"/>
                </a:cubicBezTo>
                <a:cubicBezTo>
                  <a:pt x="2864656" y="429797"/>
                  <a:pt x="2884265" y="415144"/>
                  <a:pt x="2901553" y="400385"/>
                </a:cubicBezTo>
                <a:cubicBezTo>
                  <a:pt x="2904083" y="397855"/>
                  <a:pt x="2907561" y="395220"/>
                  <a:pt x="2911989" y="392479"/>
                </a:cubicBezTo>
                <a:cubicBezTo>
                  <a:pt x="2916417" y="389738"/>
                  <a:pt x="2920318" y="388367"/>
                  <a:pt x="2923691" y="388367"/>
                </a:cubicBezTo>
                <a:close/>
                <a:moveTo>
                  <a:pt x="1544873" y="382042"/>
                </a:moveTo>
                <a:cubicBezTo>
                  <a:pt x="1552042" y="382042"/>
                  <a:pt x="1558578" y="389843"/>
                  <a:pt x="1564481" y="405445"/>
                </a:cubicBezTo>
                <a:cubicBezTo>
                  <a:pt x="1575867" y="435806"/>
                  <a:pt x="1586514" y="455520"/>
                  <a:pt x="1596424" y="464586"/>
                </a:cubicBezTo>
                <a:cubicBezTo>
                  <a:pt x="1606333" y="473652"/>
                  <a:pt x="1618456" y="479872"/>
                  <a:pt x="1632793" y="483245"/>
                </a:cubicBezTo>
                <a:cubicBezTo>
                  <a:pt x="1643335" y="485775"/>
                  <a:pt x="1648606" y="489149"/>
                  <a:pt x="1648606" y="493366"/>
                </a:cubicBezTo>
                <a:cubicBezTo>
                  <a:pt x="1648606" y="497582"/>
                  <a:pt x="1644284" y="502748"/>
                  <a:pt x="1635640" y="508862"/>
                </a:cubicBezTo>
                <a:cubicBezTo>
                  <a:pt x="1626995" y="514977"/>
                  <a:pt x="1618035" y="518034"/>
                  <a:pt x="1608758" y="518034"/>
                </a:cubicBezTo>
                <a:cubicBezTo>
                  <a:pt x="1582613" y="518034"/>
                  <a:pt x="1560475" y="509811"/>
                  <a:pt x="1542343" y="493366"/>
                </a:cubicBezTo>
                <a:cubicBezTo>
                  <a:pt x="1524211" y="476920"/>
                  <a:pt x="1510928" y="460053"/>
                  <a:pt x="1502495" y="442764"/>
                </a:cubicBezTo>
                <a:cubicBezTo>
                  <a:pt x="1489422" y="452463"/>
                  <a:pt x="1474664" y="462688"/>
                  <a:pt x="1458218" y="473441"/>
                </a:cubicBezTo>
                <a:cubicBezTo>
                  <a:pt x="1441773" y="484194"/>
                  <a:pt x="1426592" y="493576"/>
                  <a:pt x="1412677" y="501588"/>
                </a:cubicBezTo>
                <a:cubicBezTo>
                  <a:pt x="1407616" y="504118"/>
                  <a:pt x="1403189" y="506438"/>
                  <a:pt x="1399394" y="508546"/>
                </a:cubicBezTo>
                <a:cubicBezTo>
                  <a:pt x="1395598" y="510654"/>
                  <a:pt x="1392225" y="511709"/>
                  <a:pt x="1389273" y="511709"/>
                </a:cubicBezTo>
                <a:cubicBezTo>
                  <a:pt x="1382527" y="511709"/>
                  <a:pt x="1379153" y="508335"/>
                  <a:pt x="1379153" y="501588"/>
                </a:cubicBezTo>
                <a:cubicBezTo>
                  <a:pt x="1379153" y="496950"/>
                  <a:pt x="1380629" y="492944"/>
                  <a:pt x="1383581" y="489570"/>
                </a:cubicBezTo>
                <a:cubicBezTo>
                  <a:pt x="1386532" y="486197"/>
                  <a:pt x="1389906" y="483667"/>
                  <a:pt x="1393701" y="481980"/>
                </a:cubicBezTo>
                <a:cubicBezTo>
                  <a:pt x="1418580" y="467221"/>
                  <a:pt x="1441983" y="452463"/>
                  <a:pt x="1463911" y="437704"/>
                </a:cubicBezTo>
                <a:cubicBezTo>
                  <a:pt x="1485838" y="422945"/>
                  <a:pt x="1505446" y="408397"/>
                  <a:pt x="1522735" y="394060"/>
                </a:cubicBezTo>
                <a:cubicBezTo>
                  <a:pt x="1525687" y="391108"/>
                  <a:pt x="1529271" y="388367"/>
                  <a:pt x="1533488" y="385837"/>
                </a:cubicBezTo>
                <a:cubicBezTo>
                  <a:pt x="1537705" y="383307"/>
                  <a:pt x="1541500" y="382042"/>
                  <a:pt x="1544873" y="382042"/>
                </a:cubicBezTo>
                <a:close/>
                <a:moveTo>
                  <a:pt x="563575" y="254906"/>
                </a:moveTo>
                <a:cubicBezTo>
                  <a:pt x="522250" y="254906"/>
                  <a:pt x="483877" y="264921"/>
                  <a:pt x="448456" y="284950"/>
                </a:cubicBezTo>
                <a:cubicBezTo>
                  <a:pt x="413035" y="304980"/>
                  <a:pt x="382358" y="332706"/>
                  <a:pt x="356425" y="368127"/>
                </a:cubicBezTo>
                <a:cubicBezTo>
                  <a:pt x="330491" y="403548"/>
                  <a:pt x="310145" y="445610"/>
                  <a:pt x="295386" y="494314"/>
                </a:cubicBezTo>
                <a:cubicBezTo>
                  <a:pt x="280628" y="543018"/>
                  <a:pt x="273248" y="595834"/>
                  <a:pt x="273248" y="652760"/>
                </a:cubicBezTo>
                <a:cubicBezTo>
                  <a:pt x="273248" y="679748"/>
                  <a:pt x="275041" y="703573"/>
                  <a:pt x="278625" y="724235"/>
                </a:cubicBezTo>
                <a:cubicBezTo>
                  <a:pt x="282209" y="744898"/>
                  <a:pt x="286531" y="763451"/>
                  <a:pt x="291591" y="779897"/>
                </a:cubicBezTo>
                <a:cubicBezTo>
                  <a:pt x="340928" y="769355"/>
                  <a:pt x="387735" y="749009"/>
                  <a:pt x="432011" y="718859"/>
                </a:cubicBezTo>
                <a:cubicBezTo>
                  <a:pt x="476287" y="688709"/>
                  <a:pt x="515292" y="654658"/>
                  <a:pt x="549027" y="616707"/>
                </a:cubicBezTo>
                <a:cubicBezTo>
                  <a:pt x="582761" y="578756"/>
                  <a:pt x="609538" y="539645"/>
                  <a:pt x="629357" y="499375"/>
                </a:cubicBezTo>
                <a:cubicBezTo>
                  <a:pt x="649176" y="459104"/>
                  <a:pt x="659085" y="423578"/>
                  <a:pt x="659085" y="392795"/>
                </a:cubicBezTo>
                <a:cubicBezTo>
                  <a:pt x="659085" y="377193"/>
                  <a:pt x="657609" y="361169"/>
                  <a:pt x="654657" y="344723"/>
                </a:cubicBezTo>
                <a:cubicBezTo>
                  <a:pt x="651706" y="328278"/>
                  <a:pt x="646540" y="313519"/>
                  <a:pt x="639161" y="300447"/>
                </a:cubicBezTo>
                <a:cubicBezTo>
                  <a:pt x="631782" y="287375"/>
                  <a:pt x="621872" y="276517"/>
                  <a:pt x="609432" y="267872"/>
                </a:cubicBezTo>
                <a:cubicBezTo>
                  <a:pt x="596993" y="259228"/>
                  <a:pt x="581707" y="254906"/>
                  <a:pt x="563575" y="254906"/>
                </a:cubicBezTo>
                <a:close/>
                <a:moveTo>
                  <a:pt x="4284055" y="232768"/>
                </a:moveTo>
                <a:cubicBezTo>
                  <a:pt x="4297549" y="232768"/>
                  <a:pt x="4308195" y="236246"/>
                  <a:pt x="4315997" y="243204"/>
                </a:cubicBezTo>
                <a:cubicBezTo>
                  <a:pt x="4323798" y="250162"/>
                  <a:pt x="4332547" y="262285"/>
                  <a:pt x="4342246" y="279574"/>
                </a:cubicBezTo>
                <a:cubicBezTo>
                  <a:pt x="4357005" y="304453"/>
                  <a:pt x="4370393" y="322058"/>
                  <a:pt x="4382411" y="332389"/>
                </a:cubicBezTo>
                <a:cubicBezTo>
                  <a:pt x="4394429" y="342721"/>
                  <a:pt x="4409082" y="350416"/>
                  <a:pt x="4426371" y="355476"/>
                </a:cubicBezTo>
                <a:cubicBezTo>
                  <a:pt x="4439443" y="360115"/>
                  <a:pt x="4445979" y="364964"/>
                  <a:pt x="4445979" y="370024"/>
                </a:cubicBezTo>
                <a:cubicBezTo>
                  <a:pt x="4445979" y="376771"/>
                  <a:pt x="4440287" y="380145"/>
                  <a:pt x="4428901" y="380145"/>
                </a:cubicBezTo>
                <a:cubicBezTo>
                  <a:pt x="4426371" y="380145"/>
                  <a:pt x="4415619" y="377615"/>
                  <a:pt x="4396643" y="372554"/>
                </a:cubicBezTo>
                <a:cubicBezTo>
                  <a:pt x="4377667" y="367494"/>
                  <a:pt x="4357111" y="360220"/>
                  <a:pt x="4334972" y="350732"/>
                </a:cubicBezTo>
                <a:cubicBezTo>
                  <a:pt x="4312834" y="341245"/>
                  <a:pt x="4292909" y="329754"/>
                  <a:pt x="4275199" y="316260"/>
                </a:cubicBezTo>
                <a:cubicBezTo>
                  <a:pt x="4257489" y="302766"/>
                  <a:pt x="4248633" y="287375"/>
                  <a:pt x="4248633" y="270086"/>
                </a:cubicBezTo>
                <a:cubicBezTo>
                  <a:pt x="4248633" y="259122"/>
                  <a:pt x="4252323" y="250162"/>
                  <a:pt x="4259703" y="243204"/>
                </a:cubicBezTo>
                <a:cubicBezTo>
                  <a:pt x="4267081" y="236246"/>
                  <a:pt x="4275199" y="232768"/>
                  <a:pt x="4284055" y="232768"/>
                </a:cubicBezTo>
                <a:close/>
                <a:moveTo>
                  <a:pt x="2874355" y="232768"/>
                </a:moveTo>
                <a:cubicBezTo>
                  <a:pt x="2887849" y="232768"/>
                  <a:pt x="2898496" y="236246"/>
                  <a:pt x="2906297" y="243204"/>
                </a:cubicBezTo>
                <a:cubicBezTo>
                  <a:pt x="2914098" y="250162"/>
                  <a:pt x="2922848" y="262285"/>
                  <a:pt x="2932546" y="279574"/>
                </a:cubicBezTo>
                <a:cubicBezTo>
                  <a:pt x="2947305" y="304453"/>
                  <a:pt x="2960693" y="322058"/>
                  <a:pt x="2972711" y="332389"/>
                </a:cubicBezTo>
                <a:cubicBezTo>
                  <a:pt x="2984729" y="342721"/>
                  <a:pt x="2999383" y="350416"/>
                  <a:pt x="3016671" y="355476"/>
                </a:cubicBezTo>
                <a:cubicBezTo>
                  <a:pt x="3029744" y="360115"/>
                  <a:pt x="3036279" y="364964"/>
                  <a:pt x="3036279" y="370024"/>
                </a:cubicBezTo>
                <a:cubicBezTo>
                  <a:pt x="3036279" y="376771"/>
                  <a:pt x="3030587" y="380145"/>
                  <a:pt x="3019201" y="380145"/>
                </a:cubicBezTo>
                <a:cubicBezTo>
                  <a:pt x="3016671" y="380145"/>
                  <a:pt x="3005919" y="377615"/>
                  <a:pt x="2986943" y="372554"/>
                </a:cubicBezTo>
                <a:cubicBezTo>
                  <a:pt x="2967967" y="367494"/>
                  <a:pt x="2947411" y="360220"/>
                  <a:pt x="2925272" y="350732"/>
                </a:cubicBezTo>
                <a:cubicBezTo>
                  <a:pt x="2903134" y="341245"/>
                  <a:pt x="2883209" y="329754"/>
                  <a:pt x="2865499" y="316260"/>
                </a:cubicBezTo>
                <a:cubicBezTo>
                  <a:pt x="2847789" y="302766"/>
                  <a:pt x="2838933" y="287375"/>
                  <a:pt x="2838933" y="270086"/>
                </a:cubicBezTo>
                <a:cubicBezTo>
                  <a:pt x="2838933" y="259122"/>
                  <a:pt x="2842623" y="250162"/>
                  <a:pt x="2850003" y="243204"/>
                </a:cubicBezTo>
                <a:cubicBezTo>
                  <a:pt x="2857382" y="236246"/>
                  <a:pt x="2865499" y="232768"/>
                  <a:pt x="2874355" y="232768"/>
                </a:cubicBezTo>
                <a:close/>
                <a:moveTo>
                  <a:pt x="5549540" y="107529"/>
                </a:moveTo>
                <a:cubicBezTo>
                  <a:pt x="5554178" y="108372"/>
                  <a:pt x="5558606" y="108794"/>
                  <a:pt x="5562823" y="108794"/>
                </a:cubicBezTo>
                <a:cubicBezTo>
                  <a:pt x="5567040" y="108794"/>
                  <a:pt x="5570835" y="108794"/>
                  <a:pt x="5574208" y="108794"/>
                </a:cubicBezTo>
                <a:cubicBezTo>
                  <a:pt x="5574208" y="142528"/>
                  <a:pt x="5576844" y="177527"/>
                  <a:pt x="5582115" y="213792"/>
                </a:cubicBezTo>
                <a:cubicBezTo>
                  <a:pt x="5587385" y="250056"/>
                  <a:pt x="5595081" y="284634"/>
                  <a:pt x="5605202" y="317525"/>
                </a:cubicBezTo>
                <a:lnTo>
                  <a:pt x="5602672" y="331441"/>
                </a:lnTo>
                <a:cubicBezTo>
                  <a:pt x="5597611" y="331441"/>
                  <a:pt x="5590337" y="340085"/>
                  <a:pt x="5580850" y="357374"/>
                </a:cubicBezTo>
                <a:cubicBezTo>
                  <a:pt x="5571362" y="374663"/>
                  <a:pt x="5560082" y="397644"/>
                  <a:pt x="5547010" y="426319"/>
                </a:cubicBezTo>
                <a:lnTo>
                  <a:pt x="5576738" y="426319"/>
                </a:lnTo>
                <a:cubicBezTo>
                  <a:pt x="5597401" y="426319"/>
                  <a:pt x="5607732" y="429692"/>
                  <a:pt x="5607732" y="436439"/>
                </a:cubicBezTo>
                <a:cubicBezTo>
                  <a:pt x="5607732" y="441499"/>
                  <a:pt x="5605202" y="446243"/>
                  <a:pt x="5600142" y="450671"/>
                </a:cubicBezTo>
                <a:cubicBezTo>
                  <a:pt x="5595081" y="455098"/>
                  <a:pt x="5585594" y="457312"/>
                  <a:pt x="5571678" y="457312"/>
                </a:cubicBezTo>
                <a:lnTo>
                  <a:pt x="5534359" y="457312"/>
                </a:lnTo>
                <a:cubicBezTo>
                  <a:pt x="5520444" y="491046"/>
                  <a:pt x="5505474" y="528787"/>
                  <a:pt x="5489451" y="570533"/>
                </a:cubicBezTo>
                <a:cubicBezTo>
                  <a:pt x="5473427" y="612279"/>
                  <a:pt x="5457614" y="654974"/>
                  <a:pt x="5442012" y="698618"/>
                </a:cubicBezTo>
                <a:cubicBezTo>
                  <a:pt x="5426409" y="742262"/>
                  <a:pt x="5411756" y="784852"/>
                  <a:pt x="5398051" y="826387"/>
                </a:cubicBezTo>
                <a:cubicBezTo>
                  <a:pt x="5384347" y="867923"/>
                  <a:pt x="5372118" y="905557"/>
                  <a:pt x="5361365" y="939292"/>
                </a:cubicBezTo>
                <a:cubicBezTo>
                  <a:pt x="5350613" y="973026"/>
                  <a:pt x="5341967" y="1001068"/>
                  <a:pt x="5335432" y="1023417"/>
                </a:cubicBezTo>
                <a:cubicBezTo>
                  <a:pt x="5328897" y="1045766"/>
                  <a:pt x="5325628" y="1059049"/>
                  <a:pt x="5325628" y="1063266"/>
                </a:cubicBezTo>
                <a:cubicBezTo>
                  <a:pt x="5325628" y="1078024"/>
                  <a:pt x="5327947" y="1087407"/>
                  <a:pt x="5332586" y="1091413"/>
                </a:cubicBezTo>
                <a:cubicBezTo>
                  <a:pt x="5337224" y="1095419"/>
                  <a:pt x="5342284" y="1097422"/>
                  <a:pt x="5347766" y="1097422"/>
                </a:cubicBezTo>
                <a:cubicBezTo>
                  <a:pt x="5365055" y="1097422"/>
                  <a:pt x="5382555" y="1088566"/>
                  <a:pt x="5400265" y="1070856"/>
                </a:cubicBezTo>
                <a:cubicBezTo>
                  <a:pt x="5417976" y="1053145"/>
                  <a:pt x="5434527" y="1033432"/>
                  <a:pt x="5449918" y="1011715"/>
                </a:cubicBezTo>
                <a:lnTo>
                  <a:pt x="5461794" y="994620"/>
                </a:lnTo>
                <a:lnTo>
                  <a:pt x="5461620" y="988628"/>
                </a:lnTo>
                <a:cubicBezTo>
                  <a:pt x="5461620" y="942665"/>
                  <a:pt x="5471108" y="895121"/>
                  <a:pt x="5490083" y="845995"/>
                </a:cubicBezTo>
                <a:cubicBezTo>
                  <a:pt x="5509059" y="796870"/>
                  <a:pt x="5535202" y="751750"/>
                  <a:pt x="5568516" y="710636"/>
                </a:cubicBezTo>
                <a:cubicBezTo>
                  <a:pt x="5601829" y="669522"/>
                  <a:pt x="5641149" y="635788"/>
                  <a:pt x="5686480" y="609433"/>
                </a:cubicBezTo>
                <a:cubicBezTo>
                  <a:pt x="5731811" y="583078"/>
                  <a:pt x="5780410" y="569900"/>
                  <a:pt x="5832276" y="569900"/>
                </a:cubicBezTo>
                <a:lnTo>
                  <a:pt x="5951190" y="569900"/>
                </a:lnTo>
                <a:cubicBezTo>
                  <a:pt x="5960888" y="569900"/>
                  <a:pt x="5968900" y="571165"/>
                  <a:pt x="5975226" y="573696"/>
                </a:cubicBezTo>
                <a:lnTo>
                  <a:pt x="5978701" y="576862"/>
                </a:lnTo>
                <a:lnTo>
                  <a:pt x="5981476" y="573537"/>
                </a:lnTo>
                <a:cubicBezTo>
                  <a:pt x="5984850" y="571113"/>
                  <a:pt x="5989910" y="569900"/>
                  <a:pt x="5996657" y="569900"/>
                </a:cubicBezTo>
                <a:lnTo>
                  <a:pt x="6075722" y="569900"/>
                </a:lnTo>
                <a:cubicBezTo>
                  <a:pt x="6098492" y="507070"/>
                  <a:pt x="6119998" y="445610"/>
                  <a:pt x="6140239" y="385521"/>
                </a:cubicBezTo>
                <a:cubicBezTo>
                  <a:pt x="6160479" y="325432"/>
                  <a:pt x="6177136" y="271984"/>
                  <a:pt x="6190208" y="225177"/>
                </a:cubicBezTo>
                <a:cubicBezTo>
                  <a:pt x="6194424" y="226021"/>
                  <a:pt x="6198642" y="226442"/>
                  <a:pt x="6202858" y="226442"/>
                </a:cubicBezTo>
                <a:cubicBezTo>
                  <a:pt x="6207075" y="226442"/>
                  <a:pt x="6210870" y="226442"/>
                  <a:pt x="6214244" y="226442"/>
                </a:cubicBezTo>
                <a:cubicBezTo>
                  <a:pt x="6217195" y="272405"/>
                  <a:pt x="6222466" y="313519"/>
                  <a:pt x="6230057" y="349784"/>
                </a:cubicBezTo>
                <a:cubicBezTo>
                  <a:pt x="6237647" y="386048"/>
                  <a:pt x="6246291" y="412825"/>
                  <a:pt x="6255990" y="430114"/>
                </a:cubicBezTo>
                <a:lnTo>
                  <a:pt x="6253460" y="449722"/>
                </a:lnTo>
                <a:cubicBezTo>
                  <a:pt x="6245448" y="451408"/>
                  <a:pt x="6235222" y="463215"/>
                  <a:pt x="6222783" y="485143"/>
                </a:cubicBezTo>
                <a:cubicBezTo>
                  <a:pt x="6210343" y="507070"/>
                  <a:pt x="6196744" y="535323"/>
                  <a:pt x="6181985" y="569900"/>
                </a:cubicBezTo>
                <a:lnTo>
                  <a:pt x="6245870" y="569900"/>
                </a:lnTo>
                <a:cubicBezTo>
                  <a:pt x="6260206" y="569900"/>
                  <a:pt x="6267375" y="574750"/>
                  <a:pt x="6267375" y="584448"/>
                </a:cubicBezTo>
                <a:cubicBezTo>
                  <a:pt x="6267375" y="592882"/>
                  <a:pt x="6260629" y="597099"/>
                  <a:pt x="6247135" y="597099"/>
                </a:cubicBezTo>
                <a:lnTo>
                  <a:pt x="6170600" y="597099"/>
                </a:lnTo>
                <a:cubicBezTo>
                  <a:pt x="6158371" y="625773"/>
                  <a:pt x="6146037" y="656239"/>
                  <a:pt x="6133597" y="688498"/>
                </a:cubicBezTo>
                <a:cubicBezTo>
                  <a:pt x="6121158" y="720756"/>
                  <a:pt x="6109034" y="753120"/>
                  <a:pt x="6097227" y="785590"/>
                </a:cubicBezTo>
                <a:cubicBezTo>
                  <a:pt x="6085421" y="818059"/>
                  <a:pt x="6074352" y="849369"/>
                  <a:pt x="6064020" y="879519"/>
                </a:cubicBezTo>
                <a:cubicBezTo>
                  <a:pt x="6053689" y="909669"/>
                  <a:pt x="6044623" y="936867"/>
                  <a:pt x="6036822" y="961114"/>
                </a:cubicBezTo>
                <a:cubicBezTo>
                  <a:pt x="6029021" y="985360"/>
                  <a:pt x="6023012" y="1005706"/>
                  <a:pt x="6018795" y="1022152"/>
                </a:cubicBezTo>
                <a:cubicBezTo>
                  <a:pt x="6014578" y="1038597"/>
                  <a:pt x="6012470" y="1048929"/>
                  <a:pt x="6012470" y="1053145"/>
                </a:cubicBezTo>
                <a:cubicBezTo>
                  <a:pt x="6012470" y="1070434"/>
                  <a:pt x="6016581" y="1080976"/>
                  <a:pt x="6024804" y="1084771"/>
                </a:cubicBezTo>
                <a:cubicBezTo>
                  <a:pt x="6033027" y="1088566"/>
                  <a:pt x="6039668" y="1090464"/>
                  <a:pt x="6044728" y="1090464"/>
                </a:cubicBezTo>
                <a:cubicBezTo>
                  <a:pt x="6062017" y="1090464"/>
                  <a:pt x="6079095" y="1081820"/>
                  <a:pt x="6095962" y="1064531"/>
                </a:cubicBezTo>
                <a:cubicBezTo>
                  <a:pt x="6112829" y="1047242"/>
                  <a:pt x="6128432" y="1028055"/>
                  <a:pt x="6142769" y="1006971"/>
                </a:cubicBezTo>
                <a:cubicBezTo>
                  <a:pt x="6157106" y="985887"/>
                  <a:pt x="6169440" y="966701"/>
                  <a:pt x="6179771" y="949412"/>
                </a:cubicBezTo>
                <a:cubicBezTo>
                  <a:pt x="6190103" y="932123"/>
                  <a:pt x="6196955" y="923479"/>
                  <a:pt x="6200328" y="923479"/>
                </a:cubicBezTo>
                <a:cubicBezTo>
                  <a:pt x="6205388" y="923479"/>
                  <a:pt x="6207918" y="926009"/>
                  <a:pt x="6207918" y="931069"/>
                </a:cubicBezTo>
                <a:cubicBezTo>
                  <a:pt x="6207918" y="933178"/>
                  <a:pt x="6207707" y="935286"/>
                  <a:pt x="6207286" y="937394"/>
                </a:cubicBezTo>
                <a:cubicBezTo>
                  <a:pt x="6206864" y="939503"/>
                  <a:pt x="6205810" y="942244"/>
                  <a:pt x="6204123" y="945617"/>
                </a:cubicBezTo>
                <a:cubicBezTo>
                  <a:pt x="6191894" y="963749"/>
                  <a:pt x="6179350" y="982725"/>
                  <a:pt x="6166488" y="1002544"/>
                </a:cubicBezTo>
                <a:cubicBezTo>
                  <a:pt x="6153627" y="1022363"/>
                  <a:pt x="6139606" y="1040706"/>
                  <a:pt x="6124426" y="1057573"/>
                </a:cubicBezTo>
                <a:cubicBezTo>
                  <a:pt x="6109245" y="1074440"/>
                  <a:pt x="6092800" y="1088250"/>
                  <a:pt x="6075089" y="1099003"/>
                </a:cubicBezTo>
                <a:cubicBezTo>
                  <a:pt x="6057379" y="1109756"/>
                  <a:pt x="6037771" y="1115132"/>
                  <a:pt x="6016265" y="1115132"/>
                </a:cubicBezTo>
                <a:cubicBezTo>
                  <a:pt x="5988856" y="1115132"/>
                  <a:pt x="5968193" y="1106277"/>
                  <a:pt x="5954278" y="1088566"/>
                </a:cubicBezTo>
                <a:cubicBezTo>
                  <a:pt x="5947320" y="1079711"/>
                  <a:pt x="5942102" y="1069960"/>
                  <a:pt x="5938623" y="1059312"/>
                </a:cubicBezTo>
                <a:lnTo>
                  <a:pt x="5936842" y="1047490"/>
                </a:lnTo>
                <a:lnTo>
                  <a:pt x="5932531" y="1053145"/>
                </a:lnTo>
                <a:cubicBezTo>
                  <a:pt x="5922621" y="1065374"/>
                  <a:pt x="5912290" y="1076022"/>
                  <a:pt x="5901537" y="1085088"/>
                </a:cubicBezTo>
                <a:cubicBezTo>
                  <a:pt x="5890784" y="1094154"/>
                  <a:pt x="5878661" y="1101217"/>
                  <a:pt x="5865167" y="1106277"/>
                </a:cubicBezTo>
                <a:cubicBezTo>
                  <a:pt x="5851674" y="1111337"/>
                  <a:pt x="5836282" y="1113867"/>
                  <a:pt x="5818993" y="1113867"/>
                </a:cubicBezTo>
                <a:cubicBezTo>
                  <a:pt x="5804235" y="1113867"/>
                  <a:pt x="5791479" y="1110915"/>
                  <a:pt x="5780726" y="1105012"/>
                </a:cubicBezTo>
                <a:cubicBezTo>
                  <a:pt x="5769973" y="1099108"/>
                  <a:pt x="5761434" y="1092045"/>
                  <a:pt x="5755109" y="1083823"/>
                </a:cubicBezTo>
                <a:cubicBezTo>
                  <a:pt x="5748784" y="1075600"/>
                  <a:pt x="5744040" y="1066534"/>
                  <a:pt x="5740877" y="1056624"/>
                </a:cubicBezTo>
                <a:cubicBezTo>
                  <a:pt x="5737715" y="1046715"/>
                  <a:pt x="5736133" y="1037754"/>
                  <a:pt x="5736133" y="1029742"/>
                </a:cubicBezTo>
                <a:cubicBezTo>
                  <a:pt x="5736133" y="1003176"/>
                  <a:pt x="5741931" y="971761"/>
                  <a:pt x="5753528" y="935497"/>
                </a:cubicBezTo>
                <a:cubicBezTo>
                  <a:pt x="5765123" y="899232"/>
                  <a:pt x="5778301" y="862441"/>
                  <a:pt x="5793060" y="825122"/>
                </a:cubicBezTo>
                <a:cubicBezTo>
                  <a:pt x="5807818" y="787803"/>
                  <a:pt x="5822366" y="752804"/>
                  <a:pt x="5836704" y="720124"/>
                </a:cubicBezTo>
                <a:cubicBezTo>
                  <a:pt x="5851041" y="687444"/>
                  <a:pt x="5861161" y="661194"/>
                  <a:pt x="5867065" y="641375"/>
                </a:cubicBezTo>
                <a:cubicBezTo>
                  <a:pt x="5868752" y="636737"/>
                  <a:pt x="5871070" y="630201"/>
                  <a:pt x="5874022" y="621767"/>
                </a:cubicBezTo>
                <a:cubicBezTo>
                  <a:pt x="5876975" y="613333"/>
                  <a:pt x="5878028" y="609538"/>
                  <a:pt x="5877185" y="610382"/>
                </a:cubicBezTo>
                <a:cubicBezTo>
                  <a:pt x="5855679" y="635261"/>
                  <a:pt x="5836071" y="664989"/>
                  <a:pt x="5818361" y="699567"/>
                </a:cubicBezTo>
                <a:cubicBezTo>
                  <a:pt x="5800650" y="734145"/>
                  <a:pt x="5783361" y="770198"/>
                  <a:pt x="5766494" y="807728"/>
                </a:cubicBezTo>
                <a:cubicBezTo>
                  <a:pt x="5749627" y="845257"/>
                  <a:pt x="5733287" y="882576"/>
                  <a:pt x="5717474" y="919684"/>
                </a:cubicBezTo>
                <a:cubicBezTo>
                  <a:pt x="5701661" y="956792"/>
                  <a:pt x="5685110" y="989999"/>
                  <a:pt x="5667821" y="1019306"/>
                </a:cubicBezTo>
                <a:cubicBezTo>
                  <a:pt x="5650533" y="1048612"/>
                  <a:pt x="5632400" y="1072332"/>
                  <a:pt x="5613424" y="1090464"/>
                </a:cubicBezTo>
                <a:cubicBezTo>
                  <a:pt x="5594449" y="1108596"/>
                  <a:pt x="5573576" y="1117662"/>
                  <a:pt x="5550805" y="1117662"/>
                </a:cubicBezTo>
                <a:cubicBezTo>
                  <a:pt x="5531829" y="1117662"/>
                  <a:pt x="5516543" y="1114500"/>
                  <a:pt x="5504947" y="1108175"/>
                </a:cubicBezTo>
                <a:cubicBezTo>
                  <a:pt x="5493352" y="1101849"/>
                  <a:pt x="5484285" y="1092994"/>
                  <a:pt x="5477749" y="1081609"/>
                </a:cubicBezTo>
                <a:cubicBezTo>
                  <a:pt x="5471213" y="1070223"/>
                  <a:pt x="5466890" y="1056624"/>
                  <a:pt x="5464782" y="1040811"/>
                </a:cubicBezTo>
                <a:lnTo>
                  <a:pt x="5463404" y="1026336"/>
                </a:lnTo>
                <a:lnTo>
                  <a:pt x="5458220" y="1033695"/>
                </a:lnTo>
                <a:cubicBezTo>
                  <a:pt x="5451209" y="1042867"/>
                  <a:pt x="5443909" y="1051670"/>
                  <a:pt x="5436319" y="1060103"/>
                </a:cubicBezTo>
                <a:cubicBezTo>
                  <a:pt x="5421138" y="1076970"/>
                  <a:pt x="5404693" y="1090780"/>
                  <a:pt x="5386983" y="1101533"/>
                </a:cubicBezTo>
                <a:cubicBezTo>
                  <a:pt x="5369272" y="1112286"/>
                  <a:pt x="5349664" y="1117662"/>
                  <a:pt x="5328158" y="1117662"/>
                </a:cubicBezTo>
                <a:cubicBezTo>
                  <a:pt x="5300749" y="1117662"/>
                  <a:pt x="5280087" y="1108807"/>
                  <a:pt x="5266171" y="1091097"/>
                </a:cubicBezTo>
                <a:cubicBezTo>
                  <a:pt x="5252256" y="1073386"/>
                  <a:pt x="5245298" y="1052091"/>
                  <a:pt x="5245298" y="1027212"/>
                </a:cubicBezTo>
                <a:cubicBezTo>
                  <a:pt x="5245298" y="1014140"/>
                  <a:pt x="5249409" y="993372"/>
                  <a:pt x="5257632" y="964909"/>
                </a:cubicBezTo>
                <a:cubicBezTo>
                  <a:pt x="5265855" y="936446"/>
                  <a:pt x="5276924" y="902395"/>
                  <a:pt x="5290839" y="862757"/>
                </a:cubicBezTo>
                <a:cubicBezTo>
                  <a:pt x="5275237" y="891431"/>
                  <a:pt x="5258581" y="920633"/>
                  <a:pt x="5240871" y="950361"/>
                </a:cubicBezTo>
                <a:cubicBezTo>
                  <a:pt x="5223160" y="980089"/>
                  <a:pt x="5204817" y="1007499"/>
                  <a:pt x="5185841" y="1032588"/>
                </a:cubicBezTo>
                <a:cubicBezTo>
                  <a:pt x="5166865" y="1057678"/>
                  <a:pt x="5147890" y="1078130"/>
                  <a:pt x="5128915" y="1093943"/>
                </a:cubicBezTo>
                <a:cubicBezTo>
                  <a:pt x="5109939" y="1109756"/>
                  <a:pt x="5091807" y="1117662"/>
                  <a:pt x="5074518" y="1117662"/>
                </a:cubicBezTo>
                <a:cubicBezTo>
                  <a:pt x="5036567" y="1117662"/>
                  <a:pt x="5010633" y="1107542"/>
                  <a:pt x="4996718" y="1087301"/>
                </a:cubicBezTo>
                <a:cubicBezTo>
                  <a:pt x="4982803" y="1067061"/>
                  <a:pt x="4975845" y="1037543"/>
                  <a:pt x="4975845" y="998749"/>
                </a:cubicBezTo>
                <a:cubicBezTo>
                  <a:pt x="4975845" y="980616"/>
                  <a:pt x="4979113" y="957319"/>
                  <a:pt x="4985649" y="928855"/>
                </a:cubicBezTo>
                <a:cubicBezTo>
                  <a:pt x="4992185" y="900392"/>
                  <a:pt x="5001672" y="870136"/>
                  <a:pt x="5014112" y="838089"/>
                </a:cubicBezTo>
                <a:cubicBezTo>
                  <a:pt x="5026551" y="806041"/>
                  <a:pt x="5042049" y="773888"/>
                  <a:pt x="5060603" y="741629"/>
                </a:cubicBezTo>
                <a:cubicBezTo>
                  <a:pt x="5079156" y="709371"/>
                  <a:pt x="5100557" y="680275"/>
                  <a:pt x="5124803" y="654342"/>
                </a:cubicBezTo>
                <a:cubicBezTo>
                  <a:pt x="5149049" y="628408"/>
                  <a:pt x="5176037" y="607219"/>
                  <a:pt x="5205765" y="590774"/>
                </a:cubicBezTo>
                <a:cubicBezTo>
                  <a:pt x="5235494" y="574328"/>
                  <a:pt x="5267647" y="566105"/>
                  <a:pt x="5302225" y="566105"/>
                </a:cubicBezTo>
                <a:cubicBezTo>
                  <a:pt x="5316983" y="566105"/>
                  <a:pt x="5331742" y="567160"/>
                  <a:pt x="5346501" y="569268"/>
                </a:cubicBezTo>
                <a:cubicBezTo>
                  <a:pt x="5361259" y="571376"/>
                  <a:pt x="5377283" y="576437"/>
                  <a:pt x="5394573" y="584448"/>
                </a:cubicBezTo>
                <a:lnTo>
                  <a:pt x="5440747" y="457312"/>
                </a:lnTo>
                <a:lnTo>
                  <a:pt x="5164968" y="457312"/>
                </a:lnTo>
                <a:cubicBezTo>
                  <a:pt x="5144305" y="457312"/>
                  <a:pt x="5133975" y="452884"/>
                  <a:pt x="5133975" y="444029"/>
                </a:cubicBezTo>
                <a:cubicBezTo>
                  <a:pt x="5133975" y="439812"/>
                  <a:pt x="5136715" y="435806"/>
                  <a:pt x="5142197" y="432011"/>
                </a:cubicBezTo>
                <a:cubicBezTo>
                  <a:pt x="5147679" y="428216"/>
                  <a:pt x="5156956" y="426319"/>
                  <a:pt x="5170028" y="426319"/>
                </a:cubicBezTo>
                <a:lnTo>
                  <a:pt x="5451499" y="426319"/>
                </a:lnTo>
                <a:cubicBezTo>
                  <a:pt x="5472162" y="367283"/>
                  <a:pt x="5491348" y="310567"/>
                  <a:pt x="5509059" y="256171"/>
                </a:cubicBezTo>
                <a:cubicBezTo>
                  <a:pt x="5526769" y="201774"/>
                  <a:pt x="5540263" y="152227"/>
                  <a:pt x="5549540" y="107529"/>
                </a:cubicBezTo>
                <a:close/>
                <a:moveTo>
                  <a:pt x="550292" y="0"/>
                </a:moveTo>
                <a:cubicBezTo>
                  <a:pt x="605532" y="0"/>
                  <a:pt x="655923" y="8012"/>
                  <a:pt x="701464" y="24036"/>
                </a:cubicBezTo>
                <a:cubicBezTo>
                  <a:pt x="747006" y="40060"/>
                  <a:pt x="785695" y="61460"/>
                  <a:pt x="817532" y="88237"/>
                </a:cubicBezTo>
                <a:cubicBezTo>
                  <a:pt x="849368" y="115014"/>
                  <a:pt x="874142" y="146323"/>
                  <a:pt x="891852" y="182166"/>
                </a:cubicBezTo>
                <a:cubicBezTo>
                  <a:pt x="909563" y="218009"/>
                  <a:pt x="918418" y="255749"/>
                  <a:pt x="918418" y="295387"/>
                </a:cubicBezTo>
                <a:cubicBezTo>
                  <a:pt x="918418" y="337555"/>
                  <a:pt x="911250" y="383096"/>
                  <a:pt x="896912" y="432011"/>
                </a:cubicBezTo>
                <a:cubicBezTo>
                  <a:pt x="882576" y="480926"/>
                  <a:pt x="864654" y="530157"/>
                  <a:pt x="843148" y="579704"/>
                </a:cubicBezTo>
                <a:cubicBezTo>
                  <a:pt x="821643" y="629252"/>
                  <a:pt x="798556" y="678483"/>
                  <a:pt x="773888" y="727398"/>
                </a:cubicBezTo>
                <a:cubicBezTo>
                  <a:pt x="749219" y="776313"/>
                  <a:pt x="726132" y="821643"/>
                  <a:pt x="704627" y="863390"/>
                </a:cubicBezTo>
                <a:cubicBezTo>
                  <a:pt x="683121" y="905136"/>
                  <a:pt x="665200" y="942665"/>
                  <a:pt x="650863" y="975978"/>
                </a:cubicBezTo>
                <a:cubicBezTo>
                  <a:pt x="636525" y="1009291"/>
                  <a:pt x="629357" y="1035435"/>
                  <a:pt x="629357" y="1054410"/>
                </a:cubicBezTo>
                <a:cubicBezTo>
                  <a:pt x="629357" y="1069169"/>
                  <a:pt x="633047" y="1081714"/>
                  <a:pt x="640426" y="1092045"/>
                </a:cubicBezTo>
                <a:cubicBezTo>
                  <a:pt x="647805" y="1102376"/>
                  <a:pt x="659718" y="1107542"/>
                  <a:pt x="676163" y="1107542"/>
                </a:cubicBezTo>
                <a:cubicBezTo>
                  <a:pt x="695139" y="1107542"/>
                  <a:pt x="717593" y="1098476"/>
                  <a:pt x="743526" y="1080344"/>
                </a:cubicBezTo>
                <a:cubicBezTo>
                  <a:pt x="769460" y="1062211"/>
                  <a:pt x="797291" y="1038070"/>
                  <a:pt x="827019" y="1007920"/>
                </a:cubicBezTo>
                <a:cubicBezTo>
                  <a:pt x="856747" y="977770"/>
                  <a:pt x="888057" y="942349"/>
                  <a:pt x="920948" y="901657"/>
                </a:cubicBezTo>
                <a:cubicBezTo>
                  <a:pt x="953839" y="860965"/>
                  <a:pt x="986519" y="818375"/>
                  <a:pt x="1018989" y="773888"/>
                </a:cubicBezTo>
                <a:cubicBezTo>
                  <a:pt x="1051458" y="729401"/>
                  <a:pt x="1082979" y="683859"/>
                  <a:pt x="1113550" y="637264"/>
                </a:cubicBezTo>
                <a:cubicBezTo>
                  <a:pt x="1144122" y="590668"/>
                  <a:pt x="1172269" y="546286"/>
                  <a:pt x="1197992" y="504118"/>
                </a:cubicBezTo>
                <a:cubicBezTo>
                  <a:pt x="1203474" y="483034"/>
                  <a:pt x="1208745" y="463005"/>
                  <a:pt x="1213805" y="444029"/>
                </a:cubicBezTo>
                <a:cubicBezTo>
                  <a:pt x="1218865" y="425053"/>
                  <a:pt x="1223820" y="408292"/>
                  <a:pt x="1228669" y="393744"/>
                </a:cubicBezTo>
                <a:cubicBezTo>
                  <a:pt x="1233518" y="379196"/>
                  <a:pt x="1238052" y="367178"/>
                  <a:pt x="1242268" y="357690"/>
                </a:cubicBezTo>
                <a:cubicBezTo>
                  <a:pt x="1246485" y="348202"/>
                  <a:pt x="1250913" y="342193"/>
                  <a:pt x="1255551" y="339663"/>
                </a:cubicBezTo>
                <a:cubicBezTo>
                  <a:pt x="1260612" y="335868"/>
                  <a:pt x="1267675" y="331019"/>
                  <a:pt x="1276741" y="325115"/>
                </a:cubicBezTo>
                <a:cubicBezTo>
                  <a:pt x="1285807" y="319212"/>
                  <a:pt x="1295084" y="313203"/>
                  <a:pt x="1304572" y="307089"/>
                </a:cubicBezTo>
                <a:cubicBezTo>
                  <a:pt x="1314059" y="300974"/>
                  <a:pt x="1323336" y="295809"/>
                  <a:pt x="1332403" y="291592"/>
                </a:cubicBezTo>
                <a:cubicBezTo>
                  <a:pt x="1341469" y="287375"/>
                  <a:pt x="1349375" y="285267"/>
                  <a:pt x="1356122" y="285267"/>
                </a:cubicBezTo>
                <a:cubicBezTo>
                  <a:pt x="1368351" y="285267"/>
                  <a:pt x="1374465" y="292435"/>
                  <a:pt x="1374465" y="306772"/>
                </a:cubicBezTo>
                <a:cubicBezTo>
                  <a:pt x="1361393" y="356952"/>
                  <a:pt x="1344526" y="414828"/>
                  <a:pt x="1323863" y="480399"/>
                </a:cubicBezTo>
                <a:cubicBezTo>
                  <a:pt x="1303201" y="545970"/>
                  <a:pt x="1279903" y="615020"/>
                  <a:pt x="1253970" y="687549"/>
                </a:cubicBezTo>
                <a:cubicBezTo>
                  <a:pt x="1228037" y="760078"/>
                  <a:pt x="1199995" y="833977"/>
                  <a:pt x="1169845" y="909247"/>
                </a:cubicBezTo>
                <a:cubicBezTo>
                  <a:pt x="1139695" y="984517"/>
                  <a:pt x="1108174" y="1056730"/>
                  <a:pt x="1075283" y="1125885"/>
                </a:cubicBezTo>
                <a:cubicBezTo>
                  <a:pt x="1054621" y="1168896"/>
                  <a:pt x="1030269" y="1210748"/>
                  <a:pt x="1002227" y="1251440"/>
                </a:cubicBezTo>
                <a:cubicBezTo>
                  <a:pt x="974185" y="1292132"/>
                  <a:pt x="941716" y="1328397"/>
                  <a:pt x="904819" y="1360234"/>
                </a:cubicBezTo>
                <a:cubicBezTo>
                  <a:pt x="867922" y="1392070"/>
                  <a:pt x="827019" y="1417477"/>
                  <a:pt x="782110" y="1436452"/>
                </a:cubicBezTo>
                <a:cubicBezTo>
                  <a:pt x="737201" y="1455428"/>
                  <a:pt x="688181" y="1464916"/>
                  <a:pt x="635050" y="1464916"/>
                </a:cubicBezTo>
                <a:cubicBezTo>
                  <a:pt x="599628" y="1464916"/>
                  <a:pt x="574327" y="1457852"/>
                  <a:pt x="559147" y="1443726"/>
                </a:cubicBezTo>
                <a:cubicBezTo>
                  <a:pt x="543967" y="1429600"/>
                  <a:pt x="536376" y="1412627"/>
                  <a:pt x="536376" y="1392808"/>
                </a:cubicBezTo>
                <a:cubicBezTo>
                  <a:pt x="536376" y="1380580"/>
                  <a:pt x="538906" y="1368456"/>
                  <a:pt x="543967" y="1356438"/>
                </a:cubicBezTo>
                <a:cubicBezTo>
                  <a:pt x="549027" y="1344421"/>
                  <a:pt x="556406" y="1333562"/>
                  <a:pt x="566105" y="1323864"/>
                </a:cubicBezTo>
                <a:cubicBezTo>
                  <a:pt x="575804" y="1314165"/>
                  <a:pt x="587083" y="1306364"/>
                  <a:pt x="599945" y="1300461"/>
                </a:cubicBezTo>
                <a:cubicBezTo>
                  <a:pt x="612806" y="1294557"/>
                  <a:pt x="627038" y="1291605"/>
                  <a:pt x="642640" y="1291605"/>
                </a:cubicBezTo>
                <a:cubicBezTo>
                  <a:pt x="654447" y="1291605"/>
                  <a:pt x="663829" y="1295506"/>
                  <a:pt x="670787" y="1303307"/>
                </a:cubicBezTo>
                <a:cubicBezTo>
                  <a:pt x="677744" y="1311108"/>
                  <a:pt x="681224" y="1320490"/>
                  <a:pt x="681224" y="1331454"/>
                </a:cubicBezTo>
                <a:cubicBezTo>
                  <a:pt x="681224" y="1359285"/>
                  <a:pt x="670892" y="1381212"/>
                  <a:pt x="650230" y="1397236"/>
                </a:cubicBezTo>
                <a:cubicBezTo>
                  <a:pt x="629568" y="1413260"/>
                  <a:pt x="607640" y="1423802"/>
                  <a:pt x="584448" y="1428862"/>
                </a:cubicBezTo>
                <a:cubicBezTo>
                  <a:pt x="607640" y="1433922"/>
                  <a:pt x="630411" y="1436452"/>
                  <a:pt x="652760" y="1436452"/>
                </a:cubicBezTo>
                <a:cubicBezTo>
                  <a:pt x="698723" y="1436452"/>
                  <a:pt x="739837" y="1426964"/>
                  <a:pt x="776101" y="1407989"/>
                </a:cubicBezTo>
                <a:cubicBezTo>
                  <a:pt x="812366" y="1389013"/>
                  <a:pt x="844519" y="1364661"/>
                  <a:pt x="872560" y="1334933"/>
                </a:cubicBezTo>
                <a:cubicBezTo>
                  <a:pt x="900602" y="1305204"/>
                  <a:pt x="925165" y="1271997"/>
                  <a:pt x="946249" y="1235311"/>
                </a:cubicBezTo>
                <a:cubicBezTo>
                  <a:pt x="967333" y="1198625"/>
                  <a:pt x="986098" y="1162150"/>
                  <a:pt x="1002543" y="1125885"/>
                </a:cubicBezTo>
                <a:cubicBezTo>
                  <a:pt x="1032061" y="1060947"/>
                  <a:pt x="1057362" y="993899"/>
                  <a:pt x="1078446" y="924744"/>
                </a:cubicBezTo>
                <a:cubicBezTo>
                  <a:pt x="1099530" y="855588"/>
                  <a:pt x="1119981" y="786644"/>
                  <a:pt x="1139800" y="717910"/>
                </a:cubicBezTo>
                <a:cubicBezTo>
                  <a:pt x="1146969" y="700621"/>
                  <a:pt x="1153505" y="680697"/>
                  <a:pt x="1159408" y="658137"/>
                </a:cubicBezTo>
                <a:cubicBezTo>
                  <a:pt x="1165312" y="635577"/>
                  <a:pt x="1171426" y="612279"/>
                  <a:pt x="1177751" y="588243"/>
                </a:cubicBezTo>
                <a:cubicBezTo>
                  <a:pt x="1154980" y="620291"/>
                  <a:pt x="1129996" y="656134"/>
                  <a:pt x="1102798" y="695772"/>
                </a:cubicBezTo>
                <a:cubicBezTo>
                  <a:pt x="1075599" y="735410"/>
                  <a:pt x="1047136" y="775469"/>
                  <a:pt x="1017408" y="815951"/>
                </a:cubicBezTo>
                <a:cubicBezTo>
                  <a:pt x="987679" y="856432"/>
                  <a:pt x="957318" y="895964"/>
                  <a:pt x="926325" y="934548"/>
                </a:cubicBezTo>
                <a:cubicBezTo>
                  <a:pt x="895331" y="973132"/>
                  <a:pt x="865076" y="1007499"/>
                  <a:pt x="835558" y="1037649"/>
                </a:cubicBezTo>
                <a:cubicBezTo>
                  <a:pt x="806041" y="1067799"/>
                  <a:pt x="777894" y="1091940"/>
                  <a:pt x="751117" y="1110072"/>
                </a:cubicBezTo>
                <a:cubicBezTo>
                  <a:pt x="724340" y="1128204"/>
                  <a:pt x="700621" y="1137270"/>
                  <a:pt x="679958" y="1137270"/>
                </a:cubicBezTo>
                <a:cubicBezTo>
                  <a:pt x="665200" y="1137270"/>
                  <a:pt x="650968" y="1135373"/>
                  <a:pt x="637263" y="1131578"/>
                </a:cubicBezTo>
                <a:cubicBezTo>
                  <a:pt x="623559" y="1127783"/>
                  <a:pt x="610908" y="1121141"/>
                  <a:pt x="599312" y="1111653"/>
                </a:cubicBezTo>
                <a:cubicBezTo>
                  <a:pt x="587716" y="1102166"/>
                  <a:pt x="578439" y="1089410"/>
                  <a:pt x="571481" y="1073386"/>
                </a:cubicBezTo>
                <a:cubicBezTo>
                  <a:pt x="564524" y="1057362"/>
                  <a:pt x="561045" y="1037754"/>
                  <a:pt x="561045" y="1014562"/>
                </a:cubicBezTo>
                <a:cubicBezTo>
                  <a:pt x="561045" y="979984"/>
                  <a:pt x="567475" y="941927"/>
                  <a:pt x="580337" y="900392"/>
                </a:cubicBezTo>
                <a:cubicBezTo>
                  <a:pt x="593198" y="858857"/>
                  <a:pt x="609538" y="815634"/>
                  <a:pt x="629357" y="770725"/>
                </a:cubicBezTo>
                <a:cubicBezTo>
                  <a:pt x="649176" y="725816"/>
                  <a:pt x="670365" y="679853"/>
                  <a:pt x="692925" y="632836"/>
                </a:cubicBezTo>
                <a:cubicBezTo>
                  <a:pt x="715485" y="585819"/>
                  <a:pt x="736674" y="539434"/>
                  <a:pt x="756493" y="493682"/>
                </a:cubicBezTo>
                <a:cubicBezTo>
                  <a:pt x="776312" y="447930"/>
                  <a:pt x="792758" y="403442"/>
                  <a:pt x="805830" y="360220"/>
                </a:cubicBezTo>
                <a:cubicBezTo>
                  <a:pt x="818902" y="316998"/>
                  <a:pt x="825438" y="276411"/>
                  <a:pt x="825438" y="238460"/>
                </a:cubicBezTo>
                <a:cubicBezTo>
                  <a:pt x="825438" y="210629"/>
                  <a:pt x="819956" y="183747"/>
                  <a:pt x="808992" y="157814"/>
                </a:cubicBezTo>
                <a:cubicBezTo>
                  <a:pt x="798029" y="131881"/>
                  <a:pt x="781583" y="109005"/>
                  <a:pt x="759656" y="89186"/>
                </a:cubicBezTo>
                <a:cubicBezTo>
                  <a:pt x="737729" y="69367"/>
                  <a:pt x="709687" y="53659"/>
                  <a:pt x="675531" y="42063"/>
                </a:cubicBezTo>
                <a:cubicBezTo>
                  <a:pt x="641375" y="30467"/>
                  <a:pt x="601104" y="24669"/>
                  <a:pt x="554719" y="24669"/>
                </a:cubicBezTo>
                <a:cubicBezTo>
                  <a:pt x="483877" y="24669"/>
                  <a:pt x="416514" y="41536"/>
                  <a:pt x="352629" y="75270"/>
                </a:cubicBezTo>
                <a:cubicBezTo>
                  <a:pt x="288745" y="109005"/>
                  <a:pt x="232345" y="152859"/>
                  <a:pt x="183431" y="206834"/>
                </a:cubicBezTo>
                <a:cubicBezTo>
                  <a:pt x="134516" y="260809"/>
                  <a:pt x="95827" y="321215"/>
                  <a:pt x="67363" y="388051"/>
                </a:cubicBezTo>
                <a:cubicBezTo>
                  <a:pt x="38900" y="454887"/>
                  <a:pt x="24668" y="521618"/>
                  <a:pt x="24668" y="588243"/>
                </a:cubicBezTo>
                <a:cubicBezTo>
                  <a:pt x="24668" y="603002"/>
                  <a:pt x="28147" y="621556"/>
                  <a:pt x="35105" y="643905"/>
                </a:cubicBezTo>
                <a:cubicBezTo>
                  <a:pt x="42063" y="666254"/>
                  <a:pt x="53448" y="687971"/>
                  <a:pt x="69261" y="709055"/>
                </a:cubicBezTo>
                <a:cubicBezTo>
                  <a:pt x="85074" y="730139"/>
                  <a:pt x="105947" y="748271"/>
                  <a:pt x="131880" y="763451"/>
                </a:cubicBezTo>
                <a:cubicBezTo>
                  <a:pt x="157814" y="778632"/>
                  <a:pt x="190177" y="786222"/>
                  <a:pt x="228972" y="786222"/>
                </a:cubicBezTo>
                <a:cubicBezTo>
                  <a:pt x="235297" y="786222"/>
                  <a:pt x="241201" y="786222"/>
                  <a:pt x="246683" y="786222"/>
                </a:cubicBezTo>
                <a:cubicBezTo>
                  <a:pt x="252164" y="786222"/>
                  <a:pt x="258068" y="785801"/>
                  <a:pt x="264393" y="784957"/>
                </a:cubicBezTo>
                <a:cubicBezTo>
                  <a:pt x="257224" y="762608"/>
                  <a:pt x="251954" y="739943"/>
                  <a:pt x="248580" y="716961"/>
                </a:cubicBezTo>
                <a:cubicBezTo>
                  <a:pt x="245207" y="693980"/>
                  <a:pt x="243520" y="673001"/>
                  <a:pt x="243520" y="654026"/>
                </a:cubicBezTo>
                <a:cubicBezTo>
                  <a:pt x="243520" y="593725"/>
                  <a:pt x="250899" y="537642"/>
                  <a:pt x="265658" y="485775"/>
                </a:cubicBezTo>
                <a:cubicBezTo>
                  <a:pt x="280417" y="433909"/>
                  <a:pt x="300974" y="389000"/>
                  <a:pt x="327329" y="351049"/>
                </a:cubicBezTo>
                <a:cubicBezTo>
                  <a:pt x="353684" y="313098"/>
                  <a:pt x="384993" y="283264"/>
                  <a:pt x="421258" y="261547"/>
                </a:cubicBezTo>
                <a:cubicBezTo>
                  <a:pt x="457522" y="239831"/>
                  <a:pt x="497582" y="228972"/>
                  <a:pt x="541437" y="228972"/>
                </a:cubicBezTo>
                <a:cubicBezTo>
                  <a:pt x="592460" y="228972"/>
                  <a:pt x="628513" y="244153"/>
                  <a:pt x="649597" y="274514"/>
                </a:cubicBezTo>
                <a:cubicBezTo>
                  <a:pt x="670681" y="304875"/>
                  <a:pt x="681224" y="345567"/>
                  <a:pt x="681224" y="396590"/>
                </a:cubicBezTo>
                <a:cubicBezTo>
                  <a:pt x="681224" y="441288"/>
                  <a:pt x="670260" y="485881"/>
                  <a:pt x="648332" y="530368"/>
                </a:cubicBezTo>
                <a:cubicBezTo>
                  <a:pt x="626405" y="574855"/>
                  <a:pt x="597309" y="615864"/>
                  <a:pt x="561045" y="653393"/>
                </a:cubicBezTo>
                <a:cubicBezTo>
                  <a:pt x="524780" y="690923"/>
                  <a:pt x="483983" y="723286"/>
                  <a:pt x="438652" y="750485"/>
                </a:cubicBezTo>
                <a:cubicBezTo>
                  <a:pt x="393322" y="777683"/>
                  <a:pt x="347253" y="796553"/>
                  <a:pt x="300447" y="807095"/>
                </a:cubicBezTo>
                <a:cubicBezTo>
                  <a:pt x="309302" y="826914"/>
                  <a:pt x="317103" y="842833"/>
                  <a:pt x="323850" y="854851"/>
                </a:cubicBezTo>
                <a:cubicBezTo>
                  <a:pt x="330597" y="866868"/>
                  <a:pt x="333970" y="875618"/>
                  <a:pt x="333970" y="881100"/>
                </a:cubicBezTo>
                <a:cubicBezTo>
                  <a:pt x="333970" y="885317"/>
                  <a:pt x="332705" y="888058"/>
                  <a:pt x="330175" y="889323"/>
                </a:cubicBezTo>
                <a:cubicBezTo>
                  <a:pt x="327645" y="890588"/>
                  <a:pt x="325537" y="891220"/>
                  <a:pt x="323850" y="891220"/>
                </a:cubicBezTo>
                <a:cubicBezTo>
                  <a:pt x="315416" y="891220"/>
                  <a:pt x="306666" y="883630"/>
                  <a:pt x="297600" y="868450"/>
                </a:cubicBezTo>
                <a:cubicBezTo>
                  <a:pt x="288534" y="853269"/>
                  <a:pt x="279995" y="834505"/>
                  <a:pt x="271983" y="812155"/>
                </a:cubicBezTo>
                <a:cubicBezTo>
                  <a:pt x="265236" y="813842"/>
                  <a:pt x="258384" y="814686"/>
                  <a:pt x="251427" y="814686"/>
                </a:cubicBezTo>
                <a:cubicBezTo>
                  <a:pt x="244469" y="814686"/>
                  <a:pt x="237616" y="814686"/>
                  <a:pt x="230870" y="814686"/>
                </a:cubicBezTo>
                <a:cubicBezTo>
                  <a:pt x="191653" y="814686"/>
                  <a:pt x="157814" y="807095"/>
                  <a:pt x="129350" y="791915"/>
                </a:cubicBezTo>
                <a:cubicBezTo>
                  <a:pt x="100887" y="776734"/>
                  <a:pt x="76956" y="757759"/>
                  <a:pt x="57559" y="734988"/>
                </a:cubicBezTo>
                <a:cubicBezTo>
                  <a:pt x="38162" y="712217"/>
                  <a:pt x="23720" y="687444"/>
                  <a:pt x="14232" y="660667"/>
                </a:cubicBezTo>
                <a:cubicBezTo>
                  <a:pt x="4744" y="633890"/>
                  <a:pt x="0" y="608906"/>
                  <a:pt x="0" y="585713"/>
                </a:cubicBezTo>
                <a:cubicBezTo>
                  <a:pt x="0" y="535534"/>
                  <a:pt x="7590" y="485986"/>
                  <a:pt x="22770" y="437071"/>
                </a:cubicBezTo>
                <a:cubicBezTo>
                  <a:pt x="37951" y="388156"/>
                  <a:pt x="58508" y="342193"/>
                  <a:pt x="84441" y="299182"/>
                </a:cubicBezTo>
                <a:cubicBezTo>
                  <a:pt x="110375" y="256171"/>
                  <a:pt x="140946" y="216322"/>
                  <a:pt x="176157" y="179636"/>
                </a:cubicBezTo>
                <a:cubicBezTo>
                  <a:pt x="211367" y="142950"/>
                  <a:pt x="249529" y="111218"/>
                  <a:pt x="290642" y="84442"/>
                </a:cubicBezTo>
                <a:cubicBezTo>
                  <a:pt x="331756" y="57665"/>
                  <a:pt x="374346" y="36897"/>
                  <a:pt x="418411" y="22139"/>
                </a:cubicBezTo>
                <a:cubicBezTo>
                  <a:pt x="462477" y="7380"/>
                  <a:pt x="506437" y="0"/>
                  <a:pt x="55029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285"/>
              </a:lnSpc>
            </a:pPr>
            <a:endParaRPr lang="en-US" sz="10200" spc="-614">
              <a:solidFill>
                <a:srgbClr val="000000"/>
              </a:solidFill>
              <a:latin typeface="UTM Silk Script" panose="02040603050506020204" pitchFamily="18" charset="0"/>
            </a:endParaRPr>
          </a:p>
        </p:txBody>
      </p:sp>
      <p:sp>
        <p:nvSpPr>
          <p:cNvPr id="11" name="Hộp Văn bản 10">
            <a:extLst>
              <a:ext uri="{FF2B5EF4-FFF2-40B4-BE49-F238E27FC236}">
                <a16:creationId xmlns:a16="http://schemas.microsoft.com/office/drawing/2014/main" id="{424317BB-6252-CCEB-03B0-34C418FF8E5C}"/>
              </a:ext>
            </a:extLst>
          </p:cNvPr>
          <p:cNvSpPr txBox="1"/>
          <p:nvPr/>
        </p:nvSpPr>
        <p:spPr>
          <a:xfrm>
            <a:off x="6529410" y="2575457"/>
            <a:ext cx="10820400" cy="6863417"/>
          </a:xfrm>
          <a:prstGeom prst="rect">
            <a:avLst/>
          </a:prstGeom>
          <a:noFill/>
        </p:spPr>
        <p:txBody>
          <a:bodyPr wrap="square">
            <a:spAutoFit/>
          </a:bodyPr>
          <a:lstStyle/>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Kể được tên một số dân tộc ở vùng Tây Nguyên.</a:t>
            </a:r>
          </a:p>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Sử dụng lược đồ phân bố dân cư hoặc bảng số liệu, so sánh được sự phân bố dân cư ở vùng Tây Nguyên với các vùng khác.</a:t>
            </a:r>
          </a:p>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Trình bày được một số hoạt động kinh tế chủ yếu ở vùng Tây Nguyên (ví dụ: trồng cây công nghiệp, chăn nuôi gia súc, phát triển thuỷ điện,...).</a:t>
            </a:r>
          </a:p>
        </p:txBody>
      </p:sp>
      <p:sp>
        <p:nvSpPr>
          <p:cNvPr id="12" name="Freeform 6">
            <a:extLst>
              <a:ext uri="{FF2B5EF4-FFF2-40B4-BE49-F238E27FC236}">
                <a16:creationId xmlns:a16="http://schemas.microsoft.com/office/drawing/2014/main" id="{598EDFDE-62C1-1BFA-6301-157BFAE27F03}"/>
              </a:ext>
            </a:extLst>
          </p:cNvPr>
          <p:cNvSpPr/>
          <p:nvPr/>
        </p:nvSpPr>
        <p:spPr>
          <a:xfrm>
            <a:off x="6335359" y="1697204"/>
            <a:ext cx="7315200" cy="158643"/>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4D30A1F-2785-46FB-06B5-F5C05750005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3" name="Freeform 6">
            <a:extLst>
              <a:ext uri="{FF2B5EF4-FFF2-40B4-BE49-F238E27FC236}">
                <a16:creationId xmlns:a16="http://schemas.microsoft.com/office/drawing/2014/main" id="{0DEFB708-5CCB-7455-73FA-E6D84611BDC6}"/>
              </a:ext>
            </a:extLst>
          </p:cNvPr>
          <p:cNvSpPr/>
          <p:nvPr/>
        </p:nvSpPr>
        <p:spPr>
          <a:xfrm>
            <a:off x="1409700" y="723900"/>
            <a:ext cx="15468600" cy="9677400"/>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Hình chữ nhật 3">
            <a:extLst>
              <a:ext uri="{FF2B5EF4-FFF2-40B4-BE49-F238E27FC236}">
                <a16:creationId xmlns:a16="http://schemas.microsoft.com/office/drawing/2014/main" id="{0E28F6C8-30BD-4495-9CE9-E7145D2C8A48}"/>
              </a:ext>
            </a:extLst>
          </p:cNvPr>
          <p:cNvSpPr/>
          <p:nvPr/>
        </p:nvSpPr>
        <p:spPr>
          <a:xfrm>
            <a:off x="2819400" y="1409700"/>
            <a:ext cx="3685625" cy="923330"/>
          </a:xfrm>
          <a:prstGeom prst="rect">
            <a:avLst/>
          </a:prstGeom>
          <a:noFill/>
        </p:spPr>
        <p:txBody>
          <a:bodyPr wrap="none" lIns="91440" tIns="45720" rIns="91440" bIns="45720">
            <a:spAutoFit/>
          </a:bodyPr>
          <a:lstStyle/>
          <a:p>
            <a:pPr algn="ctr"/>
            <a:r>
              <a:rPr lang="vi-VN" sz="5400" b="1" cap="none" spc="0">
                <a:ln w="0"/>
                <a:solidFill>
                  <a:schemeClr val="tx1"/>
                </a:solidFill>
              </a:rPr>
              <a:t>KẾT LUẬN</a:t>
            </a:r>
          </a:p>
        </p:txBody>
      </p:sp>
      <p:sp>
        <p:nvSpPr>
          <p:cNvPr id="6" name="Hộp Văn bản 5">
            <a:extLst>
              <a:ext uri="{FF2B5EF4-FFF2-40B4-BE49-F238E27FC236}">
                <a16:creationId xmlns:a16="http://schemas.microsoft.com/office/drawing/2014/main" id="{775AC1F2-9253-D484-B396-ACA9C26E9DD1}"/>
              </a:ext>
            </a:extLst>
          </p:cNvPr>
          <p:cNvSpPr txBox="1"/>
          <p:nvPr/>
        </p:nvSpPr>
        <p:spPr>
          <a:xfrm>
            <a:off x="2438400" y="2552700"/>
            <a:ext cx="13563600" cy="6524863"/>
          </a:xfrm>
          <a:prstGeom prst="rect">
            <a:avLst/>
          </a:prstGeom>
          <a:noFill/>
        </p:spPr>
        <p:txBody>
          <a:bodyPr wrap="square">
            <a:spAutoFit/>
          </a:bodyPr>
          <a:lstStyle/>
          <a:p>
            <a:pPr marL="571500" indent="-571500" algn="just">
              <a:spcBef>
                <a:spcPts val="1200"/>
              </a:spcBef>
              <a:spcAft>
                <a:spcPts val="1200"/>
              </a:spcAft>
              <a:buFont typeface="Wingdings" panose="05000000000000000000" pitchFamily="2" charset="2"/>
              <a:buChar char="Ø"/>
            </a:pPr>
            <a:r>
              <a:rPr lang="vi-VN" sz="5400" i="1">
                <a:latin typeface="Times New Roman" panose="02020603050405020304" pitchFamily="18" charset="0"/>
                <a:cs typeface="Times New Roman" panose="02020603050405020304" pitchFamily="18" charset="0"/>
              </a:rPr>
              <a:t>Tây Nguyên là vùng sản xuất thuỷ điện quan trọng của nước ta. </a:t>
            </a:r>
          </a:p>
          <a:p>
            <a:pPr marL="571500" indent="-571500" algn="just">
              <a:spcBef>
                <a:spcPts val="1200"/>
              </a:spcBef>
              <a:spcAft>
                <a:spcPts val="1200"/>
              </a:spcAft>
              <a:buFont typeface="Wingdings" panose="05000000000000000000" pitchFamily="2" charset="2"/>
              <a:buChar char="Ø"/>
            </a:pPr>
            <a:r>
              <a:rPr lang="vi-VN" sz="5400" i="1">
                <a:latin typeface="Times New Roman" panose="02020603050405020304" pitchFamily="18" charset="0"/>
                <a:cs typeface="Times New Roman" panose="02020603050405020304" pitchFamily="18" charset="0"/>
              </a:rPr>
              <a:t>Ialy là nhà máy thuỷ điện có công suất lớn nhất Tây Nguyên. </a:t>
            </a:r>
          </a:p>
          <a:p>
            <a:pPr marL="571500" indent="-571500" algn="just">
              <a:spcBef>
                <a:spcPts val="1200"/>
              </a:spcBef>
              <a:spcAft>
                <a:spcPts val="1200"/>
              </a:spcAft>
              <a:buFont typeface="Wingdings" panose="05000000000000000000" pitchFamily="2" charset="2"/>
              <a:buChar char="Ø"/>
            </a:pPr>
            <a:r>
              <a:rPr lang="vi-VN" sz="5400" i="1">
                <a:latin typeface="Times New Roman" panose="02020603050405020304" pitchFamily="18" charset="0"/>
                <a:cs typeface="Times New Roman" panose="02020603050405020304" pitchFamily="18" charset="0"/>
              </a:rPr>
              <a:t>Sản xuất thuỷ điện không chỉ phục vụ cho vùng Tây Nguyên mà còn cung cấp nguồn năng lượng quan trọng cho các vùng khác.</a:t>
            </a:r>
            <a:endParaRPr lang="en-US" sz="54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732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726F1DF-CC5C-CF57-C9DA-5AC927C28E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Hộp Văn bản 4">
            <a:extLst>
              <a:ext uri="{FF2B5EF4-FFF2-40B4-BE49-F238E27FC236}">
                <a16:creationId xmlns:a16="http://schemas.microsoft.com/office/drawing/2014/main" id="{6C34BA23-E294-E95E-1E6E-275607A8A76E}"/>
              </a:ext>
            </a:extLst>
          </p:cNvPr>
          <p:cNvSpPr txBox="1">
            <a:spLocks noChangeAspect="1"/>
          </p:cNvSpPr>
          <p:nvPr/>
        </p:nvSpPr>
        <p:spPr>
          <a:xfrm>
            <a:off x="5551805" y="4017362"/>
            <a:ext cx="11838383" cy="2736949"/>
          </a:xfrm>
          <a:custGeom>
            <a:avLst/>
            <a:gdLst/>
            <a:ahLst/>
            <a:cxnLst/>
            <a:rect l="l" t="t" r="r" b="b"/>
            <a:pathLst>
              <a:path w="11838383" h="2736949">
                <a:moveTo>
                  <a:pt x="9564215" y="2407667"/>
                </a:moveTo>
                <a:cubicBezTo>
                  <a:pt x="9611096" y="2407667"/>
                  <a:pt x="9650722" y="2423666"/>
                  <a:pt x="9683092" y="2455664"/>
                </a:cubicBezTo>
                <a:cubicBezTo>
                  <a:pt x="9715462" y="2487662"/>
                  <a:pt x="9731647" y="2526358"/>
                  <a:pt x="9731647" y="2571750"/>
                </a:cubicBezTo>
                <a:cubicBezTo>
                  <a:pt x="9731647" y="2618631"/>
                  <a:pt x="9715276" y="2657884"/>
                  <a:pt x="9682534" y="2689510"/>
                </a:cubicBezTo>
                <a:cubicBezTo>
                  <a:pt x="9649792" y="2721136"/>
                  <a:pt x="9609608" y="2736949"/>
                  <a:pt x="9561983" y="2736949"/>
                </a:cubicBezTo>
                <a:cubicBezTo>
                  <a:pt x="9517334" y="2736949"/>
                  <a:pt x="9479569" y="2720950"/>
                  <a:pt x="9448688" y="2688952"/>
                </a:cubicBezTo>
                <a:cubicBezTo>
                  <a:pt x="9417806" y="2656954"/>
                  <a:pt x="9402365" y="2617887"/>
                  <a:pt x="9402365" y="2571750"/>
                </a:cubicBezTo>
                <a:cubicBezTo>
                  <a:pt x="9402365" y="2526358"/>
                  <a:pt x="9417992" y="2487662"/>
                  <a:pt x="9449246" y="2455664"/>
                </a:cubicBezTo>
                <a:cubicBezTo>
                  <a:pt x="9480500" y="2423666"/>
                  <a:pt x="9518823" y="2407667"/>
                  <a:pt x="9564215" y="2407667"/>
                </a:cubicBezTo>
                <a:close/>
                <a:moveTo>
                  <a:pt x="4943548" y="2407667"/>
                </a:moveTo>
                <a:cubicBezTo>
                  <a:pt x="4990429" y="2407667"/>
                  <a:pt x="5030055" y="2423666"/>
                  <a:pt x="5062425" y="2455664"/>
                </a:cubicBezTo>
                <a:cubicBezTo>
                  <a:pt x="5094795" y="2487662"/>
                  <a:pt x="5110979" y="2526358"/>
                  <a:pt x="5110979" y="2571750"/>
                </a:cubicBezTo>
                <a:cubicBezTo>
                  <a:pt x="5110979" y="2618631"/>
                  <a:pt x="5094609" y="2657884"/>
                  <a:pt x="5061867" y="2689510"/>
                </a:cubicBezTo>
                <a:cubicBezTo>
                  <a:pt x="5029124" y="2721136"/>
                  <a:pt x="4988941" y="2736949"/>
                  <a:pt x="4941315" y="2736949"/>
                </a:cubicBezTo>
                <a:cubicBezTo>
                  <a:pt x="4896667" y="2736949"/>
                  <a:pt x="4858902" y="2720950"/>
                  <a:pt x="4828021" y="2688952"/>
                </a:cubicBezTo>
                <a:cubicBezTo>
                  <a:pt x="4797139" y="2656954"/>
                  <a:pt x="4781698" y="2617887"/>
                  <a:pt x="4781698" y="2571750"/>
                </a:cubicBezTo>
                <a:cubicBezTo>
                  <a:pt x="4781698" y="2526358"/>
                  <a:pt x="4797325" y="2487662"/>
                  <a:pt x="4828579" y="2455664"/>
                </a:cubicBezTo>
                <a:cubicBezTo>
                  <a:pt x="4859832" y="2423666"/>
                  <a:pt x="4898155" y="2407667"/>
                  <a:pt x="4943548" y="2407667"/>
                </a:cubicBezTo>
                <a:close/>
                <a:moveTo>
                  <a:pt x="9497243" y="1503536"/>
                </a:moveTo>
                <a:cubicBezTo>
                  <a:pt x="9480127" y="1546697"/>
                  <a:pt x="9453338" y="1617390"/>
                  <a:pt x="9416876" y="1715616"/>
                </a:cubicBezTo>
                <a:cubicBezTo>
                  <a:pt x="9396784" y="1772171"/>
                  <a:pt x="9372971" y="1849190"/>
                  <a:pt x="9345438" y="1946672"/>
                </a:cubicBezTo>
                <a:cubicBezTo>
                  <a:pt x="9367762" y="1946672"/>
                  <a:pt x="9418364" y="1942207"/>
                  <a:pt x="9497243" y="1933278"/>
                </a:cubicBezTo>
                <a:cubicBezTo>
                  <a:pt x="9544868" y="1926580"/>
                  <a:pt x="9596585" y="1915046"/>
                  <a:pt x="9652396" y="1898675"/>
                </a:cubicBezTo>
                <a:cubicBezTo>
                  <a:pt x="9639746" y="1859236"/>
                  <a:pt x="9617421" y="1795239"/>
                  <a:pt x="9585423" y="1706687"/>
                </a:cubicBezTo>
                <a:cubicBezTo>
                  <a:pt x="9566076" y="1657573"/>
                  <a:pt x="9536682" y="1589857"/>
                  <a:pt x="9497243" y="1503536"/>
                </a:cubicBezTo>
                <a:close/>
                <a:moveTo>
                  <a:pt x="11168657" y="1240111"/>
                </a:moveTo>
                <a:cubicBezTo>
                  <a:pt x="11152286" y="1240111"/>
                  <a:pt x="11135543" y="1241227"/>
                  <a:pt x="11118427" y="1243459"/>
                </a:cubicBezTo>
                <a:lnTo>
                  <a:pt x="11107265" y="1634133"/>
                </a:lnTo>
                <a:cubicBezTo>
                  <a:pt x="11285859" y="1628180"/>
                  <a:pt x="11375155" y="1554882"/>
                  <a:pt x="11375155" y="1414239"/>
                </a:cubicBezTo>
                <a:cubicBezTo>
                  <a:pt x="11375155" y="1298154"/>
                  <a:pt x="11306323" y="1240111"/>
                  <a:pt x="11168657" y="1240111"/>
                </a:cubicBezTo>
                <a:close/>
                <a:moveTo>
                  <a:pt x="9301906" y="550292"/>
                </a:moveTo>
                <a:lnTo>
                  <a:pt x="9972749" y="550292"/>
                </a:lnTo>
                <a:cubicBezTo>
                  <a:pt x="9993584" y="667122"/>
                  <a:pt x="10050511" y="939105"/>
                  <a:pt x="10143529" y="1366243"/>
                </a:cubicBezTo>
                <a:cubicBezTo>
                  <a:pt x="10194875" y="1589485"/>
                  <a:pt x="10265940" y="1889001"/>
                  <a:pt x="10356725" y="2264792"/>
                </a:cubicBezTo>
                <a:lnTo>
                  <a:pt x="9746158" y="2264792"/>
                </a:lnTo>
                <a:lnTo>
                  <a:pt x="9704858" y="2116336"/>
                </a:lnTo>
                <a:cubicBezTo>
                  <a:pt x="9687743" y="2123033"/>
                  <a:pt x="9644955" y="2145730"/>
                  <a:pt x="9576494" y="2184425"/>
                </a:cubicBezTo>
                <a:cubicBezTo>
                  <a:pt x="9532589" y="2212702"/>
                  <a:pt x="9483848" y="2250281"/>
                  <a:pt x="9430270" y="2297162"/>
                </a:cubicBezTo>
                <a:lnTo>
                  <a:pt x="9366646" y="2162101"/>
                </a:lnTo>
                <a:cubicBezTo>
                  <a:pt x="9353996" y="2135312"/>
                  <a:pt x="9335764" y="2097733"/>
                  <a:pt x="9311952" y="2049364"/>
                </a:cubicBezTo>
                <a:lnTo>
                  <a:pt x="9251676" y="2264792"/>
                </a:lnTo>
                <a:lnTo>
                  <a:pt x="8927975" y="2264792"/>
                </a:lnTo>
                <a:cubicBezTo>
                  <a:pt x="8975600" y="2080989"/>
                  <a:pt x="9049270" y="1777752"/>
                  <a:pt x="9148985" y="1355080"/>
                </a:cubicBezTo>
                <a:cubicBezTo>
                  <a:pt x="9210004" y="1072306"/>
                  <a:pt x="9260978" y="804044"/>
                  <a:pt x="9301906" y="550292"/>
                </a:cubicBezTo>
                <a:close/>
                <a:moveTo>
                  <a:pt x="7546701" y="550292"/>
                </a:moveTo>
                <a:lnTo>
                  <a:pt x="8935268" y="550292"/>
                </a:lnTo>
                <a:lnTo>
                  <a:pt x="8902898" y="1252389"/>
                </a:lnTo>
                <a:cubicBezTo>
                  <a:pt x="8873876" y="1247924"/>
                  <a:pt x="8827367" y="1242343"/>
                  <a:pt x="8763371" y="1235646"/>
                </a:cubicBezTo>
                <a:cubicBezTo>
                  <a:pt x="8723932" y="1233413"/>
                  <a:pt x="8659936" y="1231181"/>
                  <a:pt x="8571383" y="1228948"/>
                </a:cubicBezTo>
                <a:cubicBezTo>
                  <a:pt x="8566918" y="1272853"/>
                  <a:pt x="8559105" y="1378893"/>
                  <a:pt x="8547943" y="1547069"/>
                </a:cubicBezTo>
                <a:cubicBezTo>
                  <a:pt x="8539757" y="1710035"/>
                  <a:pt x="8526362" y="1949277"/>
                  <a:pt x="8507759" y="2264792"/>
                </a:cubicBezTo>
                <a:lnTo>
                  <a:pt x="7967512" y="2264792"/>
                </a:lnTo>
                <a:cubicBezTo>
                  <a:pt x="7961559" y="2114476"/>
                  <a:pt x="7950397" y="1878211"/>
                  <a:pt x="7934026" y="1555998"/>
                </a:cubicBezTo>
                <a:cubicBezTo>
                  <a:pt x="7926585" y="1444377"/>
                  <a:pt x="7918771" y="1335361"/>
                  <a:pt x="7910585" y="1228948"/>
                </a:cubicBezTo>
                <a:lnTo>
                  <a:pt x="7734224" y="1235646"/>
                </a:lnTo>
                <a:lnTo>
                  <a:pt x="7574606" y="1252389"/>
                </a:lnTo>
                <a:close/>
                <a:moveTo>
                  <a:pt x="5648323" y="550292"/>
                </a:moveTo>
                <a:lnTo>
                  <a:pt x="6208661" y="550292"/>
                </a:lnTo>
                <a:lnTo>
                  <a:pt x="6623892" y="943198"/>
                </a:lnTo>
                <a:cubicBezTo>
                  <a:pt x="6623892" y="853157"/>
                  <a:pt x="6622403" y="782464"/>
                  <a:pt x="6619427" y="731118"/>
                </a:cubicBezTo>
                <a:cubicBezTo>
                  <a:pt x="6617195" y="685725"/>
                  <a:pt x="6612730" y="625450"/>
                  <a:pt x="6606033" y="550292"/>
                </a:cubicBezTo>
                <a:lnTo>
                  <a:pt x="7020147" y="550292"/>
                </a:lnTo>
                <a:cubicBezTo>
                  <a:pt x="7009729" y="700608"/>
                  <a:pt x="6995218" y="962918"/>
                  <a:pt x="6976615" y="1337221"/>
                </a:cubicBezTo>
                <a:cubicBezTo>
                  <a:pt x="6965453" y="1612553"/>
                  <a:pt x="6956151" y="1929185"/>
                  <a:pt x="6948709" y="2287116"/>
                </a:cubicBezTo>
                <a:cubicBezTo>
                  <a:pt x="6851227" y="2210470"/>
                  <a:pt x="6702771" y="2096244"/>
                  <a:pt x="6503341" y="1944440"/>
                </a:cubicBezTo>
                <a:cubicBezTo>
                  <a:pt x="6417021" y="1884164"/>
                  <a:pt x="6288285" y="1793751"/>
                  <a:pt x="6117132" y="1673200"/>
                </a:cubicBezTo>
                <a:lnTo>
                  <a:pt x="6105970" y="2264792"/>
                </a:lnTo>
                <a:lnTo>
                  <a:pt x="5746550" y="2264792"/>
                </a:lnTo>
                <a:cubicBezTo>
                  <a:pt x="5740597" y="2113732"/>
                  <a:pt x="5726831" y="1828726"/>
                  <a:pt x="5705251" y="1409775"/>
                </a:cubicBezTo>
                <a:cubicBezTo>
                  <a:pt x="5686647" y="1070446"/>
                  <a:pt x="5667671" y="783952"/>
                  <a:pt x="5648323" y="550292"/>
                </a:cubicBezTo>
                <a:close/>
                <a:moveTo>
                  <a:pt x="4391024" y="550292"/>
                </a:moveTo>
                <a:lnTo>
                  <a:pt x="5564161" y="550292"/>
                </a:lnTo>
                <a:lnTo>
                  <a:pt x="5516164" y="1256854"/>
                </a:lnTo>
                <a:cubicBezTo>
                  <a:pt x="5488631" y="1252389"/>
                  <a:pt x="5429099" y="1244576"/>
                  <a:pt x="5337571" y="1233413"/>
                </a:cubicBezTo>
                <a:cubicBezTo>
                  <a:pt x="5275063" y="1227460"/>
                  <a:pt x="5206601" y="1223740"/>
                  <a:pt x="5132187" y="1222251"/>
                </a:cubicBezTo>
                <a:lnTo>
                  <a:pt x="5115445" y="1435448"/>
                </a:lnTo>
                <a:cubicBezTo>
                  <a:pt x="5197300" y="1437680"/>
                  <a:pt x="5330873" y="1435820"/>
                  <a:pt x="5516164" y="1429866"/>
                </a:cubicBezTo>
                <a:cubicBezTo>
                  <a:pt x="5507979" y="1457400"/>
                  <a:pt x="5494956" y="1508745"/>
                  <a:pt x="5477097" y="1583904"/>
                </a:cubicBezTo>
                <a:cubicBezTo>
                  <a:pt x="5466679" y="1629296"/>
                  <a:pt x="5457377" y="1681758"/>
                  <a:pt x="5449191" y="1741289"/>
                </a:cubicBezTo>
                <a:cubicBezTo>
                  <a:pt x="5427611" y="1736080"/>
                  <a:pt x="5373661" y="1729383"/>
                  <a:pt x="5287341" y="1721197"/>
                </a:cubicBezTo>
                <a:cubicBezTo>
                  <a:pt x="5247157" y="1718965"/>
                  <a:pt x="5187626" y="1718221"/>
                  <a:pt x="5108747" y="1718965"/>
                </a:cubicBezTo>
                <a:lnTo>
                  <a:pt x="5097585" y="1967880"/>
                </a:lnTo>
                <a:cubicBezTo>
                  <a:pt x="5153395" y="1967136"/>
                  <a:pt x="5256087" y="1962299"/>
                  <a:pt x="5405659" y="1953369"/>
                </a:cubicBezTo>
                <a:cubicBezTo>
                  <a:pt x="5433937" y="1951137"/>
                  <a:pt x="5480445" y="1942207"/>
                  <a:pt x="5545185" y="1926580"/>
                </a:cubicBezTo>
                <a:cubicBezTo>
                  <a:pt x="5539233" y="1949649"/>
                  <a:pt x="5525466" y="2005087"/>
                  <a:pt x="5503886" y="2092896"/>
                </a:cubicBezTo>
                <a:cubicBezTo>
                  <a:pt x="5493468" y="2138288"/>
                  <a:pt x="5480817" y="2195587"/>
                  <a:pt x="5465935" y="2264792"/>
                </a:cubicBezTo>
                <a:lnTo>
                  <a:pt x="4466926" y="2264792"/>
                </a:lnTo>
                <a:lnTo>
                  <a:pt x="4434557" y="1389683"/>
                </a:lnTo>
                <a:cubicBezTo>
                  <a:pt x="4428603" y="1189509"/>
                  <a:pt x="4414093" y="909712"/>
                  <a:pt x="4391024" y="550292"/>
                </a:cubicBezTo>
                <a:close/>
                <a:moveTo>
                  <a:pt x="2756222" y="550292"/>
                </a:moveTo>
                <a:lnTo>
                  <a:pt x="3579985" y="550292"/>
                </a:lnTo>
                <a:cubicBezTo>
                  <a:pt x="3593380" y="598661"/>
                  <a:pt x="3616820" y="674935"/>
                  <a:pt x="3650307" y="779115"/>
                </a:cubicBezTo>
                <a:lnTo>
                  <a:pt x="3757463" y="1080492"/>
                </a:lnTo>
                <a:cubicBezTo>
                  <a:pt x="3785740" y="1012031"/>
                  <a:pt x="3824063" y="910828"/>
                  <a:pt x="3872433" y="776883"/>
                </a:cubicBezTo>
                <a:cubicBezTo>
                  <a:pt x="3888803" y="724049"/>
                  <a:pt x="3910011" y="648518"/>
                  <a:pt x="3936056" y="550292"/>
                </a:cubicBezTo>
                <a:lnTo>
                  <a:pt x="4335660" y="550292"/>
                </a:lnTo>
                <a:lnTo>
                  <a:pt x="4125812" y="938733"/>
                </a:lnTo>
                <a:cubicBezTo>
                  <a:pt x="4069257" y="1045145"/>
                  <a:pt x="3992983" y="1193974"/>
                  <a:pt x="3896989" y="1385218"/>
                </a:cubicBezTo>
                <a:cubicBezTo>
                  <a:pt x="3888059" y="1489398"/>
                  <a:pt x="3876525" y="1637110"/>
                  <a:pt x="3862387" y="1828354"/>
                </a:cubicBezTo>
                <a:cubicBezTo>
                  <a:pt x="3857922" y="1930301"/>
                  <a:pt x="3850480" y="2075780"/>
                  <a:pt x="3840062" y="2264792"/>
                </a:cubicBezTo>
                <a:lnTo>
                  <a:pt x="3268562" y="2264792"/>
                </a:lnTo>
                <a:cubicBezTo>
                  <a:pt x="3265585" y="2172519"/>
                  <a:pt x="3258888" y="2024807"/>
                  <a:pt x="3248470" y="1821656"/>
                </a:cubicBezTo>
                <a:cubicBezTo>
                  <a:pt x="3242517" y="1745010"/>
                  <a:pt x="3228751" y="1599531"/>
                  <a:pt x="3207171" y="1385218"/>
                </a:cubicBezTo>
                <a:cubicBezTo>
                  <a:pt x="3168475" y="1305595"/>
                  <a:pt x="3103735" y="1176487"/>
                  <a:pt x="3012950" y="997892"/>
                </a:cubicBezTo>
                <a:cubicBezTo>
                  <a:pt x="2954163" y="889248"/>
                  <a:pt x="2868587" y="740048"/>
                  <a:pt x="2756222" y="550292"/>
                </a:cubicBezTo>
                <a:close/>
                <a:moveTo>
                  <a:pt x="1191219" y="550292"/>
                </a:moveTo>
                <a:lnTo>
                  <a:pt x="1911176" y="550292"/>
                </a:lnTo>
                <a:cubicBezTo>
                  <a:pt x="1907455" y="648518"/>
                  <a:pt x="1902991" y="808509"/>
                  <a:pt x="1897781" y="1030262"/>
                </a:cubicBezTo>
                <a:cubicBezTo>
                  <a:pt x="1895548" y="1153790"/>
                  <a:pt x="1896293" y="1329035"/>
                  <a:pt x="1900014" y="1555998"/>
                </a:cubicBezTo>
                <a:cubicBezTo>
                  <a:pt x="1900758" y="1728639"/>
                  <a:pt x="1915640" y="1845097"/>
                  <a:pt x="1944662" y="1905372"/>
                </a:cubicBezTo>
                <a:cubicBezTo>
                  <a:pt x="1975172" y="1969368"/>
                  <a:pt x="2036192" y="2001366"/>
                  <a:pt x="2127721" y="2001366"/>
                </a:cubicBezTo>
                <a:cubicBezTo>
                  <a:pt x="2153766" y="2001366"/>
                  <a:pt x="2182787" y="1993925"/>
                  <a:pt x="2214785" y="1979042"/>
                </a:cubicBezTo>
                <a:cubicBezTo>
                  <a:pt x="2214785" y="1825749"/>
                  <a:pt x="2210321" y="1582043"/>
                  <a:pt x="2201391" y="1247924"/>
                </a:cubicBezTo>
                <a:cubicBezTo>
                  <a:pt x="2193950" y="1080492"/>
                  <a:pt x="2180183" y="847948"/>
                  <a:pt x="2160091" y="550292"/>
                </a:cubicBezTo>
                <a:lnTo>
                  <a:pt x="2711499" y="550292"/>
                </a:lnTo>
                <a:lnTo>
                  <a:pt x="2685826" y="1272481"/>
                </a:lnTo>
                <a:cubicBezTo>
                  <a:pt x="2678384" y="1478608"/>
                  <a:pt x="2674664" y="1790403"/>
                  <a:pt x="2674664" y="2207865"/>
                </a:cubicBezTo>
                <a:cubicBezTo>
                  <a:pt x="2484164" y="2276326"/>
                  <a:pt x="2289943" y="2310557"/>
                  <a:pt x="2092002" y="2310557"/>
                </a:cubicBezTo>
                <a:cubicBezTo>
                  <a:pt x="1847924" y="2310557"/>
                  <a:pt x="1662260" y="2261816"/>
                  <a:pt x="1535012" y="2164333"/>
                </a:cubicBezTo>
                <a:cubicBezTo>
                  <a:pt x="1427112" y="2081734"/>
                  <a:pt x="1350837" y="1952997"/>
                  <a:pt x="1306190" y="1778124"/>
                </a:cubicBezTo>
                <a:cubicBezTo>
                  <a:pt x="1280145" y="1677665"/>
                  <a:pt x="1255588" y="1493863"/>
                  <a:pt x="1232519" y="1226716"/>
                </a:cubicBezTo>
                <a:cubicBezTo>
                  <a:pt x="1210196" y="979661"/>
                  <a:pt x="1196429" y="754186"/>
                  <a:pt x="1191219" y="550292"/>
                </a:cubicBezTo>
                <a:close/>
                <a:moveTo>
                  <a:pt x="0" y="550292"/>
                </a:moveTo>
                <a:lnTo>
                  <a:pt x="774650" y="550292"/>
                </a:lnTo>
                <a:lnTo>
                  <a:pt x="711026" y="1972345"/>
                </a:lnTo>
                <a:cubicBezTo>
                  <a:pt x="783207" y="1972345"/>
                  <a:pt x="891480" y="1964531"/>
                  <a:pt x="1035843" y="1948905"/>
                </a:cubicBezTo>
                <a:cubicBezTo>
                  <a:pt x="1065609" y="1945928"/>
                  <a:pt x="1106536" y="1938487"/>
                  <a:pt x="1158627" y="1926580"/>
                </a:cubicBezTo>
                <a:cubicBezTo>
                  <a:pt x="1151185" y="1956346"/>
                  <a:pt x="1137419" y="2012529"/>
                  <a:pt x="1117327" y="2095128"/>
                </a:cubicBezTo>
                <a:cubicBezTo>
                  <a:pt x="1106909" y="2143497"/>
                  <a:pt x="1097979" y="2200052"/>
                  <a:pt x="1090538" y="2264792"/>
                </a:cubicBezTo>
                <a:lnTo>
                  <a:pt x="80367" y="2264792"/>
                </a:lnTo>
                <a:cubicBezTo>
                  <a:pt x="76645" y="2089919"/>
                  <a:pt x="67344" y="1801937"/>
                  <a:pt x="52462" y="1400845"/>
                </a:cubicBezTo>
                <a:cubicBezTo>
                  <a:pt x="42788" y="1195462"/>
                  <a:pt x="25300" y="911944"/>
                  <a:pt x="0" y="550292"/>
                </a:cubicBezTo>
                <a:close/>
                <a:moveTo>
                  <a:pt x="10901883" y="515689"/>
                </a:moveTo>
                <a:cubicBezTo>
                  <a:pt x="11174982" y="515689"/>
                  <a:pt x="11393759" y="570384"/>
                  <a:pt x="11558215" y="679772"/>
                </a:cubicBezTo>
                <a:cubicBezTo>
                  <a:pt x="11744995" y="804044"/>
                  <a:pt x="11838383" y="986358"/>
                  <a:pt x="11838383" y="1226716"/>
                </a:cubicBezTo>
                <a:cubicBezTo>
                  <a:pt x="11838383" y="1438052"/>
                  <a:pt x="11770853" y="1607158"/>
                  <a:pt x="11635791" y="1734034"/>
                </a:cubicBezTo>
                <a:cubicBezTo>
                  <a:pt x="11500731" y="1860910"/>
                  <a:pt x="11321579" y="1924348"/>
                  <a:pt x="11098336" y="1924348"/>
                </a:cubicBezTo>
                <a:lnTo>
                  <a:pt x="11084941" y="2264792"/>
                </a:lnTo>
                <a:lnTo>
                  <a:pt x="10469909" y="2264792"/>
                </a:lnTo>
                <a:lnTo>
                  <a:pt x="10437539" y="1433215"/>
                </a:lnTo>
                <a:cubicBezTo>
                  <a:pt x="10427865" y="1218903"/>
                  <a:pt x="10412610" y="924594"/>
                  <a:pt x="10391774" y="550292"/>
                </a:cubicBezTo>
                <a:cubicBezTo>
                  <a:pt x="10507860" y="527223"/>
                  <a:pt x="10677896" y="515689"/>
                  <a:pt x="10901883" y="515689"/>
                </a:cubicBezTo>
                <a:close/>
                <a:moveTo>
                  <a:pt x="4999359" y="2232"/>
                </a:moveTo>
                <a:cubicBezTo>
                  <a:pt x="5041031" y="30510"/>
                  <a:pt x="5110235" y="73298"/>
                  <a:pt x="5206974" y="130597"/>
                </a:cubicBezTo>
                <a:cubicBezTo>
                  <a:pt x="5265017" y="161106"/>
                  <a:pt x="5341291" y="194593"/>
                  <a:pt x="5435797" y="231055"/>
                </a:cubicBezTo>
                <a:lnTo>
                  <a:pt x="5353197" y="447600"/>
                </a:lnTo>
                <a:lnTo>
                  <a:pt x="5173487" y="365001"/>
                </a:lnTo>
                <a:cubicBezTo>
                  <a:pt x="5133304" y="347141"/>
                  <a:pt x="5075261" y="317748"/>
                  <a:pt x="4999359" y="276820"/>
                </a:cubicBezTo>
                <a:cubicBezTo>
                  <a:pt x="4967361" y="295424"/>
                  <a:pt x="4913411" y="324817"/>
                  <a:pt x="4837508" y="365001"/>
                </a:cubicBezTo>
                <a:cubicBezTo>
                  <a:pt x="4784674" y="389557"/>
                  <a:pt x="4721423" y="417091"/>
                  <a:pt x="4647753" y="447600"/>
                </a:cubicBezTo>
                <a:lnTo>
                  <a:pt x="4565153" y="231055"/>
                </a:lnTo>
                <a:cubicBezTo>
                  <a:pt x="4610545" y="213196"/>
                  <a:pt x="4686819" y="179710"/>
                  <a:pt x="4793977" y="130597"/>
                </a:cubicBezTo>
                <a:cubicBezTo>
                  <a:pt x="4847554" y="102319"/>
                  <a:pt x="4916015" y="59531"/>
                  <a:pt x="4999359" y="2232"/>
                </a:cubicBezTo>
                <a:close/>
                <a:moveTo>
                  <a:pt x="9654628" y="0"/>
                </a:moveTo>
                <a:cubicBezTo>
                  <a:pt x="9696300" y="28277"/>
                  <a:pt x="9765505" y="71065"/>
                  <a:pt x="9862244" y="128364"/>
                </a:cubicBezTo>
                <a:cubicBezTo>
                  <a:pt x="9920287" y="158874"/>
                  <a:pt x="9996561" y="192360"/>
                  <a:pt x="10091067" y="228823"/>
                </a:cubicBezTo>
                <a:lnTo>
                  <a:pt x="10008467" y="445368"/>
                </a:lnTo>
                <a:lnTo>
                  <a:pt x="9828757" y="362768"/>
                </a:lnTo>
                <a:cubicBezTo>
                  <a:pt x="9788574" y="344909"/>
                  <a:pt x="9730531" y="315515"/>
                  <a:pt x="9654628" y="274588"/>
                </a:cubicBezTo>
                <a:cubicBezTo>
                  <a:pt x="9622630" y="293191"/>
                  <a:pt x="9568680" y="322585"/>
                  <a:pt x="9492778" y="362768"/>
                </a:cubicBezTo>
                <a:cubicBezTo>
                  <a:pt x="9439944" y="387325"/>
                  <a:pt x="9376692" y="414858"/>
                  <a:pt x="9303022" y="445368"/>
                </a:cubicBezTo>
                <a:lnTo>
                  <a:pt x="9220422" y="228823"/>
                </a:lnTo>
                <a:cubicBezTo>
                  <a:pt x="9265815" y="210964"/>
                  <a:pt x="9342089" y="177477"/>
                  <a:pt x="9449246" y="128364"/>
                </a:cubicBezTo>
                <a:cubicBezTo>
                  <a:pt x="9502824" y="100087"/>
                  <a:pt x="9571285" y="57299"/>
                  <a:pt x="9654628" y="0"/>
                </a:cubicBezTo>
                <a:close/>
              </a:path>
            </a:pathLst>
          </a:custGeom>
          <a:solidFill>
            <a:schemeClr val="bg1"/>
          </a:solidFill>
          <a:ln w="28575">
            <a:solidFill>
              <a:schemeClr val="tx1"/>
            </a:solidFill>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lnSpc>
                <a:spcPts val="12285"/>
              </a:lnSpc>
              <a:defRPr sz="18000" spc="-54">
                <a:solidFill>
                  <a:schemeClr val="bg1"/>
                </a:solidFill>
                <a:latin typeface="UTM Showcard" panose="02040603050506020204" pitchFamily="18" charset="0"/>
              </a:defRPr>
            </a:lvl1pPr>
          </a:lstStyle>
          <a:p>
            <a:endParaRPr lang="en-US"/>
          </a:p>
        </p:txBody>
      </p:sp>
    </p:spTree>
    <p:extLst>
      <p:ext uri="{BB962C8B-B14F-4D97-AF65-F5344CB8AC3E}">
        <p14:creationId xmlns:p14="http://schemas.microsoft.com/office/powerpoint/2010/main" val="422502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grpSp>
        <p:nvGrpSpPr>
          <p:cNvPr id="35" name="Nhóm 34">
            <a:extLst>
              <a:ext uri="{FF2B5EF4-FFF2-40B4-BE49-F238E27FC236}">
                <a16:creationId xmlns:a16="http://schemas.microsoft.com/office/drawing/2014/main" id="{DD6D1BF8-6AAB-F20D-A469-F66C7279FF09}"/>
              </a:ext>
            </a:extLst>
          </p:cNvPr>
          <p:cNvGrpSpPr/>
          <p:nvPr/>
        </p:nvGrpSpPr>
        <p:grpSpPr>
          <a:xfrm>
            <a:off x="762000" y="419100"/>
            <a:ext cx="17068800" cy="2438400"/>
            <a:chOff x="685800" y="2705100"/>
            <a:chExt cx="17068800" cy="24384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24384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2362200" y="3094258"/>
              <a:ext cx="153924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1. Thông tin nào sau đây không phù hợp với dân cư ở vùng Tây Nguyên?</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723900"/>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Nhóm 10">
            <a:extLst>
              <a:ext uri="{FF2B5EF4-FFF2-40B4-BE49-F238E27FC236}">
                <a16:creationId xmlns:a16="http://schemas.microsoft.com/office/drawing/2014/main" id="{83F08E38-2FAA-C345-EFD2-2643AE54E889}"/>
              </a:ext>
            </a:extLst>
          </p:cNvPr>
          <p:cNvGrpSpPr/>
          <p:nvPr/>
        </p:nvGrpSpPr>
        <p:grpSpPr>
          <a:xfrm>
            <a:off x="389419" y="3687943"/>
            <a:ext cx="8297380" cy="2047436"/>
            <a:chOff x="381000" y="4533900"/>
            <a:chExt cx="8297380" cy="2047436"/>
          </a:xfrm>
        </p:grpSpPr>
        <p:sp>
          <p:nvSpPr>
            <p:cNvPr id="12" name="Hình chữ nhật: Góc Tròn 11">
              <a:extLst>
                <a:ext uri="{FF2B5EF4-FFF2-40B4-BE49-F238E27FC236}">
                  <a16:creationId xmlns:a16="http://schemas.microsoft.com/office/drawing/2014/main" id="{E5B509C6-EB99-836B-0D38-F6C398DECDE2}"/>
                </a:ext>
              </a:extLst>
            </p:cNvPr>
            <p:cNvSpPr/>
            <p:nvPr/>
          </p:nvSpPr>
          <p:spPr>
            <a:xfrm>
              <a:off x="838199" y="4533900"/>
              <a:ext cx="7840181" cy="2047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890A4220-8FB2-CE48-B4A2-B09096913707}"/>
                </a:ext>
              </a:extLst>
            </p:cNvPr>
            <p:cNvSpPr/>
            <p:nvPr/>
          </p:nvSpPr>
          <p:spPr>
            <a:xfrm>
              <a:off x="381000" y="4846707"/>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3BF6B279-1E3F-53ED-21B5-AA17E8448B88}"/>
                </a:ext>
              </a:extLst>
            </p:cNvPr>
            <p:cNvSpPr txBox="1"/>
            <p:nvPr/>
          </p:nvSpPr>
          <p:spPr>
            <a:xfrm>
              <a:off x="1979275" y="4728337"/>
              <a:ext cx="5986472"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Có nhiều dân tộc sinh sống. </a:t>
              </a:r>
              <a:endParaRPr lang="en-US" sz="5400">
                <a:latin typeface="Arial" panose="020B0604020202020204" pitchFamily="34" charset="0"/>
                <a:cs typeface="Arial" panose="020B0604020202020204" pitchFamily="34" charset="0"/>
              </a:endParaRPr>
            </a:p>
          </p:txBody>
        </p:sp>
      </p:grpSp>
      <p:grpSp>
        <p:nvGrpSpPr>
          <p:cNvPr id="33" name="Nhóm 32">
            <a:extLst>
              <a:ext uri="{FF2B5EF4-FFF2-40B4-BE49-F238E27FC236}">
                <a16:creationId xmlns:a16="http://schemas.microsoft.com/office/drawing/2014/main" id="{B1D670AB-E829-1CA6-F079-17B74CE9BA0A}"/>
              </a:ext>
            </a:extLst>
          </p:cNvPr>
          <p:cNvGrpSpPr/>
          <p:nvPr/>
        </p:nvGrpSpPr>
        <p:grpSpPr>
          <a:xfrm>
            <a:off x="9171707" y="3687943"/>
            <a:ext cx="8719251" cy="1959816"/>
            <a:chOff x="9187747" y="4533900"/>
            <a:chExt cx="8719251" cy="1959816"/>
          </a:xfrm>
        </p:grpSpPr>
        <p:sp>
          <p:nvSpPr>
            <p:cNvPr id="34" name="Hình chữ nhật: Góc Tròn 33">
              <a:extLst>
                <a:ext uri="{FF2B5EF4-FFF2-40B4-BE49-F238E27FC236}">
                  <a16:creationId xmlns:a16="http://schemas.microsoft.com/office/drawing/2014/main" id="{7DDCB469-101F-A810-29BA-150FD6999E62}"/>
                </a:ext>
              </a:extLst>
            </p:cNvPr>
            <p:cNvSpPr/>
            <p:nvPr/>
          </p:nvSpPr>
          <p:spPr>
            <a:xfrm>
              <a:off x="9798207" y="4533900"/>
              <a:ext cx="8108791" cy="19598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9">
              <a:extLst>
                <a:ext uri="{FF2B5EF4-FFF2-40B4-BE49-F238E27FC236}">
                  <a16:creationId xmlns:a16="http://schemas.microsoft.com/office/drawing/2014/main" id="{EEAB97AC-3FCC-5765-D9AF-62605D8C7E36}"/>
                </a:ext>
              </a:extLst>
            </p:cNvPr>
            <p:cNvGrpSpPr/>
            <p:nvPr/>
          </p:nvGrpSpPr>
          <p:grpSpPr>
            <a:xfrm>
              <a:off x="9187747" y="4872474"/>
              <a:ext cx="1440000" cy="1440000"/>
              <a:chOff x="-119985" y="1178454"/>
              <a:chExt cx="5323970" cy="5179779"/>
            </a:xfrm>
          </p:grpSpPr>
          <p:sp>
            <p:nvSpPr>
              <p:cNvPr id="39" name="Freeform 10">
                <a:extLst>
                  <a:ext uri="{FF2B5EF4-FFF2-40B4-BE49-F238E27FC236}">
                    <a16:creationId xmlns:a16="http://schemas.microsoft.com/office/drawing/2014/main" id="{1699346A-1D36-8555-6A3B-7FFA5EDDFB4C}"/>
                  </a:ext>
                </a:extLst>
              </p:cNvPr>
              <p:cNvSpPr/>
              <p:nvPr/>
            </p:nvSpPr>
            <p:spPr>
              <a:xfrm>
                <a:off x="-119985" y="1178454"/>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0" name="Group 11">
                <a:extLst>
                  <a:ext uri="{FF2B5EF4-FFF2-40B4-BE49-F238E27FC236}">
                    <a16:creationId xmlns:a16="http://schemas.microsoft.com/office/drawing/2014/main" id="{43BBB2AD-2C31-12C3-D719-2502EC848D77}"/>
                  </a:ext>
                </a:extLst>
              </p:cNvPr>
              <p:cNvGrpSpPr/>
              <p:nvPr/>
            </p:nvGrpSpPr>
            <p:grpSpPr>
              <a:xfrm>
                <a:off x="1196051" y="1323799"/>
                <a:ext cx="2736737" cy="2736737"/>
                <a:chOff x="0" y="0"/>
                <a:chExt cx="812800" cy="812800"/>
              </a:xfrm>
            </p:grpSpPr>
            <p:sp>
              <p:nvSpPr>
                <p:cNvPr id="42" name="Freeform 12">
                  <a:extLst>
                    <a:ext uri="{FF2B5EF4-FFF2-40B4-BE49-F238E27FC236}">
                      <a16:creationId xmlns:a16="http://schemas.microsoft.com/office/drawing/2014/main" id="{C47FB9F8-1827-ED0B-6828-65884EA297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3">
                  <a:extLst>
                    <a:ext uri="{FF2B5EF4-FFF2-40B4-BE49-F238E27FC236}">
                      <a16:creationId xmlns:a16="http://schemas.microsoft.com/office/drawing/2014/main" id="{2B5B8836-4229-B0A1-D1E2-8DB257A97C30}"/>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Freeform 14">
                <a:extLst>
                  <a:ext uri="{FF2B5EF4-FFF2-40B4-BE49-F238E27FC236}">
                    <a16:creationId xmlns:a16="http://schemas.microsoft.com/office/drawing/2014/main" id="{0FA351F2-82DF-A503-C5DF-F6A4C1736312}"/>
                  </a:ext>
                </a:extLst>
              </p:cNvPr>
              <p:cNvSpPr/>
              <p:nvPr/>
            </p:nvSpPr>
            <p:spPr>
              <a:xfrm>
                <a:off x="1071035" y="2163654"/>
                <a:ext cx="3048964" cy="3357505"/>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8"/>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Hộp Văn bản 37">
              <a:extLst>
                <a:ext uri="{FF2B5EF4-FFF2-40B4-BE49-F238E27FC236}">
                  <a16:creationId xmlns:a16="http://schemas.microsoft.com/office/drawing/2014/main" id="{87FDC243-F030-82BD-8547-BF2CB1BD5D40}"/>
                </a:ext>
              </a:extLst>
            </p:cNvPr>
            <p:cNvSpPr txBox="1"/>
            <p:nvPr/>
          </p:nvSpPr>
          <p:spPr>
            <a:xfrm>
              <a:off x="10780818" y="4670780"/>
              <a:ext cx="7005561"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Nơi sinh sống của người Gia Rai.</a:t>
              </a:r>
              <a:endParaRPr lang="en-US" sz="5400">
                <a:latin typeface="Arial" panose="020B0604020202020204" pitchFamily="34" charset="0"/>
                <a:cs typeface="Arial" panose="020B0604020202020204" pitchFamily="34" charset="0"/>
              </a:endParaRPr>
            </a:p>
          </p:txBody>
        </p:sp>
      </p:grpSp>
      <p:grpSp>
        <p:nvGrpSpPr>
          <p:cNvPr id="44" name="Nhóm 43">
            <a:extLst>
              <a:ext uri="{FF2B5EF4-FFF2-40B4-BE49-F238E27FC236}">
                <a16:creationId xmlns:a16="http://schemas.microsoft.com/office/drawing/2014/main" id="{6E06534B-EE8F-68D2-8A0B-8938D5C204EC}"/>
              </a:ext>
            </a:extLst>
          </p:cNvPr>
          <p:cNvGrpSpPr/>
          <p:nvPr/>
        </p:nvGrpSpPr>
        <p:grpSpPr>
          <a:xfrm>
            <a:off x="389419" y="6146467"/>
            <a:ext cx="8205072" cy="1961075"/>
            <a:chOff x="389419" y="6992424"/>
            <a:chExt cx="8205072" cy="1961075"/>
          </a:xfrm>
        </p:grpSpPr>
        <p:sp>
          <p:nvSpPr>
            <p:cNvPr id="45" name="Hình chữ nhật: Góc Tròn 44">
              <a:extLst>
                <a:ext uri="{FF2B5EF4-FFF2-40B4-BE49-F238E27FC236}">
                  <a16:creationId xmlns:a16="http://schemas.microsoft.com/office/drawing/2014/main" id="{32D5BC95-869B-2BC8-144C-156D498B12DC}"/>
                </a:ext>
              </a:extLst>
            </p:cNvPr>
            <p:cNvSpPr/>
            <p:nvPr/>
          </p:nvSpPr>
          <p:spPr>
            <a:xfrm>
              <a:off x="1017248" y="6992424"/>
              <a:ext cx="7577243"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220"/>
            </a:p>
          </p:txBody>
        </p:sp>
        <p:sp>
          <p:nvSpPr>
            <p:cNvPr id="46" name="Freeform 8">
              <a:extLst>
                <a:ext uri="{FF2B5EF4-FFF2-40B4-BE49-F238E27FC236}">
                  <a16:creationId xmlns:a16="http://schemas.microsoft.com/office/drawing/2014/main" id="{386E636B-01CD-E3F9-84BD-75F977483EF8}"/>
                </a:ext>
              </a:extLst>
            </p:cNvPr>
            <p:cNvSpPr/>
            <p:nvPr/>
          </p:nvSpPr>
          <p:spPr>
            <a:xfrm>
              <a:off x="389419" y="7252961"/>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sp>
          <p:nvSpPr>
            <p:cNvPr id="47" name="Hộp Văn bản 46">
              <a:extLst>
                <a:ext uri="{FF2B5EF4-FFF2-40B4-BE49-F238E27FC236}">
                  <a16:creationId xmlns:a16="http://schemas.microsoft.com/office/drawing/2014/main" id="{A3C28907-33B4-A64A-B9A7-A7BB7DB66B99}"/>
                </a:ext>
              </a:extLst>
            </p:cNvPr>
            <p:cNvSpPr txBox="1"/>
            <p:nvPr/>
          </p:nvSpPr>
          <p:spPr>
            <a:xfrm>
              <a:off x="1829418" y="7095798"/>
              <a:ext cx="6552581" cy="1754326"/>
            </a:xfrm>
            <a:prstGeom prst="rect">
              <a:avLst/>
            </a:prstGeom>
            <a:noFill/>
          </p:spPr>
          <p:txBody>
            <a:bodyPr wrap="square">
              <a:spAutoFit/>
            </a:bodyPr>
            <a:lstStyle/>
            <a:p>
              <a:pPr algn="just"/>
              <a:r>
                <a:rPr lang="vi-VN" sz="5400" spc="-220">
                  <a:latin typeface="Arial" panose="020B0604020202020204" pitchFamily="34" charset="0"/>
                  <a:cs typeface="Arial" panose="020B0604020202020204" pitchFamily="34" charset="0"/>
                </a:rPr>
                <a:t>Dân số ít nhất trong 5 vùng ở nước ta. </a:t>
              </a:r>
              <a:endParaRPr lang="en-US" sz="5400" spc="-220">
                <a:latin typeface="Arial" panose="020B0604020202020204" pitchFamily="34" charset="0"/>
                <a:cs typeface="Arial" panose="020B0604020202020204" pitchFamily="34" charset="0"/>
              </a:endParaRPr>
            </a:p>
          </p:txBody>
        </p:sp>
      </p:grpSp>
      <p:grpSp>
        <p:nvGrpSpPr>
          <p:cNvPr id="48" name="Nhóm 47">
            <a:extLst>
              <a:ext uri="{FF2B5EF4-FFF2-40B4-BE49-F238E27FC236}">
                <a16:creationId xmlns:a16="http://schemas.microsoft.com/office/drawing/2014/main" id="{E044F6ED-E329-7874-04AE-5D328EA33E47}"/>
              </a:ext>
            </a:extLst>
          </p:cNvPr>
          <p:cNvGrpSpPr/>
          <p:nvPr/>
        </p:nvGrpSpPr>
        <p:grpSpPr>
          <a:xfrm>
            <a:off x="9204160" y="6146467"/>
            <a:ext cx="8744407" cy="1961075"/>
            <a:chOff x="9204160" y="6992424"/>
            <a:chExt cx="8744407" cy="1961075"/>
          </a:xfrm>
        </p:grpSpPr>
        <p:sp>
          <p:nvSpPr>
            <p:cNvPr id="49" name="Hình chữ nhật: Góc Tròn 48">
              <a:extLst>
                <a:ext uri="{FF2B5EF4-FFF2-40B4-BE49-F238E27FC236}">
                  <a16:creationId xmlns:a16="http://schemas.microsoft.com/office/drawing/2014/main" id="{54A20890-1439-6154-D6FF-B41656634448}"/>
                </a:ext>
              </a:extLst>
            </p:cNvPr>
            <p:cNvSpPr/>
            <p:nvPr/>
          </p:nvSpPr>
          <p:spPr>
            <a:xfrm>
              <a:off x="9743083" y="6992424"/>
              <a:ext cx="8167602"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ộp Văn bản 49">
              <a:extLst>
                <a:ext uri="{FF2B5EF4-FFF2-40B4-BE49-F238E27FC236}">
                  <a16:creationId xmlns:a16="http://schemas.microsoft.com/office/drawing/2014/main" id="{08842F7E-D486-DFE5-357D-78A410D330F3}"/>
                </a:ext>
              </a:extLst>
            </p:cNvPr>
            <p:cNvSpPr txBox="1"/>
            <p:nvPr/>
          </p:nvSpPr>
          <p:spPr>
            <a:xfrm>
              <a:off x="10764778" y="7511296"/>
              <a:ext cx="7183789" cy="923330"/>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Mật độ dân số cao. </a:t>
              </a:r>
              <a:endParaRPr lang="en-US" sz="5400">
                <a:latin typeface="Arial" panose="020B0604020202020204" pitchFamily="34" charset="0"/>
                <a:cs typeface="Arial" panose="020B0604020202020204" pitchFamily="34" charset="0"/>
              </a:endParaRPr>
            </a:p>
          </p:txBody>
        </p:sp>
        <p:sp>
          <p:nvSpPr>
            <p:cNvPr id="51" name="Freeform 7">
              <a:extLst>
                <a:ext uri="{FF2B5EF4-FFF2-40B4-BE49-F238E27FC236}">
                  <a16:creationId xmlns:a16="http://schemas.microsoft.com/office/drawing/2014/main" id="{CC09FE34-40AC-724E-9F57-7E481DA5801A}"/>
                </a:ext>
              </a:extLst>
            </p:cNvPr>
            <p:cNvSpPr/>
            <p:nvPr/>
          </p:nvSpPr>
          <p:spPr>
            <a:xfrm>
              <a:off x="9204160" y="7258150"/>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2" name="Tieng-ting-www_tiengdong_com (1)">
            <a:hlinkClick r:id="" action="ppaction://media"/>
            <a:extLst>
              <a:ext uri="{FF2B5EF4-FFF2-40B4-BE49-F238E27FC236}">
                <a16:creationId xmlns:a16="http://schemas.microsoft.com/office/drawing/2014/main" id="{696C43FA-EDB3-BBBE-35C5-F3AEB3EB7E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67600" y="-614546"/>
            <a:ext cx="304800" cy="304800"/>
          </a:xfrm>
          <a:prstGeom prst="rect">
            <a:avLst/>
          </a:prstGeom>
        </p:spPr>
      </p:pic>
    </p:spTree>
    <p:extLst>
      <p:ext uri="{BB962C8B-B14F-4D97-AF65-F5344CB8AC3E}">
        <p14:creationId xmlns:p14="http://schemas.microsoft.com/office/powerpoint/2010/main" val="262807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14:presetBounceEnd="7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6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7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70000">
                                          <p:cBhvr additive="base">
                                            <p:cTn id="16"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70000">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14:bounceEnd="70000">
                                          <p:cBhvr additive="base">
                                            <p:cTn id="20" dur="2000" fill="hold"/>
                                            <p:tgtEl>
                                              <p:spTgt spid="44"/>
                                            </p:tgtEl>
                                            <p:attrNameLst>
                                              <p:attrName>ppt_x</p:attrName>
                                            </p:attrNameLst>
                                          </p:cBhvr>
                                          <p:tavLst>
                                            <p:tav tm="0">
                                              <p:val>
                                                <p:strVal val="0-#ppt_w/2"/>
                                              </p:val>
                                            </p:tav>
                                            <p:tav tm="100000">
                                              <p:val>
                                                <p:strVal val="#ppt_x"/>
                                              </p:val>
                                            </p:tav>
                                          </p:tavLst>
                                        </p:anim>
                                        <p:anim calcmode="lin" valueType="num" p14:bounceEnd="70000">
                                          <p:cBhvr additive="base">
                                            <p:cTn id="21" dur="20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7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70000">
                                          <p:cBhvr additive="base">
                                            <p:cTn id="24" dur="2000" fill="hold"/>
                                            <p:tgtEl>
                                              <p:spTgt spid="33"/>
                                            </p:tgtEl>
                                            <p:attrNameLst>
                                              <p:attrName>ppt_x</p:attrName>
                                            </p:attrNameLst>
                                          </p:cBhvr>
                                          <p:tavLst>
                                            <p:tav tm="0">
                                              <p:val>
                                                <p:strVal val="1+#ppt_w/2"/>
                                              </p:val>
                                            </p:tav>
                                            <p:tav tm="100000">
                                              <p:val>
                                                <p:strVal val="#ppt_x"/>
                                              </p:val>
                                            </p:tav>
                                          </p:tavLst>
                                        </p:anim>
                                        <p:anim calcmode="lin" valueType="num" p14:bounceEnd="70000">
                                          <p:cBhvr additive="base">
                                            <p:cTn id="25" dur="2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14:presetBounceEnd="70000">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14:bounceEnd="70000">
                                          <p:cBhvr additive="base">
                                            <p:cTn id="28" dur="2000" fill="hold"/>
                                            <p:tgtEl>
                                              <p:spTgt spid="48"/>
                                            </p:tgtEl>
                                            <p:attrNameLst>
                                              <p:attrName>ppt_x</p:attrName>
                                            </p:attrNameLst>
                                          </p:cBhvr>
                                          <p:tavLst>
                                            <p:tav tm="0">
                                              <p:val>
                                                <p:strVal val="1+#ppt_w/2"/>
                                              </p:val>
                                            </p:tav>
                                            <p:tav tm="100000">
                                              <p:val>
                                                <p:strVal val="#ppt_x"/>
                                              </p:val>
                                            </p:tav>
                                          </p:tavLst>
                                        </p:anim>
                                        <p:anim calcmode="lin" valueType="num" p14:bounceEnd="70000">
                                          <p:cBhvr additive="base">
                                            <p:cTn id="29"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2"/>
                    </p:tgtEl>
                  </p:cMediaNode>
                </p:audio>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0-#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2000" fill="hold"/>
                                            <p:tgtEl>
                                              <p:spTgt spid="44"/>
                                            </p:tgtEl>
                                            <p:attrNameLst>
                                              <p:attrName>ppt_x</p:attrName>
                                            </p:attrNameLst>
                                          </p:cBhvr>
                                          <p:tavLst>
                                            <p:tav tm="0">
                                              <p:val>
                                                <p:strVal val="0-#ppt_w/2"/>
                                              </p:val>
                                            </p:tav>
                                            <p:tav tm="100000">
                                              <p:val>
                                                <p:strVal val="#ppt_x"/>
                                              </p:val>
                                            </p:tav>
                                          </p:tavLst>
                                        </p:anim>
                                        <p:anim calcmode="lin" valueType="num">
                                          <p:cBhvr additive="base">
                                            <p:cTn id="21" dur="20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2000" fill="hold"/>
                                            <p:tgtEl>
                                              <p:spTgt spid="33"/>
                                            </p:tgtEl>
                                            <p:attrNameLst>
                                              <p:attrName>ppt_x</p:attrName>
                                            </p:attrNameLst>
                                          </p:cBhvr>
                                          <p:tavLst>
                                            <p:tav tm="0">
                                              <p:val>
                                                <p:strVal val="1+#ppt_w/2"/>
                                              </p:val>
                                            </p:tav>
                                            <p:tav tm="100000">
                                              <p:val>
                                                <p:strVal val="#ppt_x"/>
                                              </p:val>
                                            </p:tav>
                                          </p:tavLst>
                                        </p:anim>
                                        <p:anim calcmode="lin" valueType="num">
                                          <p:cBhvr additive="base">
                                            <p:cTn id="25" dur="2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2000" fill="hold"/>
                                            <p:tgtEl>
                                              <p:spTgt spid="48"/>
                                            </p:tgtEl>
                                            <p:attrNameLst>
                                              <p:attrName>ppt_x</p:attrName>
                                            </p:attrNameLst>
                                          </p:cBhvr>
                                          <p:tavLst>
                                            <p:tav tm="0">
                                              <p:val>
                                                <p:strVal val="1+#ppt_w/2"/>
                                              </p:val>
                                            </p:tav>
                                            <p:tav tm="100000">
                                              <p:val>
                                                <p:strVal val="#ppt_x"/>
                                              </p:val>
                                            </p:tav>
                                          </p:tavLst>
                                        </p:anim>
                                        <p:anim calcmode="lin" valueType="num">
                                          <p:cBhvr additive="base">
                                            <p:cTn id="29"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2"/>
                    </p:tgtEl>
                  </p:cMediaNode>
                </p:audio>
              </p:childTnLst>
            </p:cTn>
          </p:par>
        </p:tnLst>
        <p:bldLst>
          <p:bldP spid="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grpSp>
        <p:nvGrpSpPr>
          <p:cNvPr id="35" name="Nhóm 34">
            <a:extLst>
              <a:ext uri="{FF2B5EF4-FFF2-40B4-BE49-F238E27FC236}">
                <a16:creationId xmlns:a16="http://schemas.microsoft.com/office/drawing/2014/main" id="{DD6D1BF8-6AAB-F20D-A469-F66C7279FF09}"/>
              </a:ext>
            </a:extLst>
          </p:cNvPr>
          <p:cNvGrpSpPr/>
          <p:nvPr/>
        </p:nvGrpSpPr>
        <p:grpSpPr>
          <a:xfrm>
            <a:off x="762000" y="419100"/>
            <a:ext cx="17068800" cy="2438400"/>
            <a:chOff x="685800" y="2705100"/>
            <a:chExt cx="17068800" cy="24384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24384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2362200" y="3094258"/>
              <a:ext cx="153924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2. Tên nhà máy thuỷ điện trên sông Đồng Nai ở </a:t>
              </a:r>
            </a:p>
            <a:p>
              <a:r>
                <a:rPr lang="vi-VN" sz="5400">
                  <a:latin typeface="Arial" panose="020B0604020202020204" pitchFamily="34" charset="0"/>
                  <a:cs typeface="Arial" panose="020B0604020202020204" pitchFamily="34" charset="0"/>
                </a:rPr>
                <a:t>Tây Nguyên là:</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723900"/>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Nhóm 10">
            <a:extLst>
              <a:ext uri="{FF2B5EF4-FFF2-40B4-BE49-F238E27FC236}">
                <a16:creationId xmlns:a16="http://schemas.microsoft.com/office/drawing/2014/main" id="{83F08E38-2FAA-C345-EFD2-2643AE54E889}"/>
              </a:ext>
            </a:extLst>
          </p:cNvPr>
          <p:cNvGrpSpPr/>
          <p:nvPr/>
        </p:nvGrpSpPr>
        <p:grpSpPr>
          <a:xfrm>
            <a:off x="389419" y="3687943"/>
            <a:ext cx="8297380" cy="2047436"/>
            <a:chOff x="381000" y="4533900"/>
            <a:chExt cx="8297380" cy="2047436"/>
          </a:xfrm>
        </p:grpSpPr>
        <p:sp>
          <p:nvSpPr>
            <p:cNvPr id="12" name="Hình chữ nhật: Góc Tròn 11">
              <a:extLst>
                <a:ext uri="{FF2B5EF4-FFF2-40B4-BE49-F238E27FC236}">
                  <a16:creationId xmlns:a16="http://schemas.microsoft.com/office/drawing/2014/main" id="{E5B509C6-EB99-836B-0D38-F6C398DECDE2}"/>
                </a:ext>
              </a:extLst>
            </p:cNvPr>
            <p:cNvSpPr/>
            <p:nvPr/>
          </p:nvSpPr>
          <p:spPr>
            <a:xfrm>
              <a:off x="838199" y="4533900"/>
              <a:ext cx="7840181" cy="2047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890A4220-8FB2-CE48-B4A2-B09096913707}"/>
                </a:ext>
              </a:extLst>
            </p:cNvPr>
            <p:cNvSpPr/>
            <p:nvPr/>
          </p:nvSpPr>
          <p:spPr>
            <a:xfrm>
              <a:off x="381000" y="4846707"/>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3BF6B279-1E3F-53ED-21B5-AA17E8448B88}"/>
                </a:ext>
              </a:extLst>
            </p:cNvPr>
            <p:cNvSpPr txBox="1"/>
            <p:nvPr/>
          </p:nvSpPr>
          <p:spPr>
            <a:xfrm>
              <a:off x="1974071" y="5066127"/>
              <a:ext cx="5986472" cy="923330"/>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Ayun Hạ.</a:t>
              </a:r>
              <a:endParaRPr lang="en-US" sz="5400">
                <a:latin typeface="Arial" panose="020B0604020202020204" pitchFamily="34" charset="0"/>
                <a:cs typeface="Arial" panose="020B0604020202020204" pitchFamily="34" charset="0"/>
              </a:endParaRPr>
            </a:p>
          </p:txBody>
        </p:sp>
      </p:grpSp>
      <p:grpSp>
        <p:nvGrpSpPr>
          <p:cNvPr id="33" name="Nhóm 32">
            <a:extLst>
              <a:ext uri="{FF2B5EF4-FFF2-40B4-BE49-F238E27FC236}">
                <a16:creationId xmlns:a16="http://schemas.microsoft.com/office/drawing/2014/main" id="{B1D670AB-E829-1CA6-F079-17B74CE9BA0A}"/>
              </a:ext>
            </a:extLst>
          </p:cNvPr>
          <p:cNvGrpSpPr/>
          <p:nvPr/>
        </p:nvGrpSpPr>
        <p:grpSpPr>
          <a:xfrm>
            <a:off x="9171707" y="3687943"/>
            <a:ext cx="8719251" cy="1959816"/>
            <a:chOff x="9187747" y="4533900"/>
            <a:chExt cx="8719251" cy="1959816"/>
          </a:xfrm>
        </p:grpSpPr>
        <p:sp>
          <p:nvSpPr>
            <p:cNvPr id="34" name="Hình chữ nhật: Góc Tròn 33">
              <a:extLst>
                <a:ext uri="{FF2B5EF4-FFF2-40B4-BE49-F238E27FC236}">
                  <a16:creationId xmlns:a16="http://schemas.microsoft.com/office/drawing/2014/main" id="{7DDCB469-101F-A810-29BA-150FD6999E62}"/>
                </a:ext>
              </a:extLst>
            </p:cNvPr>
            <p:cNvSpPr/>
            <p:nvPr/>
          </p:nvSpPr>
          <p:spPr>
            <a:xfrm>
              <a:off x="9798207" y="4533900"/>
              <a:ext cx="8108791" cy="19598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9">
              <a:extLst>
                <a:ext uri="{FF2B5EF4-FFF2-40B4-BE49-F238E27FC236}">
                  <a16:creationId xmlns:a16="http://schemas.microsoft.com/office/drawing/2014/main" id="{EEAB97AC-3FCC-5765-D9AF-62605D8C7E36}"/>
                </a:ext>
              </a:extLst>
            </p:cNvPr>
            <p:cNvGrpSpPr/>
            <p:nvPr/>
          </p:nvGrpSpPr>
          <p:grpSpPr>
            <a:xfrm>
              <a:off x="9187747" y="4872474"/>
              <a:ext cx="1440000" cy="1440000"/>
              <a:chOff x="-119985" y="1178454"/>
              <a:chExt cx="5323970" cy="5179779"/>
            </a:xfrm>
          </p:grpSpPr>
          <p:sp>
            <p:nvSpPr>
              <p:cNvPr id="39" name="Freeform 10">
                <a:extLst>
                  <a:ext uri="{FF2B5EF4-FFF2-40B4-BE49-F238E27FC236}">
                    <a16:creationId xmlns:a16="http://schemas.microsoft.com/office/drawing/2014/main" id="{1699346A-1D36-8555-6A3B-7FFA5EDDFB4C}"/>
                  </a:ext>
                </a:extLst>
              </p:cNvPr>
              <p:cNvSpPr/>
              <p:nvPr/>
            </p:nvSpPr>
            <p:spPr>
              <a:xfrm>
                <a:off x="-119985" y="1178454"/>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0" name="Group 11">
                <a:extLst>
                  <a:ext uri="{FF2B5EF4-FFF2-40B4-BE49-F238E27FC236}">
                    <a16:creationId xmlns:a16="http://schemas.microsoft.com/office/drawing/2014/main" id="{43BBB2AD-2C31-12C3-D719-2502EC848D77}"/>
                  </a:ext>
                </a:extLst>
              </p:cNvPr>
              <p:cNvGrpSpPr/>
              <p:nvPr/>
            </p:nvGrpSpPr>
            <p:grpSpPr>
              <a:xfrm>
                <a:off x="1196051" y="1323799"/>
                <a:ext cx="2736737" cy="2736737"/>
                <a:chOff x="0" y="0"/>
                <a:chExt cx="812800" cy="812800"/>
              </a:xfrm>
            </p:grpSpPr>
            <p:sp>
              <p:nvSpPr>
                <p:cNvPr id="42" name="Freeform 12">
                  <a:extLst>
                    <a:ext uri="{FF2B5EF4-FFF2-40B4-BE49-F238E27FC236}">
                      <a16:creationId xmlns:a16="http://schemas.microsoft.com/office/drawing/2014/main" id="{C47FB9F8-1827-ED0B-6828-65884EA297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3">
                  <a:extLst>
                    <a:ext uri="{FF2B5EF4-FFF2-40B4-BE49-F238E27FC236}">
                      <a16:creationId xmlns:a16="http://schemas.microsoft.com/office/drawing/2014/main" id="{2B5B8836-4229-B0A1-D1E2-8DB257A97C30}"/>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Freeform 14">
                <a:extLst>
                  <a:ext uri="{FF2B5EF4-FFF2-40B4-BE49-F238E27FC236}">
                    <a16:creationId xmlns:a16="http://schemas.microsoft.com/office/drawing/2014/main" id="{0FA351F2-82DF-A503-C5DF-F6A4C1736312}"/>
                  </a:ext>
                </a:extLst>
              </p:cNvPr>
              <p:cNvSpPr/>
              <p:nvPr/>
            </p:nvSpPr>
            <p:spPr>
              <a:xfrm>
                <a:off x="1071035" y="2163654"/>
                <a:ext cx="3048964" cy="3357505"/>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8"/>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Hộp Văn bản 37">
              <a:extLst>
                <a:ext uri="{FF2B5EF4-FFF2-40B4-BE49-F238E27FC236}">
                  <a16:creationId xmlns:a16="http://schemas.microsoft.com/office/drawing/2014/main" id="{87FDC243-F030-82BD-8547-BF2CB1BD5D40}"/>
                </a:ext>
              </a:extLst>
            </p:cNvPr>
            <p:cNvSpPr txBox="1"/>
            <p:nvPr/>
          </p:nvSpPr>
          <p:spPr>
            <a:xfrm>
              <a:off x="10820323" y="5066127"/>
              <a:ext cx="7005561" cy="923330"/>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Đồng Nai 3.</a:t>
              </a:r>
              <a:endParaRPr lang="en-US" sz="5400">
                <a:latin typeface="Arial" panose="020B0604020202020204" pitchFamily="34" charset="0"/>
                <a:cs typeface="Arial" panose="020B0604020202020204" pitchFamily="34" charset="0"/>
              </a:endParaRPr>
            </a:p>
          </p:txBody>
        </p:sp>
      </p:grpSp>
      <p:grpSp>
        <p:nvGrpSpPr>
          <p:cNvPr id="44" name="Nhóm 43">
            <a:extLst>
              <a:ext uri="{FF2B5EF4-FFF2-40B4-BE49-F238E27FC236}">
                <a16:creationId xmlns:a16="http://schemas.microsoft.com/office/drawing/2014/main" id="{6E06534B-EE8F-68D2-8A0B-8938D5C204EC}"/>
              </a:ext>
            </a:extLst>
          </p:cNvPr>
          <p:cNvGrpSpPr/>
          <p:nvPr/>
        </p:nvGrpSpPr>
        <p:grpSpPr>
          <a:xfrm>
            <a:off x="389419" y="6146467"/>
            <a:ext cx="8205072" cy="1961075"/>
            <a:chOff x="389419" y="6992424"/>
            <a:chExt cx="8205072" cy="1961075"/>
          </a:xfrm>
        </p:grpSpPr>
        <p:sp>
          <p:nvSpPr>
            <p:cNvPr id="45" name="Hình chữ nhật: Góc Tròn 44">
              <a:extLst>
                <a:ext uri="{FF2B5EF4-FFF2-40B4-BE49-F238E27FC236}">
                  <a16:creationId xmlns:a16="http://schemas.microsoft.com/office/drawing/2014/main" id="{32D5BC95-869B-2BC8-144C-156D498B12DC}"/>
                </a:ext>
              </a:extLst>
            </p:cNvPr>
            <p:cNvSpPr/>
            <p:nvPr/>
          </p:nvSpPr>
          <p:spPr>
            <a:xfrm>
              <a:off x="1017248" y="6992424"/>
              <a:ext cx="7577243"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220"/>
            </a:p>
          </p:txBody>
        </p:sp>
        <p:sp>
          <p:nvSpPr>
            <p:cNvPr id="46" name="Freeform 8">
              <a:extLst>
                <a:ext uri="{FF2B5EF4-FFF2-40B4-BE49-F238E27FC236}">
                  <a16:creationId xmlns:a16="http://schemas.microsoft.com/office/drawing/2014/main" id="{386E636B-01CD-E3F9-84BD-75F977483EF8}"/>
                </a:ext>
              </a:extLst>
            </p:cNvPr>
            <p:cNvSpPr/>
            <p:nvPr/>
          </p:nvSpPr>
          <p:spPr>
            <a:xfrm>
              <a:off x="389419" y="7252961"/>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sp>
          <p:nvSpPr>
            <p:cNvPr id="47" name="Hộp Văn bản 46">
              <a:extLst>
                <a:ext uri="{FF2B5EF4-FFF2-40B4-BE49-F238E27FC236}">
                  <a16:creationId xmlns:a16="http://schemas.microsoft.com/office/drawing/2014/main" id="{A3C28907-33B4-A64A-B9A7-A7BB7DB66B99}"/>
                </a:ext>
              </a:extLst>
            </p:cNvPr>
            <p:cNvSpPr txBox="1"/>
            <p:nvPr/>
          </p:nvSpPr>
          <p:spPr>
            <a:xfrm>
              <a:off x="1950037" y="7511786"/>
              <a:ext cx="6552581" cy="923330"/>
            </a:xfrm>
            <a:prstGeom prst="rect">
              <a:avLst/>
            </a:prstGeom>
            <a:noFill/>
          </p:spPr>
          <p:txBody>
            <a:bodyPr wrap="square">
              <a:spAutoFit/>
            </a:bodyPr>
            <a:lstStyle/>
            <a:p>
              <a:pPr algn="just"/>
              <a:r>
                <a:rPr lang="vi-VN" sz="5400" spc="-220">
                  <a:latin typeface="Arial" panose="020B0604020202020204" pitchFamily="34" charset="0"/>
                  <a:cs typeface="Arial" panose="020B0604020202020204" pitchFamily="34" charset="0"/>
                </a:rPr>
                <a:t>Sê San 3.</a:t>
              </a:r>
              <a:endParaRPr lang="en-US" sz="5400" spc="-220">
                <a:latin typeface="Arial" panose="020B0604020202020204" pitchFamily="34" charset="0"/>
                <a:cs typeface="Arial" panose="020B0604020202020204" pitchFamily="34" charset="0"/>
              </a:endParaRPr>
            </a:p>
          </p:txBody>
        </p:sp>
      </p:grpSp>
      <p:grpSp>
        <p:nvGrpSpPr>
          <p:cNvPr id="48" name="Nhóm 47">
            <a:extLst>
              <a:ext uri="{FF2B5EF4-FFF2-40B4-BE49-F238E27FC236}">
                <a16:creationId xmlns:a16="http://schemas.microsoft.com/office/drawing/2014/main" id="{E044F6ED-E329-7874-04AE-5D328EA33E47}"/>
              </a:ext>
            </a:extLst>
          </p:cNvPr>
          <p:cNvGrpSpPr/>
          <p:nvPr/>
        </p:nvGrpSpPr>
        <p:grpSpPr>
          <a:xfrm>
            <a:off x="9204160" y="6146467"/>
            <a:ext cx="8783912" cy="1961075"/>
            <a:chOff x="9204160" y="6992424"/>
            <a:chExt cx="8783912" cy="1961075"/>
          </a:xfrm>
        </p:grpSpPr>
        <p:sp>
          <p:nvSpPr>
            <p:cNvPr id="49" name="Hình chữ nhật: Góc Tròn 48">
              <a:extLst>
                <a:ext uri="{FF2B5EF4-FFF2-40B4-BE49-F238E27FC236}">
                  <a16:creationId xmlns:a16="http://schemas.microsoft.com/office/drawing/2014/main" id="{54A20890-1439-6154-D6FF-B41656634448}"/>
                </a:ext>
              </a:extLst>
            </p:cNvPr>
            <p:cNvSpPr/>
            <p:nvPr/>
          </p:nvSpPr>
          <p:spPr>
            <a:xfrm>
              <a:off x="9743083" y="6992424"/>
              <a:ext cx="8167602"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ộp Văn bản 49">
              <a:extLst>
                <a:ext uri="{FF2B5EF4-FFF2-40B4-BE49-F238E27FC236}">
                  <a16:creationId xmlns:a16="http://schemas.microsoft.com/office/drawing/2014/main" id="{08842F7E-D486-DFE5-357D-78A410D330F3}"/>
                </a:ext>
              </a:extLst>
            </p:cNvPr>
            <p:cNvSpPr txBox="1"/>
            <p:nvPr/>
          </p:nvSpPr>
          <p:spPr>
            <a:xfrm>
              <a:off x="10804283" y="7511786"/>
              <a:ext cx="7183789" cy="923330"/>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Buôn Kuôp.</a:t>
              </a:r>
              <a:endParaRPr lang="en-US" sz="5400">
                <a:latin typeface="Arial" panose="020B0604020202020204" pitchFamily="34" charset="0"/>
                <a:cs typeface="Arial" panose="020B0604020202020204" pitchFamily="34" charset="0"/>
              </a:endParaRPr>
            </a:p>
          </p:txBody>
        </p:sp>
        <p:sp>
          <p:nvSpPr>
            <p:cNvPr id="51" name="Freeform 7">
              <a:extLst>
                <a:ext uri="{FF2B5EF4-FFF2-40B4-BE49-F238E27FC236}">
                  <a16:creationId xmlns:a16="http://schemas.microsoft.com/office/drawing/2014/main" id="{CC09FE34-40AC-724E-9F57-7E481DA5801A}"/>
                </a:ext>
              </a:extLst>
            </p:cNvPr>
            <p:cNvSpPr/>
            <p:nvPr/>
          </p:nvSpPr>
          <p:spPr>
            <a:xfrm>
              <a:off x="9204160" y="7258150"/>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2" name="Tieng-ting-www_tiengdong_com (1)">
            <a:hlinkClick r:id="" action="ppaction://media"/>
            <a:extLst>
              <a:ext uri="{FF2B5EF4-FFF2-40B4-BE49-F238E27FC236}">
                <a16:creationId xmlns:a16="http://schemas.microsoft.com/office/drawing/2014/main" id="{696C43FA-EDB3-BBBE-35C5-F3AEB3EB7E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67600" y="-614546"/>
            <a:ext cx="304800" cy="304800"/>
          </a:xfrm>
          <a:prstGeom prst="rect">
            <a:avLst/>
          </a:prstGeom>
        </p:spPr>
      </p:pic>
    </p:spTree>
    <p:extLst>
      <p:ext uri="{BB962C8B-B14F-4D97-AF65-F5344CB8AC3E}">
        <p14:creationId xmlns:p14="http://schemas.microsoft.com/office/powerpoint/2010/main" val="28580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14:presetBounceEnd="7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6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7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70000">
                                          <p:cBhvr additive="base">
                                            <p:cTn id="16"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70000">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14:bounceEnd="70000">
                                          <p:cBhvr additive="base">
                                            <p:cTn id="20" dur="2000" fill="hold"/>
                                            <p:tgtEl>
                                              <p:spTgt spid="44"/>
                                            </p:tgtEl>
                                            <p:attrNameLst>
                                              <p:attrName>ppt_x</p:attrName>
                                            </p:attrNameLst>
                                          </p:cBhvr>
                                          <p:tavLst>
                                            <p:tav tm="0">
                                              <p:val>
                                                <p:strVal val="0-#ppt_w/2"/>
                                              </p:val>
                                            </p:tav>
                                            <p:tav tm="100000">
                                              <p:val>
                                                <p:strVal val="#ppt_x"/>
                                              </p:val>
                                            </p:tav>
                                          </p:tavLst>
                                        </p:anim>
                                        <p:anim calcmode="lin" valueType="num" p14:bounceEnd="70000">
                                          <p:cBhvr additive="base">
                                            <p:cTn id="21" dur="20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7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70000">
                                          <p:cBhvr additive="base">
                                            <p:cTn id="24" dur="2000" fill="hold"/>
                                            <p:tgtEl>
                                              <p:spTgt spid="33"/>
                                            </p:tgtEl>
                                            <p:attrNameLst>
                                              <p:attrName>ppt_x</p:attrName>
                                            </p:attrNameLst>
                                          </p:cBhvr>
                                          <p:tavLst>
                                            <p:tav tm="0">
                                              <p:val>
                                                <p:strVal val="1+#ppt_w/2"/>
                                              </p:val>
                                            </p:tav>
                                            <p:tav tm="100000">
                                              <p:val>
                                                <p:strVal val="#ppt_x"/>
                                              </p:val>
                                            </p:tav>
                                          </p:tavLst>
                                        </p:anim>
                                        <p:anim calcmode="lin" valueType="num" p14:bounceEnd="70000">
                                          <p:cBhvr additive="base">
                                            <p:cTn id="25" dur="2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14:presetBounceEnd="70000">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14:bounceEnd="70000">
                                          <p:cBhvr additive="base">
                                            <p:cTn id="28" dur="2000" fill="hold"/>
                                            <p:tgtEl>
                                              <p:spTgt spid="48"/>
                                            </p:tgtEl>
                                            <p:attrNameLst>
                                              <p:attrName>ppt_x</p:attrName>
                                            </p:attrNameLst>
                                          </p:cBhvr>
                                          <p:tavLst>
                                            <p:tav tm="0">
                                              <p:val>
                                                <p:strVal val="1+#ppt_w/2"/>
                                              </p:val>
                                            </p:tav>
                                            <p:tav tm="100000">
                                              <p:val>
                                                <p:strVal val="#ppt_x"/>
                                              </p:val>
                                            </p:tav>
                                          </p:tavLst>
                                        </p:anim>
                                        <p:anim calcmode="lin" valueType="num" p14:bounceEnd="70000">
                                          <p:cBhvr additive="base">
                                            <p:cTn id="29"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2"/>
                    </p:tgtEl>
                  </p:cMediaNode>
                </p:audio>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0-#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2000" fill="hold"/>
                                            <p:tgtEl>
                                              <p:spTgt spid="44"/>
                                            </p:tgtEl>
                                            <p:attrNameLst>
                                              <p:attrName>ppt_x</p:attrName>
                                            </p:attrNameLst>
                                          </p:cBhvr>
                                          <p:tavLst>
                                            <p:tav tm="0">
                                              <p:val>
                                                <p:strVal val="0-#ppt_w/2"/>
                                              </p:val>
                                            </p:tav>
                                            <p:tav tm="100000">
                                              <p:val>
                                                <p:strVal val="#ppt_x"/>
                                              </p:val>
                                            </p:tav>
                                          </p:tavLst>
                                        </p:anim>
                                        <p:anim calcmode="lin" valueType="num">
                                          <p:cBhvr additive="base">
                                            <p:cTn id="21" dur="20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2000" fill="hold"/>
                                            <p:tgtEl>
                                              <p:spTgt spid="33"/>
                                            </p:tgtEl>
                                            <p:attrNameLst>
                                              <p:attrName>ppt_x</p:attrName>
                                            </p:attrNameLst>
                                          </p:cBhvr>
                                          <p:tavLst>
                                            <p:tav tm="0">
                                              <p:val>
                                                <p:strVal val="1+#ppt_w/2"/>
                                              </p:val>
                                            </p:tav>
                                            <p:tav tm="100000">
                                              <p:val>
                                                <p:strVal val="#ppt_x"/>
                                              </p:val>
                                            </p:tav>
                                          </p:tavLst>
                                        </p:anim>
                                        <p:anim calcmode="lin" valueType="num">
                                          <p:cBhvr additive="base">
                                            <p:cTn id="25" dur="2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2000" fill="hold"/>
                                            <p:tgtEl>
                                              <p:spTgt spid="48"/>
                                            </p:tgtEl>
                                            <p:attrNameLst>
                                              <p:attrName>ppt_x</p:attrName>
                                            </p:attrNameLst>
                                          </p:cBhvr>
                                          <p:tavLst>
                                            <p:tav tm="0">
                                              <p:val>
                                                <p:strVal val="1+#ppt_w/2"/>
                                              </p:val>
                                            </p:tav>
                                            <p:tav tm="100000">
                                              <p:val>
                                                <p:strVal val="#ppt_x"/>
                                              </p:val>
                                            </p:tav>
                                          </p:tavLst>
                                        </p:anim>
                                        <p:anim calcmode="lin" valueType="num">
                                          <p:cBhvr additive="base">
                                            <p:cTn id="29"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2"/>
                    </p:tgtEl>
                  </p:cMediaNode>
                </p:audio>
              </p:childTnLst>
            </p:cTn>
          </p:par>
        </p:tnLst>
        <p:bldLst>
          <p:bldP spid="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grpSp>
        <p:nvGrpSpPr>
          <p:cNvPr id="35" name="Nhóm 34">
            <a:extLst>
              <a:ext uri="{FF2B5EF4-FFF2-40B4-BE49-F238E27FC236}">
                <a16:creationId xmlns:a16="http://schemas.microsoft.com/office/drawing/2014/main" id="{DD6D1BF8-6AAB-F20D-A469-F66C7279FF09}"/>
              </a:ext>
            </a:extLst>
          </p:cNvPr>
          <p:cNvGrpSpPr/>
          <p:nvPr/>
        </p:nvGrpSpPr>
        <p:grpSpPr>
          <a:xfrm>
            <a:off x="762000" y="419100"/>
            <a:ext cx="17068800" cy="2438400"/>
            <a:chOff x="685800" y="2705100"/>
            <a:chExt cx="17068800" cy="24384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24384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2362200" y="3094258"/>
              <a:ext cx="153924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3. Điều kiện thuận lợi phát triển cây công nghiệp ở vùng Tây Nguyên là:</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723900"/>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Nhóm 10">
            <a:extLst>
              <a:ext uri="{FF2B5EF4-FFF2-40B4-BE49-F238E27FC236}">
                <a16:creationId xmlns:a16="http://schemas.microsoft.com/office/drawing/2014/main" id="{83F08E38-2FAA-C345-EFD2-2643AE54E889}"/>
              </a:ext>
            </a:extLst>
          </p:cNvPr>
          <p:cNvGrpSpPr/>
          <p:nvPr/>
        </p:nvGrpSpPr>
        <p:grpSpPr>
          <a:xfrm>
            <a:off x="389419" y="3687943"/>
            <a:ext cx="8297380" cy="2047436"/>
            <a:chOff x="381000" y="4533900"/>
            <a:chExt cx="8297380" cy="2047436"/>
          </a:xfrm>
        </p:grpSpPr>
        <p:sp>
          <p:nvSpPr>
            <p:cNvPr id="12" name="Hình chữ nhật: Góc Tròn 11">
              <a:extLst>
                <a:ext uri="{FF2B5EF4-FFF2-40B4-BE49-F238E27FC236}">
                  <a16:creationId xmlns:a16="http://schemas.microsoft.com/office/drawing/2014/main" id="{E5B509C6-EB99-836B-0D38-F6C398DECDE2}"/>
                </a:ext>
              </a:extLst>
            </p:cNvPr>
            <p:cNvSpPr/>
            <p:nvPr/>
          </p:nvSpPr>
          <p:spPr>
            <a:xfrm>
              <a:off x="838199" y="4533900"/>
              <a:ext cx="7840181" cy="2047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890A4220-8FB2-CE48-B4A2-B09096913707}"/>
                </a:ext>
              </a:extLst>
            </p:cNvPr>
            <p:cNvSpPr/>
            <p:nvPr/>
          </p:nvSpPr>
          <p:spPr>
            <a:xfrm>
              <a:off x="381000" y="4846707"/>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3BF6B279-1E3F-53ED-21B5-AA17E8448B88}"/>
                </a:ext>
              </a:extLst>
            </p:cNvPr>
            <p:cNvSpPr txBox="1"/>
            <p:nvPr/>
          </p:nvSpPr>
          <p:spPr>
            <a:xfrm>
              <a:off x="1959761" y="4706874"/>
              <a:ext cx="6399510"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Khí hậu có mùa đông kéo dài. </a:t>
              </a:r>
              <a:endParaRPr lang="en-US" sz="5400">
                <a:latin typeface="Arial" panose="020B0604020202020204" pitchFamily="34" charset="0"/>
                <a:cs typeface="Arial" panose="020B0604020202020204" pitchFamily="34" charset="0"/>
              </a:endParaRPr>
            </a:p>
          </p:txBody>
        </p:sp>
      </p:grpSp>
      <p:grpSp>
        <p:nvGrpSpPr>
          <p:cNvPr id="33" name="Nhóm 32">
            <a:extLst>
              <a:ext uri="{FF2B5EF4-FFF2-40B4-BE49-F238E27FC236}">
                <a16:creationId xmlns:a16="http://schemas.microsoft.com/office/drawing/2014/main" id="{B1D670AB-E829-1CA6-F079-17B74CE9BA0A}"/>
              </a:ext>
            </a:extLst>
          </p:cNvPr>
          <p:cNvGrpSpPr/>
          <p:nvPr/>
        </p:nvGrpSpPr>
        <p:grpSpPr>
          <a:xfrm>
            <a:off x="9171707" y="3687943"/>
            <a:ext cx="8719251" cy="1959816"/>
            <a:chOff x="9187747" y="4533900"/>
            <a:chExt cx="8719251" cy="1959816"/>
          </a:xfrm>
        </p:grpSpPr>
        <p:sp>
          <p:nvSpPr>
            <p:cNvPr id="34" name="Hình chữ nhật: Góc Tròn 33">
              <a:extLst>
                <a:ext uri="{FF2B5EF4-FFF2-40B4-BE49-F238E27FC236}">
                  <a16:creationId xmlns:a16="http://schemas.microsoft.com/office/drawing/2014/main" id="{7DDCB469-101F-A810-29BA-150FD6999E62}"/>
                </a:ext>
              </a:extLst>
            </p:cNvPr>
            <p:cNvSpPr/>
            <p:nvPr/>
          </p:nvSpPr>
          <p:spPr>
            <a:xfrm>
              <a:off x="9798207" y="4533900"/>
              <a:ext cx="8108791" cy="19598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9">
              <a:extLst>
                <a:ext uri="{FF2B5EF4-FFF2-40B4-BE49-F238E27FC236}">
                  <a16:creationId xmlns:a16="http://schemas.microsoft.com/office/drawing/2014/main" id="{EEAB97AC-3FCC-5765-D9AF-62605D8C7E36}"/>
                </a:ext>
              </a:extLst>
            </p:cNvPr>
            <p:cNvGrpSpPr/>
            <p:nvPr/>
          </p:nvGrpSpPr>
          <p:grpSpPr>
            <a:xfrm>
              <a:off x="9187747" y="4872474"/>
              <a:ext cx="1440000" cy="1440000"/>
              <a:chOff x="-119985" y="1178454"/>
              <a:chExt cx="5323970" cy="5179779"/>
            </a:xfrm>
          </p:grpSpPr>
          <p:sp>
            <p:nvSpPr>
              <p:cNvPr id="39" name="Freeform 10">
                <a:extLst>
                  <a:ext uri="{FF2B5EF4-FFF2-40B4-BE49-F238E27FC236}">
                    <a16:creationId xmlns:a16="http://schemas.microsoft.com/office/drawing/2014/main" id="{1699346A-1D36-8555-6A3B-7FFA5EDDFB4C}"/>
                  </a:ext>
                </a:extLst>
              </p:cNvPr>
              <p:cNvSpPr/>
              <p:nvPr/>
            </p:nvSpPr>
            <p:spPr>
              <a:xfrm>
                <a:off x="-119985" y="1178454"/>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0" name="Group 11">
                <a:extLst>
                  <a:ext uri="{FF2B5EF4-FFF2-40B4-BE49-F238E27FC236}">
                    <a16:creationId xmlns:a16="http://schemas.microsoft.com/office/drawing/2014/main" id="{43BBB2AD-2C31-12C3-D719-2502EC848D77}"/>
                  </a:ext>
                </a:extLst>
              </p:cNvPr>
              <p:cNvGrpSpPr/>
              <p:nvPr/>
            </p:nvGrpSpPr>
            <p:grpSpPr>
              <a:xfrm>
                <a:off x="1196051" y="1323799"/>
                <a:ext cx="2736737" cy="2736737"/>
                <a:chOff x="0" y="0"/>
                <a:chExt cx="812800" cy="812800"/>
              </a:xfrm>
            </p:grpSpPr>
            <p:sp>
              <p:nvSpPr>
                <p:cNvPr id="42" name="Freeform 12">
                  <a:extLst>
                    <a:ext uri="{FF2B5EF4-FFF2-40B4-BE49-F238E27FC236}">
                      <a16:creationId xmlns:a16="http://schemas.microsoft.com/office/drawing/2014/main" id="{C47FB9F8-1827-ED0B-6828-65884EA297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3">
                  <a:extLst>
                    <a:ext uri="{FF2B5EF4-FFF2-40B4-BE49-F238E27FC236}">
                      <a16:creationId xmlns:a16="http://schemas.microsoft.com/office/drawing/2014/main" id="{2B5B8836-4229-B0A1-D1E2-8DB257A97C30}"/>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Freeform 14">
                <a:extLst>
                  <a:ext uri="{FF2B5EF4-FFF2-40B4-BE49-F238E27FC236}">
                    <a16:creationId xmlns:a16="http://schemas.microsoft.com/office/drawing/2014/main" id="{0FA351F2-82DF-A503-C5DF-F6A4C1736312}"/>
                  </a:ext>
                </a:extLst>
              </p:cNvPr>
              <p:cNvSpPr/>
              <p:nvPr/>
            </p:nvSpPr>
            <p:spPr>
              <a:xfrm>
                <a:off x="1071035" y="2163654"/>
                <a:ext cx="3048964" cy="3357505"/>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8"/>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Hộp Văn bản 37">
              <a:extLst>
                <a:ext uri="{FF2B5EF4-FFF2-40B4-BE49-F238E27FC236}">
                  <a16:creationId xmlns:a16="http://schemas.microsoft.com/office/drawing/2014/main" id="{87FDC243-F030-82BD-8547-BF2CB1BD5D40}"/>
                </a:ext>
              </a:extLst>
            </p:cNvPr>
            <p:cNvSpPr txBox="1"/>
            <p:nvPr/>
          </p:nvSpPr>
          <p:spPr>
            <a:xfrm>
              <a:off x="10729800" y="4719715"/>
              <a:ext cx="7005561"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Nhiều đồng cỏ trên các cao nguyên.</a:t>
              </a:r>
              <a:endParaRPr lang="en-US" sz="5400">
                <a:latin typeface="Arial" panose="020B0604020202020204" pitchFamily="34" charset="0"/>
                <a:cs typeface="Arial" panose="020B0604020202020204" pitchFamily="34" charset="0"/>
              </a:endParaRPr>
            </a:p>
          </p:txBody>
        </p:sp>
      </p:grpSp>
      <p:grpSp>
        <p:nvGrpSpPr>
          <p:cNvPr id="44" name="Nhóm 43">
            <a:extLst>
              <a:ext uri="{FF2B5EF4-FFF2-40B4-BE49-F238E27FC236}">
                <a16:creationId xmlns:a16="http://schemas.microsoft.com/office/drawing/2014/main" id="{6E06534B-EE8F-68D2-8A0B-8938D5C204EC}"/>
              </a:ext>
            </a:extLst>
          </p:cNvPr>
          <p:cNvGrpSpPr/>
          <p:nvPr/>
        </p:nvGrpSpPr>
        <p:grpSpPr>
          <a:xfrm>
            <a:off x="389419" y="6146467"/>
            <a:ext cx="8205072" cy="1961075"/>
            <a:chOff x="389419" y="6992424"/>
            <a:chExt cx="8205072" cy="1961075"/>
          </a:xfrm>
        </p:grpSpPr>
        <p:sp>
          <p:nvSpPr>
            <p:cNvPr id="45" name="Hình chữ nhật: Góc Tròn 44">
              <a:extLst>
                <a:ext uri="{FF2B5EF4-FFF2-40B4-BE49-F238E27FC236}">
                  <a16:creationId xmlns:a16="http://schemas.microsoft.com/office/drawing/2014/main" id="{32D5BC95-869B-2BC8-144C-156D498B12DC}"/>
                </a:ext>
              </a:extLst>
            </p:cNvPr>
            <p:cNvSpPr/>
            <p:nvPr/>
          </p:nvSpPr>
          <p:spPr>
            <a:xfrm>
              <a:off x="1017248" y="6992424"/>
              <a:ext cx="7577243"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220"/>
            </a:p>
          </p:txBody>
        </p:sp>
        <p:sp>
          <p:nvSpPr>
            <p:cNvPr id="46" name="Freeform 8">
              <a:extLst>
                <a:ext uri="{FF2B5EF4-FFF2-40B4-BE49-F238E27FC236}">
                  <a16:creationId xmlns:a16="http://schemas.microsoft.com/office/drawing/2014/main" id="{386E636B-01CD-E3F9-84BD-75F977483EF8}"/>
                </a:ext>
              </a:extLst>
            </p:cNvPr>
            <p:cNvSpPr/>
            <p:nvPr/>
          </p:nvSpPr>
          <p:spPr>
            <a:xfrm>
              <a:off x="389419" y="7252961"/>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sp>
          <p:nvSpPr>
            <p:cNvPr id="47" name="Hộp Văn bản 46">
              <a:extLst>
                <a:ext uri="{FF2B5EF4-FFF2-40B4-BE49-F238E27FC236}">
                  <a16:creationId xmlns:a16="http://schemas.microsoft.com/office/drawing/2014/main" id="{A3C28907-33B4-A64A-B9A7-A7BB7DB66B99}"/>
                </a:ext>
              </a:extLst>
            </p:cNvPr>
            <p:cNvSpPr txBox="1"/>
            <p:nvPr/>
          </p:nvSpPr>
          <p:spPr>
            <a:xfrm>
              <a:off x="1968180" y="7199173"/>
              <a:ext cx="6552581" cy="1754326"/>
            </a:xfrm>
            <a:prstGeom prst="rect">
              <a:avLst/>
            </a:prstGeom>
            <a:noFill/>
          </p:spPr>
          <p:txBody>
            <a:bodyPr wrap="square">
              <a:spAutoFit/>
            </a:bodyPr>
            <a:lstStyle/>
            <a:p>
              <a:pPr algn="just"/>
              <a:r>
                <a:rPr lang="vi-VN" sz="5400" spc="-220">
                  <a:latin typeface="Arial" panose="020B0604020202020204" pitchFamily="34" charset="0"/>
                  <a:cs typeface="Arial" panose="020B0604020202020204" pitchFamily="34" charset="0"/>
                </a:rPr>
                <a:t>Sông lớn, nhiều nước, chảy xiết. </a:t>
              </a:r>
              <a:endParaRPr lang="en-US" sz="5400" spc="-220">
                <a:latin typeface="Arial" panose="020B0604020202020204" pitchFamily="34" charset="0"/>
                <a:cs typeface="Arial" panose="020B0604020202020204" pitchFamily="34" charset="0"/>
              </a:endParaRPr>
            </a:p>
          </p:txBody>
        </p:sp>
      </p:grpSp>
      <p:grpSp>
        <p:nvGrpSpPr>
          <p:cNvPr id="48" name="Nhóm 47">
            <a:extLst>
              <a:ext uri="{FF2B5EF4-FFF2-40B4-BE49-F238E27FC236}">
                <a16:creationId xmlns:a16="http://schemas.microsoft.com/office/drawing/2014/main" id="{E044F6ED-E329-7874-04AE-5D328EA33E47}"/>
              </a:ext>
            </a:extLst>
          </p:cNvPr>
          <p:cNvGrpSpPr/>
          <p:nvPr/>
        </p:nvGrpSpPr>
        <p:grpSpPr>
          <a:xfrm>
            <a:off x="9204160" y="6146467"/>
            <a:ext cx="8706525" cy="1961075"/>
            <a:chOff x="9204160" y="6992424"/>
            <a:chExt cx="8706525" cy="1961075"/>
          </a:xfrm>
        </p:grpSpPr>
        <p:sp>
          <p:nvSpPr>
            <p:cNvPr id="49" name="Hình chữ nhật: Góc Tròn 48">
              <a:extLst>
                <a:ext uri="{FF2B5EF4-FFF2-40B4-BE49-F238E27FC236}">
                  <a16:creationId xmlns:a16="http://schemas.microsoft.com/office/drawing/2014/main" id="{54A20890-1439-6154-D6FF-B41656634448}"/>
                </a:ext>
              </a:extLst>
            </p:cNvPr>
            <p:cNvSpPr/>
            <p:nvPr/>
          </p:nvSpPr>
          <p:spPr>
            <a:xfrm>
              <a:off x="9743083" y="6992424"/>
              <a:ext cx="8167602"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ộp Văn bản 49">
              <a:extLst>
                <a:ext uri="{FF2B5EF4-FFF2-40B4-BE49-F238E27FC236}">
                  <a16:creationId xmlns:a16="http://schemas.microsoft.com/office/drawing/2014/main" id="{08842F7E-D486-DFE5-357D-78A410D330F3}"/>
                </a:ext>
              </a:extLst>
            </p:cNvPr>
            <p:cNvSpPr txBox="1"/>
            <p:nvPr/>
          </p:nvSpPr>
          <p:spPr>
            <a:xfrm>
              <a:off x="10713760" y="7111587"/>
              <a:ext cx="7085160" cy="1754326"/>
            </a:xfrm>
            <a:prstGeom prst="rect">
              <a:avLst/>
            </a:prstGeom>
            <a:noFill/>
          </p:spPr>
          <p:txBody>
            <a:bodyPr wrap="square">
              <a:spAutoFit/>
            </a:bodyPr>
            <a:lstStyle/>
            <a:p>
              <a:pPr algn="just"/>
              <a:r>
                <a:rPr lang="vi-VN" sz="5400">
                  <a:latin typeface="Arial" panose="020B0604020202020204" pitchFamily="34" charset="0"/>
                  <a:cs typeface="Arial" panose="020B0604020202020204" pitchFamily="34" charset="0"/>
                </a:rPr>
                <a:t>Đất đỏ badan trên các cao nguyên.</a:t>
              </a:r>
              <a:endParaRPr lang="en-US" sz="5400">
                <a:latin typeface="Arial" panose="020B0604020202020204" pitchFamily="34" charset="0"/>
                <a:cs typeface="Arial" panose="020B0604020202020204" pitchFamily="34" charset="0"/>
              </a:endParaRPr>
            </a:p>
          </p:txBody>
        </p:sp>
        <p:sp>
          <p:nvSpPr>
            <p:cNvPr id="51" name="Freeform 7">
              <a:extLst>
                <a:ext uri="{FF2B5EF4-FFF2-40B4-BE49-F238E27FC236}">
                  <a16:creationId xmlns:a16="http://schemas.microsoft.com/office/drawing/2014/main" id="{CC09FE34-40AC-724E-9F57-7E481DA5801A}"/>
                </a:ext>
              </a:extLst>
            </p:cNvPr>
            <p:cNvSpPr/>
            <p:nvPr/>
          </p:nvSpPr>
          <p:spPr>
            <a:xfrm>
              <a:off x="9204160" y="7258150"/>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2" name="Tieng-ting-www_tiengdong_com (1)">
            <a:hlinkClick r:id="" action="ppaction://media"/>
            <a:extLst>
              <a:ext uri="{FF2B5EF4-FFF2-40B4-BE49-F238E27FC236}">
                <a16:creationId xmlns:a16="http://schemas.microsoft.com/office/drawing/2014/main" id="{696C43FA-EDB3-BBBE-35C5-F3AEB3EB7E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67600" y="-614546"/>
            <a:ext cx="304800" cy="304800"/>
          </a:xfrm>
          <a:prstGeom prst="rect">
            <a:avLst/>
          </a:prstGeom>
        </p:spPr>
      </p:pic>
    </p:spTree>
    <p:extLst>
      <p:ext uri="{BB962C8B-B14F-4D97-AF65-F5344CB8AC3E}">
        <p14:creationId xmlns:p14="http://schemas.microsoft.com/office/powerpoint/2010/main" val="376561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14:presetBounceEnd="7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6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7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70000">
                                          <p:cBhvr additive="base">
                                            <p:cTn id="16"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70000">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14:bounceEnd="70000">
                                          <p:cBhvr additive="base">
                                            <p:cTn id="20" dur="2000" fill="hold"/>
                                            <p:tgtEl>
                                              <p:spTgt spid="44"/>
                                            </p:tgtEl>
                                            <p:attrNameLst>
                                              <p:attrName>ppt_x</p:attrName>
                                            </p:attrNameLst>
                                          </p:cBhvr>
                                          <p:tavLst>
                                            <p:tav tm="0">
                                              <p:val>
                                                <p:strVal val="0-#ppt_w/2"/>
                                              </p:val>
                                            </p:tav>
                                            <p:tav tm="100000">
                                              <p:val>
                                                <p:strVal val="#ppt_x"/>
                                              </p:val>
                                            </p:tav>
                                          </p:tavLst>
                                        </p:anim>
                                        <p:anim calcmode="lin" valueType="num" p14:bounceEnd="70000">
                                          <p:cBhvr additive="base">
                                            <p:cTn id="21" dur="20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7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70000">
                                          <p:cBhvr additive="base">
                                            <p:cTn id="24" dur="2000" fill="hold"/>
                                            <p:tgtEl>
                                              <p:spTgt spid="33"/>
                                            </p:tgtEl>
                                            <p:attrNameLst>
                                              <p:attrName>ppt_x</p:attrName>
                                            </p:attrNameLst>
                                          </p:cBhvr>
                                          <p:tavLst>
                                            <p:tav tm="0">
                                              <p:val>
                                                <p:strVal val="1+#ppt_w/2"/>
                                              </p:val>
                                            </p:tav>
                                            <p:tav tm="100000">
                                              <p:val>
                                                <p:strVal val="#ppt_x"/>
                                              </p:val>
                                            </p:tav>
                                          </p:tavLst>
                                        </p:anim>
                                        <p:anim calcmode="lin" valueType="num" p14:bounceEnd="70000">
                                          <p:cBhvr additive="base">
                                            <p:cTn id="25" dur="2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14:presetBounceEnd="70000">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14:bounceEnd="70000">
                                          <p:cBhvr additive="base">
                                            <p:cTn id="28" dur="2000" fill="hold"/>
                                            <p:tgtEl>
                                              <p:spTgt spid="48"/>
                                            </p:tgtEl>
                                            <p:attrNameLst>
                                              <p:attrName>ppt_x</p:attrName>
                                            </p:attrNameLst>
                                          </p:cBhvr>
                                          <p:tavLst>
                                            <p:tav tm="0">
                                              <p:val>
                                                <p:strVal val="1+#ppt_w/2"/>
                                              </p:val>
                                            </p:tav>
                                            <p:tav tm="100000">
                                              <p:val>
                                                <p:strVal val="#ppt_x"/>
                                              </p:val>
                                            </p:tav>
                                          </p:tavLst>
                                        </p:anim>
                                        <p:anim calcmode="lin" valueType="num" p14:bounceEnd="70000">
                                          <p:cBhvr additive="base">
                                            <p:cTn id="29"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2"/>
                    </p:tgtEl>
                  </p:cMediaNode>
                </p:audio>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0-#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2000" fill="hold"/>
                                            <p:tgtEl>
                                              <p:spTgt spid="44"/>
                                            </p:tgtEl>
                                            <p:attrNameLst>
                                              <p:attrName>ppt_x</p:attrName>
                                            </p:attrNameLst>
                                          </p:cBhvr>
                                          <p:tavLst>
                                            <p:tav tm="0">
                                              <p:val>
                                                <p:strVal val="0-#ppt_w/2"/>
                                              </p:val>
                                            </p:tav>
                                            <p:tav tm="100000">
                                              <p:val>
                                                <p:strVal val="#ppt_x"/>
                                              </p:val>
                                            </p:tav>
                                          </p:tavLst>
                                        </p:anim>
                                        <p:anim calcmode="lin" valueType="num">
                                          <p:cBhvr additive="base">
                                            <p:cTn id="21" dur="20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2000" fill="hold"/>
                                            <p:tgtEl>
                                              <p:spTgt spid="33"/>
                                            </p:tgtEl>
                                            <p:attrNameLst>
                                              <p:attrName>ppt_x</p:attrName>
                                            </p:attrNameLst>
                                          </p:cBhvr>
                                          <p:tavLst>
                                            <p:tav tm="0">
                                              <p:val>
                                                <p:strVal val="1+#ppt_w/2"/>
                                              </p:val>
                                            </p:tav>
                                            <p:tav tm="100000">
                                              <p:val>
                                                <p:strVal val="#ppt_x"/>
                                              </p:val>
                                            </p:tav>
                                          </p:tavLst>
                                        </p:anim>
                                        <p:anim calcmode="lin" valueType="num">
                                          <p:cBhvr additive="base">
                                            <p:cTn id="25" dur="2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2000" fill="hold"/>
                                            <p:tgtEl>
                                              <p:spTgt spid="48"/>
                                            </p:tgtEl>
                                            <p:attrNameLst>
                                              <p:attrName>ppt_x</p:attrName>
                                            </p:attrNameLst>
                                          </p:cBhvr>
                                          <p:tavLst>
                                            <p:tav tm="0">
                                              <p:val>
                                                <p:strVal val="1+#ppt_w/2"/>
                                              </p:val>
                                            </p:tav>
                                            <p:tav tm="100000">
                                              <p:val>
                                                <p:strVal val="#ppt_x"/>
                                              </p:val>
                                            </p:tav>
                                          </p:tavLst>
                                        </p:anim>
                                        <p:anim calcmode="lin" valueType="num">
                                          <p:cBhvr additive="base">
                                            <p:cTn id="29" dur="2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28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2"/>
                    </p:tgtEl>
                  </p:cMediaNode>
                </p:audio>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grpSp>
        <p:nvGrpSpPr>
          <p:cNvPr id="35" name="Nhóm 34">
            <a:extLst>
              <a:ext uri="{FF2B5EF4-FFF2-40B4-BE49-F238E27FC236}">
                <a16:creationId xmlns:a16="http://schemas.microsoft.com/office/drawing/2014/main" id="{DD6D1BF8-6AAB-F20D-A469-F66C7279FF09}"/>
              </a:ext>
            </a:extLst>
          </p:cNvPr>
          <p:cNvGrpSpPr/>
          <p:nvPr/>
        </p:nvGrpSpPr>
        <p:grpSpPr>
          <a:xfrm>
            <a:off x="762000" y="419100"/>
            <a:ext cx="17068800" cy="2438400"/>
            <a:chOff x="685800" y="2705100"/>
            <a:chExt cx="17068800" cy="24384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24384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2362200" y="3094258"/>
              <a:ext cx="153924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 4. Em hãy điền từ thích hợp vào chỗ trống (……) </a:t>
              </a:r>
            </a:p>
            <a:p>
              <a:r>
                <a:rPr lang="vi-VN" sz="5400">
                  <a:latin typeface="Arial" panose="020B0604020202020204" pitchFamily="34" charset="0"/>
                  <a:cs typeface="Arial" panose="020B0604020202020204" pitchFamily="34" charset="0"/>
                </a:rPr>
                <a:t>để hoàn chỉnh đoạn thông tin dưới đây.</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723900"/>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CE845A1A-8F2A-A35C-1E83-7BE9BFFF8302}"/>
              </a:ext>
            </a:extLst>
          </p:cNvPr>
          <p:cNvSpPr/>
          <p:nvPr/>
        </p:nvSpPr>
        <p:spPr>
          <a:xfrm>
            <a:off x="990600" y="2951742"/>
            <a:ext cx="16154400" cy="7419616"/>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4">
              <a:alphaModFix amt="6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A89D478-337E-AB33-41C2-62FDEAB765C6}"/>
              </a:ext>
            </a:extLst>
          </p:cNvPr>
          <p:cNvSpPr txBox="1"/>
          <p:nvPr/>
        </p:nvSpPr>
        <p:spPr>
          <a:xfrm>
            <a:off x="2057400" y="3646378"/>
            <a:ext cx="14325600" cy="5078313"/>
          </a:xfrm>
          <a:prstGeom prst="rect">
            <a:avLst/>
          </a:prstGeom>
          <a:noFill/>
        </p:spPr>
        <p:txBody>
          <a:bodyPr wrap="square">
            <a:spAutoFit/>
          </a:bodyPr>
          <a:lstStyle/>
          <a:p>
            <a:pPr algn="just"/>
            <a:r>
              <a:rPr lang="en-US" sz="5400">
                <a:latin typeface="Arial" panose="020B0604020202020204" pitchFamily="34" charset="0"/>
                <a:cs typeface="Arial" panose="020B0604020202020204" pitchFamily="34" charset="0"/>
              </a:rPr>
              <a:t>Tây Nguyên là vùng có thế mạnh phát triển cây …………………. có giá trị cao như: cà phê, hồ tiêu, cao su. Hiện nay, các loại cây trồng này vẫn là cây chủ lực, tạo mặt hàng ……………… xuất khẩu quan trọng cho cả nước nói chung và Tây Nguyên nói riêng.</a:t>
            </a:r>
          </a:p>
        </p:txBody>
      </p:sp>
      <p:sp>
        <p:nvSpPr>
          <p:cNvPr id="9" name="Hộp Văn bản 8">
            <a:extLst>
              <a:ext uri="{FF2B5EF4-FFF2-40B4-BE49-F238E27FC236}">
                <a16:creationId xmlns:a16="http://schemas.microsoft.com/office/drawing/2014/main" id="{D2F0C3DC-E46B-DEDC-2E27-3548FCD6C3F3}"/>
              </a:ext>
            </a:extLst>
          </p:cNvPr>
          <p:cNvSpPr txBox="1"/>
          <p:nvPr/>
        </p:nvSpPr>
        <p:spPr>
          <a:xfrm>
            <a:off x="3962400" y="4457700"/>
            <a:ext cx="4622800" cy="923330"/>
          </a:xfrm>
          <a:prstGeom prst="rect">
            <a:avLst/>
          </a:prstGeom>
          <a:noFill/>
        </p:spPr>
        <p:txBody>
          <a:bodyPr wrap="square">
            <a:spAutoFit/>
          </a:bodyPr>
          <a:lstStyle/>
          <a:p>
            <a:pPr algn="just"/>
            <a:r>
              <a:rPr lang="vi-VN" sz="5400" b="1">
                <a:solidFill>
                  <a:srgbClr val="FF0000"/>
                </a:solidFill>
                <a:latin typeface="Arial" panose="020B0604020202020204" pitchFamily="34" charset="0"/>
                <a:cs typeface="Arial" panose="020B0604020202020204" pitchFamily="34" charset="0"/>
              </a:rPr>
              <a:t>công nghiệp</a:t>
            </a:r>
            <a:endParaRPr lang="en-US" sz="5400" b="1">
              <a:solidFill>
                <a:srgbClr val="FF0000"/>
              </a:solidFill>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B04BBF28-56FD-6A36-E2CD-8833C8680D11}"/>
              </a:ext>
            </a:extLst>
          </p:cNvPr>
          <p:cNvSpPr txBox="1"/>
          <p:nvPr/>
        </p:nvSpPr>
        <p:spPr>
          <a:xfrm>
            <a:off x="2057400" y="6906984"/>
            <a:ext cx="4622800" cy="923330"/>
          </a:xfrm>
          <a:prstGeom prst="rect">
            <a:avLst/>
          </a:prstGeom>
          <a:noFill/>
        </p:spPr>
        <p:txBody>
          <a:bodyPr wrap="square">
            <a:spAutoFit/>
          </a:bodyPr>
          <a:lstStyle/>
          <a:p>
            <a:pPr algn="ctr"/>
            <a:r>
              <a:rPr lang="vi-VN" sz="5400" b="1">
                <a:solidFill>
                  <a:srgbClr val="FF0000"/>
                </a:solidFill>
                <a:latin typeface="Arial" panose="020B0604020202020204" pitchFamily="34" charset="0"/>
                <a:cs typeface="Arial" panose="020B0604020202020204" pitchFamily="34" charset="0"/>
              </a:rPr>
              <a:t>nông sản</a:t>
            </a:r>
            <a:endParaRPr lang="en-US" sz="5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34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14:presetBounceEnd="7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6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14:presetBounceEnd="8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80000">
                                          <p:cBhvr additive="base">
                                            <p:cTn id="17" dur="2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ppt_x"/>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grpSp>
        <p:nvGrpSpPr>
          <p:cNvPr id="35" name="Nhóm 34">
            <a:extLst>
              <a:ext uri="{FF2B5EF4-FFF2-40B4-BE49-F238E27FC236}">
                <a16:creationId xmlns:a16="http://schemas.microsoft.com/office/drawing/2014/main" id="{DD6D1BF8-6AAB-F20D-A469-F66C7279FF09}"/>
              </a:ext>
            </a:extLst>
          </p:cNvPr>
          <p:cNvGrpSpPr/>
          <p:nvPr/>
        </p:nvGrpSpPr>
        <p:grpSpPr>
          <a:xfrm>
            <a:off x="762000" y="419100"/>
            <a:ext cx="17068800" cy="2438400"/>
            <a:chOff x="685800" y="2705100"/>
            <a:chExt cx="17068800" cy="24384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24384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2362200" y="3094258"/>
              <a:ext cx="153924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5. Căn cứ vào hình 3, em hãy hoàn thành sơ đồ theo mẫu sau và ghi vào vở:</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723900"/>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Nhóm 26">
            <a:extLst>
              <a:ext uri="{FF2B5EF4-FFF2-40B4-BE49-F238E27FC236}">
                <a16:creationId xmlns:a16="http://schemas.microsoft.com/office/drawing/2014/main" id="{03B760BB-C58D-89C3-F5F6-3665451AF38B}"/>
              </a:ext>
            </a:extLst>
          </p:cNvPr>
          <p:cNvGrpSpPr/>
          <p:nvPr/>
        </p:nvGrpSpPr>
        <p:grpSpPr>
          <a:xfrm>
            <a:off x="533400" y="3268823"/>
            <a:ext cx="17297400" cy="6827677"/>
            <a:chOff x="533400" y="3268823"/>
            <a:chExt cx="17297400" cy="6827677"/>
          </a:xfrm>
        </p:grpSpPr>
        <p:sp>
          <p:nvSpPr>
            <p:cNvPr id="13" name="Hình chữ nhật 12">
              <a:extLst>
                <a:ext uri="{FF2B5EF4-FFF2-40B4-BE49-F238E27FC236}">
                  <a16:creationId xmlns:a16="http://schemas.microsoft.com/office/drawing/2014/main" id="{31C193CC-78DE-0B2C-DA0D-45E2DC2965D6}"/>
                </a:ext>
              </a:extLst>
            </p:cNvPr>
            <p:cNvSpPr/>
            <p:nvPr/>
          </p:nvSpPr>
          <p:spPr>
            <a:xfrm>
              <a:off x="533400" y="6972300"/>
              <a:ext cx="17297400" cy="3124200"/>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873C810E-AC25-999A-5F51-5E884DBC0DB6}"/>
                </a:ext>
              </a:extLst>
            </p:cNvPr>
            <p:cNvPicPr>
              <a:picLocks noChangeAspect="1"/>
            </p:cNvPicPr>
            <p:nvPr/>
          </p:nvPicPr>
          <p:blipFill>
            <a:blip r:embed="rId4"/>
            <a:stretch>
              <a:fillRect/>
            </a:stretch>
          </p:blipFill>
          <p:spPr>
            <a:xfrm>
              <a:off x="533400" y="3268823"/>
              <a:ext cx="17297400" cy="4770783"/>
            </a:xfrm>
            <a:prstGeom prst="rect">
              <a:avLst/>
            </a:prstGeom>
          </p:spPr>
        </p:pic>
      </p:grpSp>
      <p:grpSp>
        <p:nvGrpSpPr>
          <p:cNvPr id="14" name="Nhóm 13">
            <a:extLst>
              <a:ext uri="{FF2B5EF4-FFF2-40B4-BE49-F238E27FC236}">
                <a16:creationId xmlns:a16="http://schemas.microsoft.com/office/drawing/2014/main" id="{AD09FE27-189C-7695-C757-11DA93534156}"/>
              </a:ext>
            </a:extLst>
          </p:cNvPr>
          <p:cNvGrpSpPr/>
          <p:nvPr/>
        </p:nvGrpSpPr>
        <p:grpSpPr>
          <a:xfrm>
            <a:off x="762000" y="6972300"/>
            <a:ext cx="4210049" cy="1859628"/>
            <a:chOff x="762000" y="6972300"/>
            <a:chExt cx="4210049" cy="1859628"/>
          </a:xfrm>
        </p:grpSpPr>
        <p:sp>
          <p:nvSpPr>
            <p:cNvPr id="11" name="Hình chữ nhật: Góc Tròn 10">
              <a:extLst>
                <a:ext uri="{FF2B5EF4-FFF2-40B4-BE49-F238E27FC236}">
                  <a16:creationId xmlns:a16="http://schemas.microsoft.com/office/drawing/2014/main" id="{69039225-1DF4-DE37-0B48-3CC931B54201}"/>
                </a:ext>
              </a:extLst>
            </p:cNvPr>
            <p:cNvSpPr/>
            <p:nvPr/>
          </p:nvSpPr>
          <p:spPr>
            <a:xfrm>
              <a:off x="762000" y="6972300"/>
              <a:ext cx="3962400" cy="1859628"/>
            </a:xfrm>
            <a:prstGeom prst="roundRect">
              <a:avLst>
                <a:gd name="adj" fmla="val 8347"/>
              </a:avLst>
            </a:prstGeom>
            <a:solidFill>
              <a:schemeClr val="bg1"/>
            </a:solidFill>
            <a:ln w="76200">
              <a:solidFill>
                <a:srgbClr val="D99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F4831204-DFD9-99C6-8783-8BA95111CCDE}"/>
                </a:ext>
              </a:extLst>
            </p:cNvPr>
            <p:cNvSpPr/>
            <p:nvPr/>
          </p:nvSpPr>
          <p:spPr>
            <a:xfrm>
              <a:off x="914400" y="7159514"/>
              <a:ext cx="405764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rPr>
                <a:t>Đồng Nai 4</a:t>
              </a:r>
            </a:p>
            <a:p>
              <a:pPr marL="571500" indent="-571500">
                <a:buFont typeface="Wingdings" panose="05000000000000000000" pitchFamily="2" charset="2"/>
                <a:buChar char="Ø"/>
              </a:pPr>
              <a:r>
                <a:rPr lang="vi-VN" sz="4400">
                  <a:ln w="0"/>
                </a:rPr>
                <a:t>Đồng Nai 3</a:t>
              </a:r>
              <a:endParaRPr lang="vi-VN" sz="4400" b="0" cap="none" spc="0">
                <a:ln w="0"/>
              </a:endParaRPr>
            </a:p>
          </p:txBody>
        </p:sp>
      </p:grpSp>
      <p:grpSp>
        <p:nvGrpSpPr>
          <p:cNvPr id="22" name="Nhóm 21">
            <a:extLst>
              <a:ext uri="{FF2B5EF4-FFF2-40B4-BE49-F238E27FC236}">
                <a16:creationId xmlns:a16="http://schemas.microsoft.com/office/drawing/2014/main" id="{1F1A1733-E77E-D44F-5C0F-F7E848F2DC35}"/>
              </a:ext>
            </a:extLst>
          </p:cNvPr>
          <p:cNvGrpSpPr/>
          <p:nvPr/>
        </p:nvGrpSpPr>
        <p:grpSpPr>
          <a:xfrm>
            <a:off x="5074322" y="6952975"/>
            <a:ext cx="3962400" cy="1859628"/>
            <a:chOff x="5074322" y="6952975"/>
            <a:chExt cx="3962400" cy="1859628"/>
          </a:xfrm>
        </p:grpSpPr>
        <p:sp>
          <p:nvSpPr>
            <p:cNvPr id="16" name="Hình chữ nhật: Góc Tròn 15">
              <a:extLst>
                <a:ext uri="{FF2B5EF4-FFF2-40B4-BE49-F238E27FC236}">
                  <a16:creationId xmlns:a16="http://schemas.microsoft.com/office/drawing/2014/main" id="{01ED6E4B-C750-9FB4-C9B1-6AFA27AD90CD}"/>
                </a:ext>
              </a:extLst>
            </p:cNvPr>
            <p:cNvSpPr/>
            <p:nvPr/>
          </p:nvSpPr>
          <p:spPr>
            <a:xfrm>
              <a:off x="5074322" y="6952975"/>
              <a:ext cx="3962400" cy="1859628"/>
            </a:xfrm>
            <a:prstGeom prst="roundRect">
              <a:avLst>
                <a:gd name="adj" fmla="val 8347"/>
              </a:avLst>
            </a:prstGeom>
            <a:solidFill>
              <a:schemeClr val="bg1"/>
            </a:solidFill>
            <a:ln w="76200">
              <a:solidFill>
                <a:srgbClr val="D99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21F15950-DA21-2F39-18D1-126D5574EDB7}"/>
                </a:ext>
              </a:extLst>
            </p:cNvPr>
            <p:cNvSpPr/>
            <p:nvPr/>
          </p:nvSpPr>
          <p:spPr>
            <a:xfrm>
              <a:off x="5160735" y="7159514"/>
              <a:ext cx="3754665"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rPr>
                <a:t>Đrây Hinh</a:t>
              </a:r>
            </a:p>
            <a:p>
              <a:pPr marL="571500" indent="-571500">
                <a:buFont typeface="Wingdings" panose="05000000000000000000" pitchFamily="2" charset="2"/>
                <a:buChar char="Ø"/>
              </a:pPr>
              <a:r>
                <a:rPr lang="vi-VN" sz="4400" b="0" cap="none" spc="0">
                  <a:ln w="0"/>
                </a:rPr>
                <a:t>Buôn Kuôp</a:t>
              </a:r>
            </a:p>
          </p:txBody>
        </p:sp>
      </p:grpSp>
      <p:grpSp>
        <p:nvGrpSpPr>
          <p:cNvPr id="23" name="Nhóm 22">
            <a:extLst>
              <a:ext uri="{FF2B5EF4-FFF2-40B4-BE49-F238E27FC236}">
                <a16:creationId xmlns:a16="http://schemas.microsoft.com/office/drawing/2014/main" id="{8469BFD8-358A-F2DE-D2D6-0BEBAE106AE1}"/>
              </a:ext>
            </a:extLst>
          </p:cNvPr>
          <p:cNvGrpSpPr/>
          <p:nvPr/>
        </p:nvGrpSpPr>
        <p:grpSpPr>
          <a:xfrm>
            <a:off x="9368973" y="6952975"/>
            <a:ext cx="3962400" cy="1859628"/>
            <a:chOff x="9368973" y="6952975"/>
            <a:chExt cx="3962400" cy="1859628"/>
          </a:xfrm>
        </p:grpSpPr>
        <p:sp>
          <p:nvSpPr>
            <p:cNvPr id="17" name="Hình chữ nhật: Góc Tròn 16">
              <a:extLst>
                <a:ext uri="{FF2B5EF4-FFF2-40B4-BE49-F238E27FC236}">
                  <a16:creationId xmlns:a16="http://schemas.microsoft.com/office/drawing/2014/main" id="{727F5549-1EB9-E4BB-90BF-4AE901B3D145}"/>
                </a:ext>
              </a:extLst>
            </p:cNvPr>
            <p:cNvSpPr/>
            <p:nvPr/>
          </p:nvSpPr>
          <p:spPr>
            <a:xfrm>
              <a:off x="9368973" y="6952975"/>
              <a:ext cx="3962400" cy="1859628"/>
            </a:xfrm>
            <a:prstGeom prst="roundRect">
              <a:avLst>
                <a:gd name="adj" fmla="val 8347"/>
              </a:avLst>
            </a:prstGeom>
            <a:solidFill>
              <a:schemeClr val="bg1"/>
            </a:solidFill>
            <a:ln w="76200">
              <a:solidFill>
                <a:srgbClr val="D99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a:extLst>
                <a:ext uri="{FF2B5EF4-FFF2-40B4-BE49-F238E27FC236}">
                  <a16:creationId xmlns:a16="http://schemas.microsoft.com/office/drawing/2014/main" id="{4EFC0237-6B7C-2DD9-E81C-A3FFC63840E4}"/>
                </a:ext>
              </a:extLst>
            </p:cNvPr>
            <p:cNvSpPr/>
            <p:nvPr/>
          </p:nvSpPr>
          <p:spPr>
            <a:xfrm>
              <a:off x="9711873" y="7157700"/>
              <a:ext cx="327659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rPr>
                <a:t>Ialy</a:t>
              </a:r>
            </a:p>
            <a:p>
              <a:pPr marL="571500" indent="-571500">
                <a:buFont typeface="Wingdings" panose="05000000000000000000" pitchFamily="2" charset="2"/>
                <a:buChar char="Ø"/>
              </a:pPr>
              <a:r>
                <a:rPr lang="vi-VN" sz="4400">
                  <a:ln w="0"/>
                </a:rPr>
                <a:t>Sêsan 3</a:t>
              </a:r>
              <a:endParaRPr lang="vi-VN" sz="4400" b="0" cap="none" spc="0">
                <a:ln w="0"/>
              </a:endParaRPr>
            </a:p>
          </p:txBody>
        </p:sp>
      </p:grpSp>
      <p:grpSp>
        <p:nvGrpSpPr>
          <p:cNvPr id="26" name="Nhóm 25">
            <a:extLst>
              <a:ext uri="{FF2B5EF4-FFF2-40B4-BE49-F238E27FC236}">
                <a16:creationId xmlns:a16="http://schemas.microsoft.com/office/drawing/2014/main" id="{ED8F588C-0294-18EC-84C6-B94FBA82FF8A}"/>
              </a:ext>
            </a:extLst>
          </p:cNvPr>
          <p:cNvGrpSpPr/>
          <p:nvPr/>
        </p:nvGrpSpPr>
        <p:grpSpPr>
          <a:xfrm>
            <a:off x="13710559" y="6952975"/>
            <a:ext cx="3962400" cy="1859628"/>
            <a:chOff x="13710559" y="6952975"/>
            <a:chExt cx="3962400" cy="1859628"/>
          </a:xfrm>
        </p:grpSpPr>
        <p:sp>
          <p:nvSpPr>
            <p:cNvPr id="20" name="Hình chữ nhật: Góc Tròn 19">
              <a:extLst>
                <a:ext uri="{FF2B5EF4-FFF2-40B4-BE49-F238E27FC236}">
                  <a16:creationId xmlns:a16="http://schemas.microsoft.com/office/drawing/2014/main" id="{4F861DD7-37C7-0DC6-522B-D509B40839FD}"/>
                </a:ext>
              </a:extLst>
            </p:cNvPr>
            <p:cNvSpPr/>
            <p:nvPr/>
          </p:nvSpPr>
          <p:spPr>
            <a:xfrm>
              <a:off x="13710559" y="6952975"/>
              <a:ext cx="3962400" cy="1859628"/>
            </a:xfrm>
            <a:prstGeom prst="roundRect">
              <a:avLst>
                <a:gd name="adj" fmla="val 8347"/>
              </a:avLst>
            </a:prstGeom>
            <a:solidFill>
              <a:schemeClr val="bg1"/>
            </a:solidFill>
            <a:ln w="76200">
              <a:solidFill>
                <a:srgbClr val="D99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68F7D872-0E57-709A-334F-574CFF140E0C}"/>
                </a:ext>
              </a:extLst>
            </p:cNvPr>
            <p:cNvSpPr/>
            <p:nvPr/>
          </p:nvSpPr>
          <p:spPr>
            <a:xfrm>
              <a:off x="14249401" y="7235005"/>
              <a:ext cx="3276599" cy="144655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vi-VN" sz="4400">
                  <a:ln w="0"/>
                </a:rPr>
                <a:t>An Khê</a:t>
              </a:r>
            </a:p>
            <a:p>
              <a:pPr marL="571500" indent="-571500">
                <a:buFont typeface="Wingdings" panose="05000000000000000000" pitchFamily="2" charset="2"/>
                <a:buChar char="Ø"/>
              </a:pPr>
              <a:r>
                <a:rPr lang="vi-VN" sz="4400">
                  <a:ln w="0"/>
                </a:rPr>
                <a:t>Ayun Hạ</a:t>
              </a:r>
            </a:p>
          </p:txBody>
        </p:sp>
      </p:grpSp>
    </p:spTree>
    <p:extLst>
      <p:ext uri="{BB962C8B-B14F-4D97-AF65-F5344CB8AC3E}">
        <p14:creationId xmlns:p14="http://schemas.microsoft.com/office/powerpoint/2010/main" val="1287586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14:presetBounceEnd="7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6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726F1DF-CC5C-CF57-C9DA-5AC927C28E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Hộp Văn bản 4">
            <a:extLst>
              <a:ext uri="{FF2B5EF4-FFF2-40B4-BE49-F238E27FC236}">
                <a16:creationId xmlns:a16="http://schemas.microsoft.com/office/drawing/2014/main" id="{587A4E45-7BD1-DC0A-9E59-C063F448567E}"/>
              </a:ext>
            </a:extLst>
          </p:cNvPr>
          <p:cNvSpPr txBox="1">
            <a:spLocks noChangeAspect="1"/>
          </p:cNvSpPr>
          <p:nvPr/>
        </p:nvSpPr>
        <p:spPr>
          <a:xfrm>
            <a:off x="5983895" y="4017362"/>
            <a:ext cx="10966251" cy="2736949"/>
          </a:xfrm>
          <a:custGeom>
            <a:avLst/>
            <a:gdLst/>
            <a:ahLst/>
            <a:cxnLst/>
            <a:rect l="l" t="t" r="r" b="b"/>
            <a:pathLst>
              <a:path w="10966251" h="2736949">
                <a:moveTo>
                  <a:pt x="7287592" y="2407667"/>
                </a:moveTo>
                <a:cubicBezTo>
                  <a:pt x="7334473" y="2407667"/>
                  <a:pt x="7374098" y="2423666"/>
                  <a:pt x="7406468" y="2455664"/>
                </a:cubicBezTo>
                <a:cubicBezTo>
                  <a:pt x="7438839" y="2487662"/>
                  <a:pt x="7455024" y="2526358"/>
                  <a:pt x="7455024" y="2571750"/>
                </a:cubicBezTo>
                <a:cubicBezTo>
                  <a:pt x="7455024" y="2618631"/>
                  <a:pt x="7438653" y="2657884"/>
                  <a:pt x="7405910" y="2689510"/>
                </a:cubicBezTo>
                <a:cubicBezTo>
                  <a:pt x="7373168" y="2721136"/>
                  <a:pt x="7332985" y="2736949"/>
                  <a:pt x="7285360" y="2736949"/>
                </a:cubicBezTo>
                <a:cubicBezTo>
                  <a:pt x="7240711" y="2736949"/>
                  <a:pt x="7202946" y="2720950"/>
                  <a:pt x="7172064" y="2688952"/>
                </a:cubicBezTo>
                <a:cubicBezTo>
                  <a:pt x="7141182" y="2656954"/>
                  <a:pt x="7125741" y="2617887"/>
                  <a:pt x="7125741" y="2571750"/>
                </a:cubicBezTo>
                <a:cubicBezTo>
                  <a:pt x="7125741" y="2526358"/>
                  <a:pt x="7141368" y="2487662"/>
                  <a:pt x="7172622" y="2455664"/>
                </a:cubicBezTo>
                <a:cubicBezTo>
                  <a:pt x="7203876" y="2423666"/>
                  <a:pt x="7242199" y="2407667"/>
                  <a:pt x="7287592" y="2407667"/>
                </a:cubicBezTo>
                <a:close/>
                <a:moveTo>
                  <a:pt x="2093119" y="2407667"/>
                </a:moveTo>
                <a:cubicBezTo>
                  <a:pt x="2139999" y="2407667"/>
                  <a:pt x="2179625" y="2423666"/>
                  <a:pt x="2211995" y="2455664"/>
                </a:cubicBezTo>
                <a:cubicBezTo>
                  <a:pt x="2244365" y="2487662"/>
                  <a:pt x="2260551" y="2526358"/>
                  <a:pt x="2260551" y="2571750"/>
                </a:cubicBezTo>
                <a:cubicBezTo>
                  <a:pt x="2260551" y="2618631"/>
                  <a:pt x="2244180" y="2657884"/>
                  <a:pt x="2211438" y="2689510"/>
                </a:cubicBezTo>
                <a:cubicBezTo>
                  <a:pt x="2178695" y="2721136"/>
                  <a:pt x="2138511" y="2736949"/>
                  <a:pt x="2090887" y="2736949"/>
                </a:cubicBezTo>
                <a:cubicBezTo>
                  <a:pt x="2046238" y="2736949"/>
                  <a:pt x="2008473" y="2720950"/>
                  <a:pt x="1977591" y="2688952"/>
                </a:cubicBezTo>
                <a:cubicBezTo>
                  <a:pt x="1946709" y="2656954"/>
                  <a:pt x="1931268" y="2617887"/>
                  <a:pt x="1931268" y="2571750"/>
                </a:cubicBezTo>
                <a:cubicBezTo>
                  <a:pt x="1931268" y="2526358"/>
                  <a:pt x="1946896" y="2487662"/>
                  <a:pt x="1978149" y="2455664"/>
                </a:cubicBezTo>
                <a:cubicBezTo>
                  <a:pt x="2009403" y="2423666"/>
                  <a:pt x="2047727" y="2407667"/>
                  <a:pt x="2093119" y="2407667"/>
                </a:cubicBezTo>
                <a:close/>
                <a:moveTo>
                  <a:pt x="2026147" y="1503536"/>
                </a:moveTo>
                <a:cubicBezTo>
                  <a:pt x="2009031" y="1546697"/>
                  <a:pt x="1982242" y="1617390"/>
                  <a:pt x="1945779" y="1715616"/>
                </a:cubicBezTo>
                <a:cubicBezTo>
                  <a:pt x="1925687" y="1772171"/>
                  <a:pt x="1901875" y="1849190"/>
                  <a:pt x="1874342" y="1946672"/>
                </a:cubicBezTo>
                <a:cubicBezTo>
                  <a:pt x="1896666" y="1946672"/>
                  <a:pt x="1947268" y="1942207"/>
                  <a:pt x="2026147" y="1933278"/>
                </a:cubicBezTo>
                <a:cubicBezTo>
                  <a:pt x="2073772" y="1926580"/>
                  <a:pt x="2125489" y="1915046"/>
                  <a:pt x="2181300" y="1898675"/>
                </a:cubicBezTo>
                <a:cubicBezTo>
                  <a:pt x="2168649" y="1859236"/>
                  <a:pt x="2146325" y="1795239"/>
                  <a:pt x="2114327" y="1706687"/>
                </a:cubicBezTo>
                <a:cubicBezTo>
                  <a:pt x="2094980" y="1657573"/>
                  <a:pt x="2065585" y="1589857"/>
                  <a:pt x="2026147" y="1503536"/>
                </a:cubicBezTo>
                <a:close/>
                <a:moveTo>
                  <a:pt x="5594817" y="1256557"/>
                </a:moveTo>
                <a:cubicBezTo>
                  <a:pt x="5583887" y="1256290"/>
                  <a:pt x="5572701" y="1256389"/>
                  <a:pt x="5561260" y="1256854"/>
                </a:cubicBezTo>
                <a:lnTo>
                  <a:pt x="5545633" y="1956718"/>
                </a:lnTo>
                <a:cubicBezTo>
                  <a:pt x="5640883" y="1950765"/>
                  <a:pt x="5718646" y="1919883"/>
                  <a:pt x="5778921" y="1864072"/>
                </a:cubicBezTo>
                <a:cubicBezTo>
                  <a:pt x="5854823" y="1794867"/>
                  <a:pt x="5892775" y="1692920"/>
                  <a:pt x="5892775" y="1558231"/>
                </a:cubicBezTo>
                <a:cubicBezTo>
                  <a:pt x="5892775" y="1448842"/>
                  <a:pt x="5857428" y="1368103"/>
                  <a:pt x="5786735" y="1316013"/>
                </a:cubicBezTo>
                <a:cubicBezTo>
                  <a:pt x="5735296" y="1278248"/>
                  <a:pt x="5671323" y="1258429"/>
                  <a:pt x="5594817" y="1256557"/>
                </a:cubicBezTo>
                <a:close/>
                <a:moveTo>
                  <a:pt x="8016552" y="550292"/>
                </a:moveTo>
                <a:lnTo>
                  <a:pt x="8576889" y="550292"/>
                </a:lnTo>
                <a:lnTo>
                  <a:pt x="8992120" y="943198"/>
                </a:lnTo>
                <a:cubicBezTo>
                  <a:pt x="8992120" y="853157"/>
                  <a:pt x="8990632" y="782464"/>
                  <a:pt x="8987655" y="731118"/>
                </a:cubicBezTo>
                <a:cubicBezTo>
                  <a:pt x="8985423" y="685725"/>
                  <a:pt x="8980958" y="625450"/>
                  <a:pt x="8974261" y="550292"/>
                </a:cubicBezTo>
                <a:lnTo>
                  <a:pt x="9388375" y="550292"/>
                </a:lnTo>
                <a:cubicBezTo>
                  <a:pt x="9377957" y="700608"/>
                  <a:pt x="9363446" y="962918"/>
                  <a:pt x="9344843" y="1337221"/>
                </a:cubicBezTo>
                <a:cubicBezTo>
                  <a:pt x="9333680" y="1612553"/>
                  <a:pt x="9324379" y="1929185"/>
                  <a:pt x="9316937" y="2287116"/>
                </a:cubicBezTo>
                <a:cubicBezTo>
                  <a:pt x="9219455" y="2210470"/>
                  <a:pt x="9070999" y="2096244"/>
                  <a:pt x="8871569" y="1944440"/>
                </a:cubicBezTo>
                <a:cubicBezTo>
                  <a:pt x="8785249" y="1884164"/>
                  <a:pt x="8656513" y="1793751"/>
                  <a:pt x="8485360" y="1673200"/>
                </a:cubicBezTo>
                <a:lnTo>
                  <a:pt x="8474198" y="2264792"/>
                </a:lnTo>
                <a:lnTo>
                  <a:pt x="8114778" y="2264792"/>
                </a:lnTo>
                <a:cubicBezTo>
                  <a:pt x="8108825" y="2113732"/>
                  <a:pt x="8095058" y="1828726"/>
                  <a:pt x="8073478" y="1409775"/>
                </a:cubicBezTo>
                <a:cubicBezTo>
                  <a:pt x="8054875" y="1070446"/>
                  <a:pt x="8035899" y="783952"/>
                  <a:pt x="8016552" y="550292"/>
                </a:cubicBezTo>
                <a:close/>
                <a:moveTo>
                  <a:pt x="6416947" y="550292"/>
                </a:moveTo>
                <a:lnTo>
                  <a:pt x="7136904" y="550292"/>
                </a:lnTo>
                <a:cubicBezTo>
                  <a:pt x="7133183" y="648518"/>
                  <a:pt x="7128718" y="808509"/>
                  <a:pt x="7123509" y="1030262"/>
                </a:cubicBezTo>
                <a:cubicBezTo>
                  <a:pt x="7121277" y="1153790"/>
                  <a:pt x="7122021" y="1329035"/>
                  <a:pt x="7125741" y="1555998"/>
                </a:cubicBezTo>
                <a:cubicBezTo>
                  <a:pt x="7126486" y="1728639"/>
                  <a:pt x="7141368" y="1845097"/>
                  <a:pt x="7170390" y="1905372"/>
                </a:cubicBezTo>
                <a:cubicBezTo>
                  <a:pt x="7200900" y="1969368"/>
                  <a:pt x="7261919" y="2001366"/>
                  <a:pt x="7353448" y="2001366"/>
                </a:cubicBezTo>
                <a:cubicBezTo>
                  <a:pt x="7379493" y="2001366"/>
                  <a:pt x="7408515" y="1993925"/>
                  <a:pt x="7440513" y="1979042"/>
                </a:cubicBezTo>
                <a:cubicBezTo>
                  <a:pt x="7440513" y="1825749"/>
                  <a:pt x="7436048" y="1582043"/>
                  <a:pt x="7427118" y="1247924"/>
                </a:cubicBezTo>
                <a:cubicBezTo>
                  <a:pt x="7419677" y="1080492"/>
                  <a:pt x="7405910" y="847948"/>
                  <a:pt x="7385819" y="550292"/>
                </a:cubicBezTo>
                <a:lnTo>
                  <a:pt x="7937227" y="550292"/>
                </a:lnTo>
                <a:lnTo>
                  <a:pt x="7911554" y="1272481"/>
                </a:lnTo>
                <a:cubicBezTo>
                  <a:pt x="7904113" y="1478608"/>
                  <a:pt x="7900392" y="1790403"/>
                  <a:pt x="7900392" y="2207865"/>
                </a:cubicBezTo>
                <a:cubicBezTo>
                  <a:pt x="7709892" y="2276326"/>
                  <a:pt x="7515671" y="2310557"/>
                  <a:pt x="7317730" y="2310557"/>
                </a:cubicBezTo>
                <a:cubicBezTo>
                  <a:pt x="7073652" y="2310557"/>
                  <a:pt x="6887989" y="2261816"/>
                  <a:pt x="6760740" y="2164333"/>
                </a:cubicBezTo>
                <a:cubicBezTo>
                  <a:pt x="6652840" y="2081734"/>
                  <a:pt x="6576565" y="1952997"/>
                  <a:pt x="6531917" y="1778124"/>
                </a:cubicBezTo>
                <a:cubicBezTo>
                  <a:pt x="6505873" y="1677665"/>
                  <a:pt x="6481315" y="1493863"/>
                  <a:pt x="6458247" y="1226716"/>
                </a:cubicBezTo>
                <a:cubicBezTo>
                  <a:pt x="6435923" y="979661"/>
                  <a:pt x="6422157" y="754186"/>
                  <a:pt x="6416947" y="550292"/>
                </a:cubicBezTo>
                <a:close/>
                <a:moveTo>
                  <a:pt x="2920677" y="550292"/>
                </a:moveTo>
                <a:lnTo>
                  <a:pt x="3481015" y="550292"/>
                </a:lnTo>
                <a:lnTo>
                  <a:pt x="3896245" y="943198"/>
                </a:lnTo>
                <a:cubicBezTo>
                  <a:pt x="3896245" y="853157"/>
                  <a:pt x="3894757" y="782464"/>
                  <a:pt x="3891781" y="731118"/>
                </a:cubicBezTo>
                <a:cubicBezTo>
                  <a:pt x="3889549" y="685725"/>
                  <a:pt x="3885083" y="625450"/>
                  <a:pt x="3878386" y="550292"/>
                </a:cubicBezTo>
                <a:lnTo>
                  <a:pt x="4292501" y="550292"/>
                </a:lnTo>
                <a:cubicBezTo>
                  <a:pt x="4282083" y="700608"/>
                  <a:pt x="4267571" y="962918"/>
                  <a:pt x="4248968" y="1337221"/>
                </a:cubicBezTo>
                <a:cubicBezTo>
                  <a:pt x="4237806" y="1612553"/>
                  <a:pt x="4228505" y="1929185"/>
                  <a:pt x="4221063" y="2287116"/>
                </a:cubicBezTo>
                <a:cubicBezTo>
                  <a:pt x="4123581" y="2210470"/>
                  <a:pt x="3975125" y="2096244"/>
                  <a:pt x="3775695" y="1944440"/>
                </a:cubicBezTo>
                <a:cubicBezTo>
                  <a:pt x="3689375" y="1884164"/>
                  <a:pt x="3560638" y="1793751"/>
                  <a:pt x="3389486" y="1673200"/>
                </a:cubicBezTo>
                <a:lnTo>
                  <a:pt x="3378323" y="2264792"/>
                </a:lnTo>
                <a:lnTo>
                  <a:pt x="3018903" y="2264792"/>
                </a:lnTo>
                <a:cubicBezTo>
                  <a:pt x="3012951" y="2113732"/>
                  <a:pt x="2999185" y="1828726"/>
                  <a:pt x="2977604" y="1409775"/>
                </a:cubicBezTo>
                <a:cubicBezTo>
                  <a:pt x="2959001" y="1070446"/>
                  <a:pt x="2940025" y="783952"/>
                  <a:pt x="2920677" y="550292"/>
                </a:cubicBezTo>
                <a:close/>
                <a:moveTo>
                  <a:pt x="1830809" y="550292"/>
                </a:moveTo>
                <a:lnTo>
                  <a:pt x="2501652" y="550292"/>
                </a:lnTo>
                <a:cubicBezTo>
                  <a:pt x="2522487" y="667122"/>
                  <a:pt x="2579415" y="939105"/>
                  <a:pt x="2672432" y="1366243"/>
                </a:cubicBezTo>
                <a:cubicBezTo>
                  <a:pt x="2723778" y="1589485"/>
                  <a:pt x="2794843" y="1889001"/>
                  <a:pt x="2885629" y="2264792"/>
                </a:cubicBezTo>
                <a:lnTo>
                  <a:pt x="2275062" y="2264792"/>
                </a:lnTo>
                <a:lnTo>
                  <a:pt x="2233762" y="2116336"/>
                </a:lnTo>
                <a:cubicBezTo>
                  <a:pt x="2216646" y="2123033"/>
                  <a:pt x="2173859" y="2145730"/>
                  <a:pt x="2105397" y="2184425"/>
                </a:cubicBezTo>
                <a:cubicBezTo>
                  <a:pt x="2061493" y="2212702"/>
                  <a:pt x="2012752" y="2250281"/>
                  <a:pt x="1959174" y="2297162"/>
                </a:cubicBezTo>
                <a:lnTo>
                  <a:pt x="1895549" y="2162101"/>
                </a:lnTo>
                <a:cubicBezTo>
                  <a:pt x="1882899" y="2135312"/>
                  <a:pt x="1864668" y="2097733"/>
                  <a:pt x="1840855" y="2049364"/>
                </a:cubicBezTo>
                <a:lnTo>
                  <a:pt x="1780580" y="2264792"/>
                </a:lnTo>
                <a:lnTo>
                  <a:pt x="1456879" y="2264792"/>
                </a:lnTo>
                <a:cubicBezTo>
                  <a:pt x="1504503" y="2080989"/>
                  <a:pt x="1578174" y="1777752"/>
                  <a:pt x="1677889" y="1355080"/>
                </a:cubicBezTo>
                <a:cubicBezTo>
                  <a:pt x="1738908" y="1072306"/>
                  <a:pt x="1789881" y="804044"/>
                  <a:pt x="1830809" y="550292"/>
                </a:cubicBezTo>
                <a:close/>
                <a:moveTo>
                  <a:pt x="0" y="550292"/>
                </a:moveTo>
                <a:lnTo>
                  <a:pt x="789162" y="550292"/>
                </a:lnTo>
                <a:cubicBezTo>
                  <a:pt x="796602" y="620985"/>
                  <a:pt x="814090" y="735955"/>
                  <a:pt x="841624" y="895201"/>
                </a:cubicBezTo>
                <a:cubicBezTo>
                  <a:pt x="860227" y="980033"/>
                  <a:pt x="889248" y="1096864"/>
                  <a:pt x="928688" y="1245692"/>
                </a:cubicBezTo>
                <a:cubicBezTo>
                  <a:pt x="949524" y="1173510"/>
                  <a:pt x="980033" y="1055935"/>
                  <a:pt x="1020218" y="892969"/>
                </a:cubicBezTo>
                <a:cubicBezTo>
                  <a:pt x="1038820" y="805160"/>
                  <a:pt x="1060029" y="690934"/>
                  <a:pt x="1083841" y="550292"/>
                </a:cubicBezTo>
                <a:lnTo>
                  <a:pt x="1472282" y="550292"/>
                </a:lnTo>
                <a:cubicBezTo>
                  <a:pt x="1410519" y="733350"/>
                  <a:pt x="1311549" y="1032123"/>
                  <a:pt x="1175371" y="1446610"/>
                </a:cubicBezTo>
                <a:cubicBezTo>
                  <a:pt x="1112863" y="1641574"/>
                  <a:pt x="1032124" y="1914302"/>
                  <a:pt x="933153" y="2264792"/>
                </a:cubicBezTo>
                <a:lnTo>
                  <a:pt x="544712" y="2264792"/>
                </a:lnTo>
                <a:cubicBezTo>
                  <a:pt x="494853" y="2095128"/>
                  <a:pt x="411510" y="1817936"/>
                  <a:pt x="294680" y="1433215"/>
                </a:cubicBezTo>
                <a:cubicBezTo>
                  <a:pt x="228452" y="1220391"/>
                  <a:pt x="130224" y="926083"/>
                  <a:pt x="0" y="550292"/>
                </a:cubicBezTo>
                <a:close/>
                <a:moveTo>
                  <a:pt x="10424888" y="527968"/>
                </a:moveTo>
                <a:cubicBezTo>
                  <a:pt x="10531300" y="527968"/>
                  <a:pt x="10645526" y="536153"/>
                  <a:pt x="10767565" y="552524"/>
                </a:cubicBezTo>
                <a:lnTo>
                  <a:pt x="10828957" y="1256854"/>
                </a:lnTo>
                <a:cubicBezTo>
                  <a:pt x="10779843" y="1238250"/>
                  <a:pt x="10709894" y="1228948"/>
                  <a:pt x="10619109" y="1228948"/>
                </a:cubicBezTo>
                <a:cubicBezTo>
                  <a:pt x="10503767" y="1228948"/>
                  <a:pt x="10399588" y="1264295"/>
                  <a:pt x="10306570" y="1334989"/>
                </a:cubicBezTo>
                <a:cubicBezTo>
                  <a:pt x="10202390" y="1414612"/>
                  <a:pt x="10150300" y="1515815"/>
                  <a:pt x="10150300" y="1638598"/>
                </a:cubicBezTo>
                <a:cubicBezTo>
                  <a:pt x="10150300" y="1754684"/>
                  <a:pt x="10194577" y="1844353"/>
                  <a:pt x="10283130" y="1907605"/>
                </a:cubicBezTo>
                <a:cubicBezTo>
                  <a:pt x="10357544" y="1961183"/>
                  <a:pt x="10443492" y="1986484"/>
                  <a:pt x="10540974" y="1983507"/>
                </a:cubicBezTo>
                <a:lnTo>
                  <a:pt x="10523115" y="1759149"/>
                </a:lnTo>
                <a:cubicBezTo>
                  <a:pt x="10518650" y="1713012"/>
                  <a:pt x="10508604" y="1637110"/>
                  <a:pt x="10492977" y="1531442"/>
                </a:cubicBezTo>
                <a:lnTo>
                  <a:pt x="10966251" y="1531442"/>
                </a:lnTo>
                <a:cubicBezTo>
                  <a:pt x="10958809" y="1594694"/>
                  <a:pt x="10947647" y="1714128"/>
                  <a:pt x="10932765" y="1889745"/>
                </a:cubicBezTo>
                <a:cubicBezTo>
                  <a:pt x="10925323" y="1994669"/>
                  <a:pt x="10918253" y="2118941"/>
                  <a:pt x="10911557" y="2262560"/>
                </a:cubicBezTo>
                <a:cubicBezTo>
                  <a:pt x="10811841" y="2291581"/>
                  <a:pt x="10666362" y="2306092"/>
                  <a:pt x="10475118" y="2306092"/>
                </a:cubicBezTo>
                <a:cubicBezTo>
                  <a:pt x="10190856" y="2306092"/>
                  <a:pt x="9959800" y="2242096"/>
                  <a:pt x="9781951" y="2114104"/>
                </a:cubicBezTo>
                <a:cubicBezTo>
                  <a:pt x="9572103" y="1961555"/>
                  <a:pt x="9467179" y="1734592"/>
                  <a:pt x="9467179" y="1433215"/>
                </a:cubicBezTo>
                <a:cubicBezTo>
                  <a:pt x="9467179" y="1144489"/>
                  <a:pt x="9559081" y="919013"/>
                  <a:pt x="9742883" y="756791"/>
                </a:cubicBezTo>
                <a:cubicBezTo>
                  <a:pt x="9915524" y="604242"/>
                  <a:pt x="10142859" y="527968"/>
                  <a:pt x="10424888" y="527968"/>
                </a:cubicBezTo>
                <a:close/>
                <a:moveTo>
                  <a:pt x="5331321" y="520154"/>
                </a:moveTo>
                <a:cubicBezTo>
                  <a:pt x="5644604" y="520154"/>
                  <a:pt x="5889799" y="593080"/>
                  <a:pt x="6066903" y="738931"/>
                </a:cubicBezTo>
                <a:cubicBezTo>
                  <a:pt x="6255915" y="895201"/>
                  <a:pt x="6350421" y="1122536"/>
                  <a:pt x="6350421" y="1420937"/>
                </a:cubicBezTo>
                <a:cubicBezTo>
                  <a:pt x="6350421" y="1689572"/>
                  <a:pt x="6267077" y="1900907"/>
                  <a:pt x="6100390" y="2054945"/>
                </a:cubicBezTo>
                <a:cubicBezTo>
                  <a:pt x="5928493" y="2214935"/>
                  <a:pt x="5686276" y="2294930"/>
                  <a:pt x="5373737" y="2294930"/>
                </a:cubicBezTo>
                <a:cubicBezTo>
                  <a:pt x="5172819" y="2294930"/>
                  <a:pt x="5017665" y="2284884"/>
                  <a:pt x="4908277" y="2264792"/>
                </a:cubicBezTo>
                <a:lnTo>
                  <a:pt x="4878139" y="1435448"/>
                </a:lnTo>
                <a:cubicBezTo>
                  <a:pt x="4868465" y="1222623"/>
                  <a:pt x="4850978" y="929059"/>
                  <a:pt x="4825677" y="554757"/>
                </a:cubicBezTo>
                <a:cubicBezTo>
                  <a:pt x="4987155" y="531688"/>
                  <a:pt x="5155703" y="520154"/>
                  <a:pt x="5331321" y="520154"/>
                </a:cubicBezTo>
                <a:close/>
                <a:moveTo>
                  <a:pt x="2183532" y="0"/>
                </a:moveTo>
                <a:cubicBezTo>
                  <a:pt x="2225204" y="28277"/>
                  <a:pt x="2294410" y="71065"/>
                  <a:pt x="2391147" y="128364"/>
                </a:cubicBezTo>
                <a:cubicBezTo>
                  <a:pt x="2449190" y="158874"/>
                  <a:pt x="2525465" y="192360"/>
                  <a:pt x="2619970" y="228823"/>
                </a:cubicBezTo>
                <a:lnTo>
                  <a:pt x="2537371" y="445368"/>
                </a:lnTo>
                <a:lnTo>
                  <a:pt x="2357661" y="362768"/>
                </a:lnTo>
                <a:cubicBezTo>
                  <a:pt x="2317478" y="344909"/>
                  <a:pt x="2259434" y="315515"/>
                  <a:pt x="2183532" y="274588"/>
                </a:cubicBezTo>
                <a:cubicBezTo>
                  <a:pt x="2151535" y="293191"/>
                  <a:pt x="2097583" y="322585"/>
                  <a:pt x="2021682" y="362768"/>
                </a:cubicBezTo>
                <a:cubicBezTo>
                  <a:pt x="1968848" y="387325"/>
                  <a:pt x="1905595" y="414858"/>
                  <a:pt x="1831926" y="445368"/>
                </a:cubicBezTo>
                <a:lnTo>
                  <a:pt x="1749326" y="228823"/>
                </a:lnTo>
                <a:cubicBezTo>
                  <a:pt x="1794719" y="210964"/>
                  <a:pt x="1870993" y="177477"/>
                  <a:pt x="1978149" y="128364"/>
                </a:cubicBezTo>
                <a:cubicBezTo>
                  <a:pt x="2031728" y="100087"/>
                  <a:pt x="2100189" y="57299"/>
                  <a:pt x="2183532" y="0"/>
                </a:cubicBezTo>
                <a:close/>
              </a:path>
            </a:pathLst>
          </a:custGeom>
          <a:solidFill>
            <a:schemeClr val="bg1"/>
          </a:solidFill>
          <a:ln w="28575">
            <a:solidFill>
              <a:schemeClr val="tx1"/>
            </a:solidFill>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lnSpc>
                <a:spcPts val="12285"/>
              </a:lnSpc>
              <a:defRPr sz="18000" spc="-54">
                <a:solidFill>
                  <a:schemeClr val="bg1"/>
                </a:solidFill>
                <a:latin typeface="UTM Showcard" panose="02040603050506020204" pitchFamily="18" charset="0"/>
              </a:defRPr>
            </a:lvl1pPr>
          </a:lstStyle>
          <a:p>
            <a:endParaRPr lang="en-US"/>
          </a:p>
        </p:txBody>
      </p:sp>
    </p:spTree>
    <p:extLst>
      <p:ext uri="{BB962C8B-B14F-4D97-AF65-F5344CB8AC3E}">
        <p14:creationId xmlns:p14="http://schemas.microsoft.com/office/powerpoint/2010/main" val="297394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grpSp>
        <p:nvGrpSpPr>
          <p:cNvPr id="35" name="Nhóm 34">
            <a:extLst>
              <a:ext uri="{FF2B5EF4-FFF2-40B4-BE49-F238E27FC236}">
                <a16:creationId xmlns:a16="http://schemas.microsoft.com/office/drawing/2014/main" id="{DD6D1BF8-6AAB-F20D-A469-F66C7279FF09}"/>
              </a:ext>
            </a:extLst>
          </p:cNvPr>
          <p:cNvGrpSpPr/>
          <p:nvPr/>
        </p:nvGrpSpPr>
        <p:grpSpPr>
          <a:xfrm>
            <a:off x="762000" y="419100"/>
            <a:ext cx="17068800" cy="3276600"/>
            <a:chOff x="685800" y="2705100"/>
            <a:chExt cx="17068800" cy="32766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32766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2362200" y="3094258"/>
              <a:ext cx="15392400" cy="2585323"/>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Em hãy sưu tầm thông tin về một sản phẩm nông nghiệp của vùng Tây Nguyên và giới thiệu với các bạn cùng lớp.</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46951" y="915739"/>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6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14:presetBounceEnd="7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6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D5CA329-99D2-4C5D-80AF-6CF7DB0B8CBB}"/>
              </a:ext>
            </a:extLst>
          </p:cNvPr>
          <p:cNvSpPr txBox="1"/>
          <p:nvPr/>
        </p:nvSpPr>
        <p:spPr>
          <a:xfrm>
            <a:off x="3352800" y="4214154"/>
            <a:ext cx="9144000" cy="708014"/>
          </a:xfrm>
          <a:prstGeom prst="rect">
            <a:avLst/>
          </a:prstGeom>
          <a:noFill/>
        </p:spPr>
        <p:txBody>
          <a:bodyPr wrap="square">
            <a:spAutoFit/>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en-US" sz="4001" b="0" i="0" u="none" strike="noStrike" kern="1200" cap="none" spc="0" normalizeH="0" baseline="0" noProof="0">
                <a:ln>
                  <a:noFill/>
                </a:ln>
                <a:solidFill>
                  <a:prstClr val="black"/>
                </a:solidFill>
                <a:effectLst/>
                <a:uLnTx/>
                <a:uFillTx/>
                <a:latin typeface="Calibri"/>
                <a:ea typeface="+mn-ea"/>
                <a:cs typeface="+mn-cs"/>
                <a:hlinkClick r:id="rId3"/>
              </a:rPr>
              <a:t>https://zalo.me/g/wvrerm321</a:t>
            </a:r>
            <a:r>
              <a:rPr kumimoji="0" lang="vi-VN" sz="4001" b="0" i="0" u="none" strike="noStrike" kern="1200" cap="none" spc="0" normalizeH="0" baseline="0" noProof="0">
                <a:ln>
                  <a:noFill/>
                </a:ln>
                <a:solidFill>
                  <a:prstClr val="black"/>
                </a:solidFill>
                <a:effectLst/>
                <a:uLnTx/>
                <a:uFillTx/>
                <a:latin typeface="Calibri"/>
                <a:ea typeface="+mn-ea"/>
                <a:cs typeface="+mn-cs"/>
                <a:hlinkClick r:id="rId3"/>
              </a:rPr>
              <a:t> </a:t>
            </a:r>
            <a:endParaRPr kumimoji="0" lang="en-US" sz="4001" b="0" i="0" u="none" strike="noStrike" kern="1200" cap="none" spc="0" normalizeH="0" baseline="0" noProof="0">
              <a:ln>
                <a:noFill/>
              </a:ln>
              <a:solidFill>
                <a:prstClr val="black"/>
              </a:solidFill>
              <a:effectLst/>
              <a:uLnTx/>
              <a:uFillTx/>
              <a:latin typeface="Calibri"/>
              <a:ea typeface="+mn-ea"/>
              <a:cs typeface="+mn-cs"/>
            </a:endParaRPr>
          </a:p>
        </p:txBody>
      </p:sp>
      <p:sp>
        <p:nvSpPr>
          <p:cNvPr id="4" name="Hộp Văn bản 3">
            <a:hlinkClick r:id="rId4"/>
            <a:extLst>
              <a:ext uri="{FF2B5EF4-FFF2-40B4-BE49-F238E27FC236}">
                <a16:creationId xmlns:a16="http://schemas.microsoft.com/office/drawing/2014/main" id="{1FACAB1D-2F84-5DCB-02DA-69A0128E9ECC}"/>
              </a:ext>
            </a:extLst>
          </p:cNvPr>
          <p:cNvSpPr txBox="1"/>
          <p:nvPr/>
        </p:nvSpPr>
        <p:spPr>
          <a:xfrm>
            <a:off x="4572000" y="5829300"/>
            <a:ext cx="9829800" cy="1015663"/>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hlinkClick r:id="rId4"/>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Hình ảnh 1">
            <a:extLst>
              <a:ext uri="{FF2B5EF4-FFF2-40B4-BE49-F238E27FC236}">
                <a16:creationId xmlns:a16="http://schemas.microsoft.com/office/drawing/2014/main" id="{B1518200-A10A-1BCB-ABC0-4807468CA6A0}"/>
              </a:ext>
            </a:extLst>
          </p:cNvPr>
          <p:cNvPicPr>
            <a:picLocks noChangeAspect="1"/>
          </p:cNvPicPr>
          <p:nvPr/>
        </p:nvPicPr>
        <p:blipFill>
          <a:blip r:embed="rId5"/>
          <a:stretch>
            <a:fillRect/>
          </a:stretch>
        </p:blipFill>
        <p:spPr>
          <a:xfrm>
            <a:off x="15653479" y="647700"/>
            <a:ext cx="2615471" cy="3129887"/>
          </a:xfrm>
          <a:prstGeom prst="rect">
            <a:avLst/>
          </a:prstGeom>
        </p:spPr>
      </p:pic>
      <p:sp>
        <p:nvSpPr>
          <p:cNvPr id="5" name="Hình chữ nhật 4">
            <a:extLst>
              <a:ext uri="{FF2B5EF4-FFF2-40B4-BE49-F238E27FC236}">
                <a16:creationId xmlns:a16="http://schemas.microsoft.com/office/drawing/2014/main" id="{BB1C8045-CDB8-C23F-0517-833DD206F9AF}"/>
              </a:ext>
            </a:extLst>
          </p:cNvPr>
          <p:cNvSpPr/>
          <p:nvPr/>
        </p:nvSpPr>
        <p:spPr>
          <a:xfrm>
            <a:off x="15577396" y="3802650"/>
            <a:ext cx="2658275" cy="4832092"/>
          </a:xfrm>
          <a:prstGeom prst="rect">
            <a:avLst/>
          </a:prstGeom>
          <a:solidFill>
            <a:srgbClr val="C0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Hoặc tham gia bằng cách quét mã này trên điện thoại</a:t>
            </a:r>
          </a:p>
        </p:txBody>
      </p:sp>
    </p:spTree>
    <p:extLst>
      <p:ext uri="{BB962C8B-B14F-4D97-AF65-F5344CB8AC3E}">
        <p14:creationId xmlns:p14="http://schemas.microsoft.com/office/powerpoint/2010/main" val="219733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970489AC-9278-A133-3341-07FB6033E1FD}"/>
                  </a:ext>
                </a:extLst>
              </p:cNvPr>
              <p:cNvGraphicFramePr>
                <a:graphicFrameLocks noChangeAspect="1"/>
              </p:cNvGraphicFramePr>
              <p:nvPr>
                <p:extLst>
                  <p:ext uri="{D42A27DB-BD31-4B8C-83A1-F6EECF244321}">
                    <p14:modId xmlns:p14="http://schemas.microsoft.com/office/powerpoint/2010/main" val="2032125669"/>
                  </p:ext>
                </p:extLst>
              </p:nvPr>
            </p:nvGraphicFramePr>
            <p:xfrm>
              <a:off x="-152400" y="190500"/>
              <a:ext cx="18059400" cy="9931974"/>
            </p:xfrm>
            <a:graphic>
              <a:graphicData uri="http://schemas.microsoft.com/office/powerpoint/2016/summaryzoom">
                <psuz:summaryZm>
                  <psuz:summaryZmObj sectionId="{CDF2255B-D6A3-4123-9E3D-3C7B6551E7F7}">
                    <psuz:zmPr id="{D956CF1A-EE4D-4B63-983E-9BD3D11EE472}" transitionDur="1000">
                      <p166:blipFill xmlns:p166="http://schemas.microsoft.com/office/powerpoint/2016/6/main">
                        <a:blip r:embed="rId2"/>
                        <a:stretch>
                          <a:fillRect/>
                        </a:stretch>
                      </p166:blipFill>
                      <p166:spPr xmlns:p166="http://schemas.microsoft.com/office/powerpoint/2016/6/main">
                        <a:xfrm>
                          <a:off x="935141" y="347619"/>
                          <a:ext cx="7945579" cy="4469388"/>
                        </a:xfrm>
                        <a:prstGeom prst="rect">
                          <a:avLst/>
                        </a:prstGeom>
                        <a:ln w="3175">
                          <a:solidFill>
                            <a:prstClr val="ltGray"/>
                          </a:solidFill>
                        </a:ln>
                      </p166:spPr>
                    </psuz:zmPr>
                  </psuz:summaryZmObj>
                  <psuz:summaryZmObj sectionId="{7297DC27-998B-4BD4-AE4A-00347B54C6D2}">
                    <psuz:zmPr id="{8680B7F3-1B55-4548-BD62-34AB6D609D2C}" transitionDur="1000">
                      <p166:blipFill xmlns:p166="http://schemas.microsoft.com/office/powerpoint/2016/6/main">
                        <a:blip r:embed="rId3"/>
                        <a:stretch>
                          <a:fillRect/>
                        </a:stretch>
                      </p166:blipFill>
                      <p166:spPr xmlns:p166="http://schemas.microsoft.com/office/powerpoint/2016/6/main">
                        <a:xfrm>
                          <a:off x="9178679" y="347619"/>
                          <a:ext cx="7945579" cy="4469388"/>
                        </a:xfrm>
                        <a:prstGeom prst="rect">
                          <a:avLst/>
                        </a:prstGeom>
                        <a:ln w="3175">
                          <a:solidFill>
                            <a:prstClr val="ltGray"/>
                          </a:solidFill>
                        </a:ln>
                      </p166:spPr>
                    </psuz:zmPr>
                  </psuz:summaryZmObj>
                  <psuz:summaryZmObj sectionId="{50B54766-C1B0-48AC-B8BD-3D8BA737D6B5}">
                    <psuz:zmPr id="{B8657FAD-7AE4-47A4-ABAB-E587289E88D4}" transitionDur="1000">
                      <p166:blipFill xmlns:p166="http://schemas.microsoft.com/office/powerpoint/2016/6/main">
                        <a:blip r:embed="rId4"/>
                        <a:stretch>
                          <a:fillRect/>
                        </a:stretch>
                      </p166:blipFill>
                      <p166:spPr xmlns:p166="http://schemas.microsoft.com/office/powerpoint/2016/6/main">
                        <a:xfrm>
                          <a:off x="935141" y="5114966"/>
                          <a:ext cx="7945579" cy="4469388"/>
                        </a:xfrm>
                        <a:prstGeom prst="rect">
                          <a:avLst/>
                        </a:prstGeom>
                        <a:ln w="3175">
                          <a:solidFill>
                            <a:prstClr val="ltGray"/>
                          </a:solidFill>
                        </a:ln>
                      </p166:spPr>
                    </psuz:zmPr>
                  </psuz:summaryZmObj>
                  <psuz:summaryZmObj sectionId="{AB23904D-483A-4130-B030-A3D8D8B46B15}">
                    <psuz:zmPr id="{FC3C36C8-90D6-4AD7-B220-90F4AB02C2B5}" transitionDur="1000">
                      <p166:blipFill xmlns:p166="http://schemas.microsoft.com/office/powerpoint/2016/6/main">
                        <a:blip r:embed="rId5"/>
                        <a:stretch>
                          <a:fillRect/>
                        </a:stretch>
                      </p166:blipFill>
                      <p166:spPr xmlns:p166="http://schemas.microsoft.com/office/powerpoint/2016/6/main">
                        <a:xfrm>
                          <a:off x="9178679" y="5114966"/>
                          <a:ext cx="7945579" cy="4469388"/>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970489AC-9278-A133-3341-07FB6033E1FD}"/>
                  </a:ext>
                </a:extLst>
              </p:cNvPr>
              <p:cNvGrpSpPr>
                <a:grpSpLocks noGrp="1" noUngrp="1" noRot="1" noChangeAspect="1" noMove="1" noResize="1"/>
              </p:cNvGrpSpPr>
              <p:nvPr/>
            </p:nvGrpSpPr>
            <p:grpSpPr>
              <a:xfrm>
                <a:off x="-152400" y="190500"/>
                <a:ext cx="18059400" cy="9931974"/>
                <a:chOff x="-152400" y="190500"/>
                <a:chExt cx="18059400" cy="9931974"/>
              </a:xfrm>
            </p:grpSpPr>
            <p:pic>
              <p:nvPicPr>
                <p:cNvPr id="2" name="Picture 2">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782741" y="538119"/>
                  <a:ext cx="7945579" cy="4469388"/>
                </a:xfrm>
                <a:prstGeom prst="rect">
                  <a:avLst/>
                </a:prstGeom>
                <a:ln w="3175">
                  <a:solidFill>
                    <a:prstClr val="ltGray"/>
                  </a:solidFill>
                </a:ln>
              </p:spPr>
            </p:pic>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9026279" y="538119"/>
                  <a:ext cx="7945579" cy="4469388"/>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82741" y="5305466"/>
                  <a:ext cx="7945579" cy="4469388"/>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9026279" y="5305466"/>
                  <a:ext cx="7945579" cy="4469388"/>
                </a:xfrm>
                <a:prstGeom prst="rect">
                  <a:avLst/>
                </a:prstGeom>
                <a:ln w="3175">
                  <a:solidFill>
                    <a:prstClr val="ltGray"/>
                  </a:solidFill>
                </a:ln>
              </p:spPr>
            </p:pic>
          </p:grpSp>
        </mc:Fallback>
      </mc:AlternateContent>
    </p:spTree>
    <p:extLst>
      <p:ext uri="{BB962C8B-B14F-4D97-AF65-F5344CB8AC3E}">
        <p14:creationId xmlns:p14="http://schemas.microsoft.com/office/powerpoint/2010/main" val="25279541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2DC79AA-E659-6418-087D-28480BB5C657}"/>
              </a:ext>
            </a:extLst>
          </p:cNvPr>
          <p:cNvPicPr>
            <a:picLocks noChangeAspect="1"/>
          </p:cNvPicPr>
          <p:nvPr/>
        </p:nvPicPr>
        <p:blipFill>
          <a:blip r:embed="rId3"/>
          <a:stretch>
            <a:fillRect/>
          </a:stretch>
        </p:blipFill>
        <p:spPr>
          <a:xfrm>
            <a:off x="15672529" y="5981700"/>
            <a:ext cx="2615471" cy="3129887"/>
          </a:xfrm>
          <a:prstGeom prst="rect">
            <a:avLst/>
          </a:prstGeom>
        </p:spPr>
      </p:pic>
    </p:spTree>
    <p:extLst>
      <p:ext uri="{BB962C8B-B14F-4D97-AF65-F5344CB8AC3E}">
        <p14:creationId xmlns:p14="http://schemas.microsoft.com/office/powerpoint/2010/main" val="903385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726F1DF-CC5C-CF57-C9DA-5AC927C28E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Hộp Văn bản 4">
            <a:extLst>
              <a:ext uri="{FF2B5EF4-FFF2-40B4-BE49-F238E27FC236}">
                <a16:creationId xmlns:a16="http://schemas.microsoft.com/office/drawing/2014/main" id="{381F7BA2-FE80-5156-DE16-CB51791A8936}"/>
              </a:ext>
            </a:extLst>
          </p:cNvPr>
          <p:cNvSpPr txBox="1">
            <a:spLocks noChangeAspect="1"/>
          </p:cNvSpPr>
          <p:nvPr/>
        </p:nvSpPr>
        <p:spPr>
          <a:xfrm>
            <a:off x="5218398" y="3943692"/>
            <a:ext cx="12522322" cy="2810619"/>
          </a:xfrm>
          <a:custGeom>
            <a:avLst/>
            <a:gdLst/>
            <a:ahLst/>
            <a:cxnLst/>
            <a:rect l="l" t="t" r="r" b="b"/>
            <a:pathLst>
              <a:path w="12522322" h="2810619">
                <a:moveTo>
                  <a:pt x="8743279" y="2481337"/>
                </a:moveTo>
                <a:cubicBezTo>
                  <a:pt x="8790160" y="2481337"/>
                  <a:pt x="8829785" y="2497336"/>
                  <a:pt x="8862155" y="2529334"/>
                </a:cubicBezTo>
                <a:cubicBezTo>
                  <a:pt x="8894525" y="2561332"/>
                  <a:pt x="8910711" y="2600028"/>
                  <a:pt x="8910711" y="2645420"/>
                </a:cubicBezTo>
                <a:cubicBezTo>
                  <a:pt x="8910711" y="2692301"/>
                  <a:pt x="8894339" y="2731554"/>
                  <a:pt x="8861597" y="2763180"/>
                </a:cubicBezTo>
                <a:cubicBezTo>
                  <a:pt x="8828855" y="2794806"/>
                  <a:pt x="8788671" y="2810619"/>
                  <a:pt x="8741046" y="2810619"/>
                </a:cubicBezTo>
                <a:cubicBezTo>
                  <a:pt x="8696398" y="2810619"/>
                  <a:pt x="8658633" y="2794620"/>
                  <a:pt x="8627751" y="2762622"/>
                </a:cubicBezTo>
                <a:cubicBezTo>
                  <a:pt x="8596869" y="2730624"/>
                  <a:pt x="8581428" y="2691557"/>
                  <a:pt x="8581428" y="2645420"/>
                </a:cubicBezTo>
                <a:cubicBezTo>
                  <a:pt x="8581428" y="2600028"/>
                  <a:pt x="8597055" y="2561332"/>
                  <a:pt x="8628309" y="2529334"/>
                </a:cubicBezTo>
                <a:cubicBezTo>
                  <a:pt x="8659563" y="2497336"/>
                  <a:pt x="8697886" y="2481337"/>
                  <a:pt x="8743279" y="2481337"/>
                </a:cubicBezTo>
                <a:close/>
                <a:moveTo>
                  <a:pt x="8751092" y="1330524"/>
                </a:moveTo>
                <a:cubicBezTo>
                  <a:pt x="8614915" y="1330524"/>
                  <a:pt x="8546826" y="1434703"/>
                  <a:pt x="8546826" y="1643063"/>
                </a:cubicBezTo>
                <a:cubicBezTo>
                  <a:pt x="8546826" y="1726407"/>
                  <a:pt x="8564685" y="1804169"/>
                  <a:pt x="8600404" y="1876351"/>
                </a:cubicBezTo>
                <a:cubicBezTo>
                  <a:pt x="8640587" y="1957462"/>
                  <a:pt x="8690073" y="1998018"/>
                  <a:pt x="8748860" y="1998018"/>
                </a:cubicBezTo>
                <a:cubicBezTo>
                  <a:pt x="8806159" y="1998018"/>
                  <a:pt x="8856760" y="1956718"/>
                  <a:pt x="8900665" y="1874118"/>
                </a:cubicBezTo>
                <a:cubicBezTo>
                  <a:pt x="8940848" y="1798960"/>
                  <a:pt x="8960940" y="1721198"/>
                  <a:pt x="8960940" y="1640830"/>
                </a:cubicBezTo>
                <a:cubicBezTo>
                  <a:pt x="8960940" y="1433959"/>
                  <a:pt x="8890991" y="1330524"/>
                  <a:pt x="8751092" y="1330524"/>
                </a:cubicBezTo>
                <a:close/>
                <a:moveTo>
                  <a:pt x="4179093" y="1330524"/>
                </a:moveTo>
                <a:cubicBezTo>
                  <a:pt x="4042914" y="1330524"/>
                  <a:pt x="3974826" y="1434703"/>
                  <a:pt x="3974826" y="1643063"/>
                </a:cubicBezTo>
                <a:cubicBezTo>
                  <a:pt x="3974826" y="1726407"/>
                  <a:pt x="3992686" y="1804169"/>
                  <a:pt x="4028404" y="1876351"/>
                </a:cubicBezTo>
                <a:cubicBezTo>
                  <a:pt x="4068588" y="1957462"/>
                  <a:pt x="4118074" y="1998018"/>
                  <a:pt x="4176860" y="1998018"/>
                </a:cubicBezTo>
                <a:cubicBezTo>
                  <a:pt x="4234160" y="1998018"/>
                  <a:pt x="4284761" y="1956718"/>
                  <a:pt x="4328665" y="1874118"/>
                </a:cubicBezTo>
                <a:cubicBezTo>
                  <a:pt x="4368849" y="1798960"/>
                  <a:pt x="4388940" y="1721198"/>
                  <a:pt x="4388940" y="1640830"/>
                </a:cubicBezTo>
                <a:cubicBezTo>
                  <a:pt x="4388940" y="1433959"/>
                  <a:pt x="4318992" y="1330524"/>
                  <a:pt x="4179093" y="1330524"/>
                </a:cubicBezTo>
                <a:close/>
                <a:moveTo>
                  <a:pt x="7171277" y="1330227"/>
                </a:moveTo>
                <a:cubicBezTo>
                  <a:pt x="7160348" y="1329960"/>
                  <a:pt x="7149162" y="1330059"/>
                  <a:pt x="7137721" y="1330524"/>
                </a:cubicBezTo>
                <a:lnTo>
                  <a:pt x="7130900" y="1636041"/>
                </a:lnTo>
                <a:lnTo>
                  <a:pt x="7271666" y="1636366"/>
                </a:lnTo>
                <a:lnTo>
                  <a:pt x="7248226" y="1835051"/>
                </a:lnTo>
                <a:lnTo>
                  <a:pt x="7126466" y="1834606"/>
                </a:lnTo>
                <a:lnTo>
                  <a:pt x="7122094" y="2030388"/>
                </a:lnTo>
                <a:cubicBezTo>
                  <a:pt x="7217344" y="2024435"/>
                  <a:pt x="7295107" y="1993553"/>
                  <a:pt x="7355382" y="1937742"/>
                </a:cubicBezTo>
                <a:cubicBezTo>
                  <a:pt x="7431285" y="1868537"/>
                  <a:pt x="7469236" y="1766590"/>
                  <a:pt x="7469236" y="1631901"/>
                </a:cubicBezTo>
                <a:cubicBezTo>
                  <a:pt x="7469236" y="1522512"/>
                  <a:pt x="7433889" y="1441773"/>
                  <a:pt x="7363196" y="1389683"/>
                </a:cubicBezTo>
                <a:cubicBezTo>
                  <a:pt x="7311757" y="1351918"/>
                  <a:pt x="7247784" y="1332099"/>
                  <a:pt x="7171277" y="1330227"/>
                </a:cubicBezTo>
                <a:close/>
                <a:moveTo>
                  <a:pt x="9572624" y="623962"/>
                </a:moveTo>
                <a:lnTo>
                  <a:pt x="10132961" y="623962"/>
                </a:lnTo>
                <a:lnTo>
                  <a:pt x="10548192" y="1016868"/>
                </a:lnTo>
                <a:cubicBezTo>
                  <a:pt x="10548192" y="926827"/>
                  <a:pt x="10546704" y="856134"/>
                  <a:pt x="10543727" y="804788"/>
                </a:cubicBezTo>
                <a:cubicBezTo>
                  <a:pt x="10541495" y="759395"/>
                  <a:pt x="10537030" y="699120"/>
                  <a:pt x="10530333" y="623962"/>
                </a:cubicBezTo>
                <a:lnTo>
                  <a:pt x="10944447" y="623962"/>
                </a:lnTo>
                <a:cubicBezTo>
                  <a:pt x="10934029" y="774278"/>
                  <a:pt x="10919518" y="1036588"/>
                  <a:pt x="10900915" y="1410891"/>
                </a:cubicBezTo>
                <a:cubicBezTo>
                  <a:pt x="10889752" y="1686223"/>
                  <a:pt x="10880451" y="2002855"/>
                  <a:pt x="10873009" y="2360786"/>
                </a:cubicBezTo>
                <a:cubicBezTo>
                  <a:pt x="10775527" y="2284140"/>
                  <a:pt x="10627071" y="2169914"/>
                  <a:pt x="10427641" y="2018110"/>
                </a:cubicBezTo>
                <a:cubicBezTo>
                  <a:pt x="10341321" y="1957834"/>
                  <a:pt x="10212585" y="1867421"/>
                  <a:pt x="10041432" y="1746870"/>
                </a:cubicBezTo>
                <a:lnTo>
                  <a:pt x="10030270" y="2338462"/>
                </a:lnTo>
                <a:lnTo>
                  <a:pt x="9670850" y="2338462"/>
                </a:lnTo>
                <a:cubicBezTo>
                  <a:pt x="9664898" y="2187402"/>
                  <a:pt x="9651130" y="1902396"/>
                  <a:pt x="9629550" y="1483445"/>
                </a:cubicBezTo>
                <a:cubicBezTo>
                  <a:pt x="9610947" y="1144116"/>
                  <a:pt x="9591971" y="857622"/>
                  <a:pt x="9572624" y="623962"/>
                </a:cubicBezTo>
                <a:close/>
                <a:moveTo>
                  <a:pt x="5000624" y="623962"/>
                </a:moveTo>
                <a:lnTo>
                  <a:pt x="5775274" y="623962"/>
                </a:lnTo>
                <a:lnTo>
                  <a:pt x="5731742" y="1535907"/>
                </a:lnTo>
                <a:cubicBezTo>
                  <a:pt x="5723556" y="1732360"/>
                  <a:pt x="5713882" y="1999878"/>
                  <a:pt x="5702720" y="2338462"/>
                </a:cubicBezTo>
                <a:lnTo>
                  <a:pt x="5076526" y="2338462"/>
                </a:lnTo>
                <a:close/>
                <a:moveTo>
                  <a:pt x="1657349" y="623962"/>
                </a:moveTo>
                <a:lnTo>
                  <a:pt x="2440929" y="623962"/>
                </a:lnTo>
                <a:lnTo>
                  <a:pt x="2388467" y="1679898"/>
                </a:lnTo>
                <a:cubicBezTo>
                  <a:pt x="2442789" y="1685107"/>
                  <a:pt x="2494879" y="1686595"/>
                  <a:pt x="2544737" y="1684363"/>
                </a:cubicBezTo>
                <a:cubicBezTo>
                  <a:pt x="2576735" y="1683618"/>
                  <a:pt x="2619896" y="1680642"/>
                  <a:pt x="2674218" y="1675433"/>
                </a:cubicBezTo>
                <a:lnTo>
                  <a:pt x="2617290" y="623962"/>
                </a:lnTo>
                <a:lnTo>
                  <a:pt x="3343944" y="623962"/>
                </a:lnTo>
                <a:cubicBezTo>
                  <a:pt x="3331293" y="807020"/>
                  <a:pt x="3314550" y="1105049"/>
                  <a:pt x="3293714" y="1518047"/>
                </a:cubicBezTo>
                <a:cubicBezTo>
                  <a:pt x="3287760" y="1714500"/>
                  <a:pt x="3277343" y="1987972"/>
                  <a:pt x="3262460" y="2338462"/>
                </a:cubicBezTo>
                <a:lnTo>
                  <a:pt x="2693192" y="2338462"/>
                </a:lnTo>
                <a:lnTo>
                  <a:pt x="2680915" y="1963415"/>
                </a:lnTo>
                <a:cubicBezTo>
                  <a:pt x="2667520" y="1967880"/>
                  <a:pt x="2640360" y="1978670"/>
                  <a:pt x="2599431" y="1995785"/>
                </a:cubicBezTo>
                <a:cubicBezTo>
                  <a:pt x="2551062" y="2016621"/>
                  <a:pt x="2516831" y="2033365"/>
                  <a:pt x="2496740" y="2046015"/>
                </a:cubicBezTo>
                <a:lnTo>
                  <a:pt x="2438697" y="1908721"/>
                </a:lnTo>
                <a:cubicBezTo>
                  <a:pt x="2426791" y="1878955"/>
                  <a:pt x="2407071" y="1836911"/>
                  <a:pt x="2379537" y="1782589"/>
                </a:cubicBezTo>
                <a:lnTo>
                  <a:pt x="2368376" y="2338462"/>
                </a:lnTo>
                <a:lnTo>
                  <a:pt x="1739949" y="2338462"/>
                </a:lnTo>
                <a:lnTo>
                  <a:pt x="1707578" y="1518047"/>
                </a:lnTo>
                <a:cubicBezTo>
                  <a:pt x="1700881" y="1304479"/>
                  <a:pt x="1684139" y="1006450"/>
                  <a:pt x="1657349" y="623962"/>
                </a:cubicBezTo>
                <a:close/>
                <a:moveTo>
                  <a:pt x="11980960" y="601638"/>
                </a:moveTo>
                <a:cubicBezTo>
                  <a:pt x="12087372" y="601638"/>
                  <a:pt x="12201598" y="609823"/>
                  <a:pt x="12323638" y="626194"/>
                </a:cubicBezTo>
                <a:lnTo>
                  <a:pt x="12385030" y="1330524"/>
                </a:lnTo>
                <a:cubicBezTo>
                  <a:pt x="12335914" y="1311920"/>
                  <a:pt x="12265966" y="1302618"/>
                  <a:pt x="12175182" y="1302618"/>
                </a:cubicBezTo>
                <a:cubicBezTo>
                  <a:pt x="12059838" y="1302618"/>
                  <a:pt x="11955660" y="1337965"/>
                  <a:pt x="11862642" y="1408659"/>
                </a:cubicBezTo>
                <a:cubicBezTo>
                  <a:pt x="11758462" y="1488282"/>
                  <a:pt x="11706372" y="1589485"/>
                  <a:pt x="11706372" y="1712268"/>
                </a:cubicBezTo>
                <a:cubicBezTo>
                  <a:pt x="11706372" y="1828354"/>
                  <a:pt x="11750650" y="1918023"/>
                  <a:pt x="11839202" y="1981275"/>
                </a:cubicBezTo>
                <a:cubicBezTo>
                  <a:pt x="11913616" y="2034853"/>
                  <a:pt x="11999564" y="2060154"/>
                  <a:pt x="12097046" y="2057177"/>
                </a:cubicBezTo>
                <a:lnTo>
                  <a:pt x="12079186" y="1832819"/>
                </a:lnTo>
                <a:cubicBezTo>
                  <a:pt x="12074722" y="1786682"/>
                  <a:pt x="12064676" y="1710780"/>
                  <a:pt x="12049050" y="1605112"/>
                </a:cubicBezTo>
                <a:lnTo>
                  <a:pt x="12522322" y="1605112"/>
                </a:lnTo>
                <a:cubicBezTo>
                  <a:pt x="12514882" y="1668364"/>
                  <a:pt x="12503718" y="1787798"/>
                  <a:pt x="12488836" y="1963415"/>
                </a:cubicBezTo>
                <a:cubicBezTo>
                  <a:pt x="12481394" y="2068339"/>
                  <a:pt x="12474326" y="2192611"/>
                  <a:pt x="12467628" y="2336230"/>
                </a:cubicBezTo>
                <a:cubicBezTo>
                  <a:pt x="12367914" y="2365251"/>
                  <a:pt x="12222434" y="2379762"/>
                  <a:pt x="12031190" y="2379762"/>
                </a:cubicBezTo>
                <a:cubicBezTo>
                  <a:pt x="11746928" y="2379762"/>
                  <a:pt x="11515872" y="2315766"/>
                  <a:pt x="11338023" y="2187774"/>
                </a:cubicBezTo>
                <a:cubicBezTo>
                  <a:pt x="11128175" y="2035225"/>
                  <a:pt x="11023251" y="1808262"/>
                  <a:pt x="11023251" y="1506885"/>
                </a:cubicBezTo>
                <a:cubicBezTo>
                  <a:pt x="11023251" y="1218159"/>
                  <a:pt x="11115153" y="992683"/>
                  <a:pt x="11298955" y="830461"/>
                </a:cubicBezTo>
                <a:cubicBezTo>
                  <a:pt x="11471596" y="677912"/>
                  <a:pt x="11698930" y="601638"/>
                  <a:pt x="11980960" y="601638"/>
                </a:cubicBezTo>
                <a:close/>
                <a:moveTo>
                  <a:pt x="6907782" y="593824"/>
                </a:moveTo>
                <a:cubicBezTo>
                  <a:pt x="7221065" y="593824"/>
                  <a:pt x="7466259" y="666750"/>
                  <a:pt x="7643365" y="812601"/>
                </a:cubicBezTo>
                <a:cubicBezTo>
                  <a:pt x="7832376" y="968871"/>
                  <a:pt x="7926882" y="1196206"/>
                  <a:pt x="7926882" y="1494607"/>
                </a:cubicBezTo>
                <a:cubicBezTo>
                  <a:pt x="7926882" y="1763242"/>
                  <a:pt x="7843538" y="1974577"/>
                  <a:pt x="7676851" y="2128615"/>
                </a:cubicBezTo>
                <a:cubicBezTo>
                  <a:pt x="7504954" y="2288605"/>
                  <a:pt x="7262736" y="2368600"/>
                  <a:pt x="6950198" y="2368600"/>
                </a:cubicBezTo>
                <a:cubicBezTo>
                  <a:pt x="6749280" y="2368600"/>
                  <a:pt x="6594126" y="2358554"/>
                  <a:pt x="6484738" y="2338462"/>
                </a:cubicBezTo>
                <a:lnTo>
                  <a:pt x="6466340" y="1832194"/>
                </a:lnTo>
                <a:lnTo>
                  <a:pt x="6331817" y="1831702"/>
                </a:lnTo>
                <a:lnTo>
                  <a:pt x="6328468" y="1835051"/>
                </a:lnTo>
                <a:lnTo>
                  <a:pt x="6303912" y="1634133"/>
                </a:lnTo>
                <a:lnTo>
                  <a:pt x="6459156" y="1634491"/>
                </a:lnTo>
                <a:lnTo>
                  <a:pt x="6454600" y="1509118"/>
                </a:lnTo>
                <a:cubicBezTo>
                  <a:pt x="6444926" y="1296293"/>
                  <a:pt x="6427439" y="1002729"/>
                  <a:pt x="6402138" y="628427"/>
                </a:cubicBezTo>
                <a:cubicBezTo>
                  <a:pt x="6563616" y="605358"/>
                  <a:pt x="6732164" y="593824"/>
                  <a:pt x="6907782" y="593824"/>
                </a:cubicBezTo>
                <a:close/>
                <a:moveTo>
                  <a:pt x="1001240" y="580430"/>
                </a:moveTo>
                <a:lnTo>
                  <a:pt x="1317128" y="649635"/>
                </a:lnTo>
                <a:cubicBezTo>
                  <a:pt x="1419820" y="671959"/>
                  <a:pt x="1521767" y="693167"/>
                  <a:pt x="1622970" y="713259"/>
                </a:cubicBezTo>
                <a:cubicBezTo>
                  <a:pt x="1582043" y="789161"/>
                  <a:pt x="1498327" y="949151"/>
                  <a:pt x="1371822" y="1193230"/>
                </a:cubicBezTo>
                <a:cubicBezTo>
                  <a:pt x="1302618" y="1327919"/>
                  <a:pt x="1207368" y="1507629"/>
                  <a:pt x="1086072" y="1732360"/>
                </a:cubicBezTo>
                <a:cubicBezTo>
                  <a:pt x="1096491" y="1748731"/>
                  <a:pt x="1156766" y="1817564"/>
                  <a:pt x="1266898" y="1938859"/>
                </a:cubicBezTo>
                <a:cubicBezTo>
                  <a:pt x="1331639" y="2008064"/>
                  <a:pt x="1423540" y="2096244"/>
                  <a:pt x="1542603" y="2203401"/>
                </a:cubicBezTo>
                <a:cubicBezTo>
                  <a:pt x="1492746" y="2224981"/>
                  <a:pt x="1411262" y="2259955"/>
                  <a:pt x="1298153" y="2308324"/>
                </a:cubicBezTo>
                <a:cubicBezTo>
                  <a:pt x="1234901" y="2336602"/>
                  <a:pt x="1145976" y="2377902"/>
                  <a:pt x="1031378" y="2432224"/>
                </a:cubicBezTo>
                <a:cubicBezTo>
                  <a:pt x="1003101" y="2397993"/>
                  <a:pt x="945058" y="2317998"/>
                  <a:pt x="857250" y="2192239"/>
                </a:cubicBezTo>
                <a:cubicBezTo>
                  <a:pt x="808136" y="2117825"/>
                  <a:pt x="760883" y="2038574"/>
                  <a:pt x="715491" y="1954486"/>
                </a:cubicBezTo>
                <a:lnTo>
                  <a:pt x="711026" y="1954486"/>
                </a:lnTo>
                <a:lnTo>
                  <a:pt x="699864" y="2338462"/>
                </a:lnTo>
                <a:lnTo>
                  <a:pt x="82599" y="2338462"/>
                </a:lnTo>
                <a:lnTo>
                  <a:pt x="52461" y="1446610"/>
                </a:lnTo>
                <a:cubicBezTo>
                  <a:pt x="44275" y="1251645"/>
                  <a:pt x="26788" y="977429"/>
                  <a:pt x="0" y="623962"/>
                </a:cubicBezTo>
                <a:lnTo>
                  <a:pt x="776882" y="623962"/>
                </a:lnTo>
                <a:lnTo>
                  <a:pt x="733350" y="1376288"/>
                </a:lnTo>
                <a:lnTo>
                  <a:pt x="741164" y="1376288"/>
                </a:lnTo>
                <a:cubicBezTo>
                  <a:pt x="772418" y="1288480"/>
                  <a:pt x="822646" y="1143744"/>
                  <a:pt x="891852" y="942082"/>
                </a:cubicBezTo>
                <a:cubicBezTo>
                  <a:pt x="920129" y="854273"/>
                  <a:pt x="956592" y="733723"/>
                  <a:pt x="1001240" y="580430"/>
                </a:cubicBezTo>
                <a:close/>
                <a:moveTo>
                  <a:pt x="8748860" y="558105"/>
                </a:moveTo>
                <a:cubicBezTo>
                  <a:pt x="8966149" y="558105"/>
                  <a:pt x="9143254" y="633636"/>
                  <a:pt x="9280176" y="784696"/>
                </a:cubicBezTo>
                <a:cubicBezTo>
                  <a:pt x="9425284" y="945431"/>
                  <a:pt x="9497837" y="1165324"/>
                  <a:pt x="9497837" y="1444377"/>
                </a:cubicBezTo>
                <a:cubicBezTo>
                  <a:pt x="9497837" y="1707059"/>
                  <a:pt x="9430121" y="1929185"/>
                  <a:pt x="9294687" y="2110755"/>
                </a:cubicBezTo>
                <a:cubicBezTo>
                  <a:pt x="9152557" y="2300511"/>
                  <a:pt x="8970614" y="2395389"/>
                  <a:pt x="8748860" y="2395389"/>
                </a:cubicBezTo>
                <a:cubicBezTo>
                  <a:pt x="8520409" y="2395389"/>
                  <a:pt x="8335490" y="2299767"/>
                  <a:pt x="8194103" y="2108523"/>
                </a:cubicBezTo>
                <a:cubicBezTo>
                  <a:pt x="8060902" y="1928441"/>
                  <a:pt x="7994301" y="1707059"/>
                  <a:pt x="7994301" y="1444377"/>
                </a:cubicBezTo>
                <a:cubicBezTo>
                  <a:pt x="7994301" y="1163836"/>
                  <a:pt x="8066855" y="943570"/>
                  <a:pt x="8211962" y="783580"/>
                </a:cubicBezTo>
                <a:cubicBezTo>
                  <a:pt x="8348884" y="633264"/>
                  <a:pt x="8527850" y="558105"/>
                  <a:pt x="8748860" y="558105"/>
                </a:cubicBezTo>
                <a:close/>
                <a:moveTo>
                  <a:pt x="4939232" y="287982"/>
                </a:moveTo>
                <a:cubicBezTo>
                  <a:pt x="4947418" y="330398"/>
                  <a:pt x="4950022" y="375791"/>
                  <a:pt x="4947046" y="424160"/>
                </a:cubicBezTo>
                <a:cubicBezTo>
                  <a:pt x="4944069" y="470297"/>
                  <a:pt x="4935884" y="513457"/>
                  <a:pt x="4922489" y="553640"/>
                </a:cubicBezTo>
                <a:cubicBezTo>
                  <a:pt x="4882305" y="665262"/>
                  <a:pt x="4824262" y="758279"/>
                  <a:pt x="4748360" y="832693"/>
                </a:cubicBezTo>
                <a:cubicBezTo>
                  <a:pt x="4866678" y="988219"/>
                  <a:pt x="4925838" y="1192114"/>
                  <a:pt x="4925838" y="1444377"/>
                </a:cubicBezTo>
                <a:cubicBezTo>
                  <a:pt x="4925838" y="1707059"/>
                  <a:pt x="4858120" y="1929185"/>
                  <a:pt x="4722688" y="2110755"/>
                </a:cubicBezTo>
                <a:cubicBezTo>
                  <a:pt x="4580556" y="2300511"/>
                  <a:pt x="4398614" y="2395389"/>
                  <a:pt x="4176860" y="2395389"/>
                </a:cubicBezTo>
                <a:cubicBezTo>
                  <a:pt x="3948408" y="2395389"/>
                  <a:pt x="3763490" y="2299767"/>
                  <a:pt x="3622103" y="2108523"/>
                </a:cubicBezTo>
                <a:cubicBezTo>
                  <a:pt x="3488902" y="1928441"/>
                  <a:pt x="3422302" y="1707059"/>
                  <a:pt x="3422302" y="1444377"/>
                </a:cubicBezTo>
                <a:cubicBezTo>
                  <a:pt x="3422302" y="1163836"/>
                  <a:pt x="3494855" y="943570"/>
                  <a:pt x="3639962" y="783580"/>
                </a:cubicBezTo>
                <a:cubicBezTo>
                  <a:pt x="3776884" y="633264"/>
                  <a:pt x="3955850" y="558105"/>
                  <a:pt x="4176860" y="558105"/>
                </a:cubicBezTo>
                <a:cubicBezTo>
                  <a:pt x="4328665" y="558105"/>
                  <a:pt x="4460750" y="594940"/>
                  <a:pt x="4573115" y="668610"/>
                </a:cubicBezTo>
                <a:cubicBezTo>
                  <a:pt x="4580556" y="635868"/>
                  <a:pt x="4584650" y="607219"/>
                  <a:pt x="4585394" y="582662"/>
                </a:cubicBezTo>
                <a:cubicBezTo>
                  <a:pt x="4589114" y="533549"/>
                  <a:pt x="4580556" y="463972"/>
                  <a:pt x="4559720" y="373931"/>
                </a:cubicBezTo>
                <a:cubicBezTo>
                  <a:pt x="4596183" y="367977"/>
                  <a:pt x="4660924" y="356443"/>
                  <a:pt x="4753942" y="339328"/>
                </a:cubicBezTo>
                <a:cubicBezTo>
                  <a:pt x="4800078" y="329654"/>
                  <a:pt x="4861842" y="312539"/>
                  <a:pt x="4939232" y="287982"/>
                </a:cubicBezTo>
                <a:close/>
                <a:moveTo>
                  <a:pt x="8746627" y="73670"/>
                </a:moveTo>
                <a:cubicBezTo>
                  <a:pt x="8788299" y="101947"/>
                  <a:pt x="8857504" y="144735"/>
                  <a:pt x="8954243" y="202034"/>
                </a:cubicBezTo>
                <a:cubicBezTo>
                  <a:pt x="9012286" y="232544"/>
                  <a:pt x="9088560" y="266030"/>
                  <a:pt x="9183066" y="302493"/>
                </a:cubicBezTo>
                <a:lnTo>
                  <a:pt x="9100466" y="519038"/>
                </a:lnTo>
                <a:lnTo>
                  <a:pt x="8920756" y="436438"/>
                </a:lnTo>
                <a:cubicBezTo>
                  <a:pt x="8880573" y="418579"/>
                  <a:pt x="8822530" y="389185"/>
                  <a:pt x="8746627" y="348258"/>
                </a:cubicBezTo>
                <a:cubicBezTo>
                  <a:pt x="8714629" y="366861"/>
                  <a:pt x="8660679" y="396255"/>
                  <a:pt x="8584777" y="436438"/>
                </a:cubicBezTo>
                <a:cubicBezTo>
                  <a:pt x="8531943" y="460995"/>
                  <a:pt x="8468691" y="488528"/>
                  <a:pt x="8395021" y="519038"/>
                </a:cubicBezTo>
                <a:lnTo>
                  <a:pt x="8312421" y="302493"/>
                </a:lnTo>
                <a:cubicBezTo>
                  <a:pt x="8357814" y="284634"/>
                  <a:pt x="8434088" y="251147"/>
                  <a:pt x="8541245" y="202034"/>
                </a:cubicBezTo>
                <a:cubicBezTo>
                  <a:pt x="8594823" y="173757"/>
                  <a:pt x="8663284" y="130969"/>
                  <a:pt x="8746627" y="73670"/>
                </a:cubicBezTo>
                <a:close/>
                <a:moveTo>
                  <a:pt x="4146723" y="0"/>
                </a:moveTo>
                <a:cubicBezTo>
                  <a:pt x="4331270" y="0"/>
                  <a:pt x="4423543" y="58415"/>
                  <a:pt x="4423543" y="175245"/>
                </a:cubicBezTo>
                <a:cubicBezTo>
                  <a:pt x="4423543" y="210964"/>
                  <a:pt x="4407172" y="246683"/>
                  <a:pt x="4374430" y="282401"/>
                </a:cubicBezTo>
                <a:cubicBezTo>
                  <a:pt x="4364012" y="293563"/>
                  <a:pt x="4333316" y="320724"/>
                  <a:pt x="4282342" y="363885"/>
                </a:cubicBezTo>
                <a:cubicBezTo>
                  <a:pt x="4231368" y="407045"/>
                  <a:pt x="4205882" y="434950"/>
                  <a:pt x="4205882" y="447600"/>
                </a:cubicBezTo>
                <a:cubicBezTo>
                  <a:pt x="4205882" y="460251"/>
                  <a:pt x="4209230" y="471041"/>
                  <a:pt x="4215928" y="479971"/>
                </a:cubicBezTo>
                <a:cubicBezTo>
                  <a:pt x="4206254" y="481459"/>
                  <a:pt x="4183930" y="484435"/>
                  <a:pt x="4148955" y="488900"/>
                </a:cubicBezTo>
                <a:cubicBezTo>
                  <a:pt x="4115469" y="494109"/>
                  <a:pt x="4091656" y="500062"/>
                  <a:pt x="4077518" y="506760"/>
                </a:cubicBezTo>
                <a:cubicBezTo>
                  <a:pt x="4067844" y="489644"/>
                  <a:pt x="4063007" y="471413"/>
                  <a:pt x="4063007" y="452065"/>
                </a:cubicBezTo>
                <a:cubicBezTo>
                  <a:pt x="4063007" y="424532"/>
                  <a:pt x="4073796" y="394022"/>
                  <a:pt x="4095377" y="360536"/>
                </a:cubicBezTo>
                <a:cubicBezTo>
                  <a:pt x="4116957" y="327050"/>
                  <a:pt x="4127747" y="301749"/>
                  <a:pt x="4127747" y="284634"/>
                </a:cubicBezTo>
                <a:cubicBezTo>
                  <a:pt x="4127747" y="268263"/>
                  <a:pt x="4121050" y="254682"/>
                  <a:pt x="4107655" y="243892"/>
                </a:cubicBezTo>
                <a:cubicBezTo>
                  <a:pt x="4094261" y="233102"/>
                  <a:pt x="4078262" y="227707"/>
                  <a:pt x="4059658" y="227707"/>
                </a:cubicBezTo>
                <a:cubicBezTo>
                  <a:pt x="4032870" y="227707"/>
                  <a:pt x="4005708" y="233660"/>
                  <a:pt x="3978175" y="245566"/>
                </a:cubicBezTo>
                <a:lnTo>
                  <a:pt x="3993802" y="18975"/>
                </a:lnTo>
                <a:cubicBezTo>
                  <a:pt x="4040683" y="6325"/>
                  <a:pt x="4091656" y="0"/>
                  <a:pt x="4146723" y="0"/>
                </a:cubicBezTo>
                <a:close/>
              </a:path>
            </a:pathLst>
          </a:custGeom>
          <a:solidFill>
            <a:schemeClr val="bg1"/>
          </a:solidFill>
          <a:ln w="28575">
            <a:solidFill>
              <a:schemeClr val="tx1"/>
            </a:solidFill>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285"/>
              </a:lnSpc>
            </a:pPr>
            <a:endParaRPr lang="en-US" sz="18000" spc="-54">
              <a:solidFill>
                <a:schemeClr val="bg1"/>
              </a:solidFill>
              <a:latin typeface="UTM Showcard" panose="02040603050506020204" pitchFamily="18" charset="0"/>
            </a:endParaRPr>
          </a:p>
        </p:txBody>
      </p:sp>
    </p:spTree>
    <p:extLst>
      <p:ext uri="{BB962C8B-B14F-4D97-AF65-F5344CB8AC3E}">
        <p14:creationId xmlns:p14="http://schemas.microsoft.com/office/powerpoint/2010/main" val="4075355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Hình chữ nhật: Góc Tròn 4">
            <a:extLst>
              <a:ext uri="{FF2B5EF4-FFF2-40B4-BE49-F238E27FC236}">
                <a16:creationId xmlns:a16="http://schemas.microsoft.com/office/drawing/2014/main" id="{98FB6FCD-4F51-3029-CE07-D36FDFD203E4}"/>
              </a:ext>
            </a:extLst>
          </p:cNvPr>
          <p:cNvSpPr/>
          <p:nvPr/>
        </p:nvSpPr>
        <p:spPr>
          <a:xfrm>
            <a:off x="609600" y="342900"/>
            <a:ext cx="17068800" cy="1752600"/>
          </a:xfrm>
          <a:prstGeom prst="roundRect">
            <a:avLst/>
          </a:prstGeom>
          <a:solidFill>
            <a:schemeClr val="bg1"/>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838200" y="342900"/>
            <a:ext cx="16611600" cy="1754326"/>
          </a:xfrm>
          <a:prstGeom prst="rect">
            <a:avLst/>
          </a:prstGeom>
          <a:noFill/>
        </p:spPr>
        <p:txBody>
          <a:bodyPr wrap="square">
            <a:spAutoFit/>
          </a:bodyPr>
          <a:lstStyle/>
          <a:p>
            <a:r>
              <a:rPr lang="en-US" sz="5400">
                <a:latin typeface="Arial" panose="020B0604020202020204" pitchFamily="34" charset="0"/>
                <a:cs typeface="Arial" panose="020B0604020202020204" pitchFamily="34" charset="0"/>
              </a:rPr>
              <a:t>Hình 1 và hình 2 gợi cho em điều gì về hoạt động sản xuất ở vùng Tây Nguyên?</a:t>
            </a:r>
          </a:p>
        </p:txBody>
      </p:sp>
      <p:pic>
        <p:nvPicPr>
          <p:cNvPr id="6" name="Hình ảnh 5">
            <a:extLst>
              <a:ext uri="{FF2B5EF4-FFF2-40B4-BE49-F238E27FC236}">
                <a16:creationId xmlns:a16="http://schemas.microsoft.com/office/drawing/2014/main" id="{69D60ACD-A720-9F86-7064-0D64E3823D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838200" y="2428413"/>
            <a:ext cx="7440063" cy="6011114"/>
          </a:xfrm>
          <a:prstGeom prst="roundRect">
            <a:avLst>
              <a:gd name="adj" fmla="val 5590"/>
            </a:avLst>
          </a:prstGeom>
        </p:spPr>
      </p:pic>
      <p:pic>
        <p:nvPicPr>
          <p:cNvPr id="7" name="Hình ảnh 6">
            <a:extLst>
              <a:ext uri="{FF2B5EF4-FFF2-40B4-BE49-F238E27FC236}">
                <a16:creationId xmlns:a16="http://schemas.microsoft.com/office/drawing/2014/main" id="{F757DDAD-BCE0-F6F2-7AC2-204E5E112A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8686800" y="2413246"/>
            <a:ext cx="9002242" cy="6011113"/>
          </a:xfrm>
          <a:prstGeom prst="roundRect">
            <a:avLst>
              <a:gd name="adj" fmla="val 5590"/>
            </a:avLst>
          </a:prstGeom>
        </p:spPr>
      </p:pic>
      <p:sp>
        <p:nvSpPr>
          <p:cNvPr id="8" name="Hình chữ nhật 7">
            <a:extLst>
              <a:ext uri="{FF2B5EF4-FFF2-40B4-BE49-F238E27FC236}">
                <a16:creationId xmlns:a16="http://schemas.microsoft.com/office/drawing/2014/main" id="{34A887FF-97E2-5807-3D2F-6FEF381A5FD9}"/>
              </a:ext>
            </a:extLst>
          </p:cNvPr>
          <p:cNvSpPr/>
          <p:nvPr/>
        </p:nvSpPr>
        <p:spPr>
          <a:xfrm>
            <a:off x="838200" y="8115300"/>
            <a:ext cx="7440063"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6B6F5766-F4EE-1870-9F63-4C2920FD690C}"/>
              </a:ext>
            </a:extLst>
          </p:cNvPr>
          <p:cNvSpPr/>
          <p:nvPr/>
        </p:nvSpPr>
        <p:spPr>
          <a:xfrm>
            <a:off x="8686800" y="8115300"/>
            <a:ext cx="9002242"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ECC64BE8-B232-BA26-9F7C-928FB4279EEC}"/>
              </a:ext>
            </a:extLst>
          </p:cNvPr>
          <p:cNvSpPr txBox="1"/>
          <p:nvPr/>
        </p:nvSpPr>
        <p:spPr>
          <a:xfrm>
            <a:off x="864833" y="8274903"/>
            <a:ext cx="7315200" cy="584775"/>
          </a:xfrm>
          <a:prstGeom prst="rect">
            <a:avLst/>
          </a:prstGeom>
          <a:noFill/>
        </p:spPr>
        <p:txBody>
          <a:bodyPr wrap="square">
            <a:spAutoFit/>
          </a:bodyPr>
          <a:lstStyle/>
          <a:p>
            <a:pPr algn="ctr"/>
            <a:r>
              <a:rPr lang="en-US" sz="3200" b="1">
                <a:latin typeface="Arial" panose="020B0604020202020204" pitchFamily="34" charset="0"/>
                <a:cs typeface="Arial" panose="020B0604020202020204" pitchFamily="34" charset="0"/>
              </a:rPr>
              <a:t>Hình 1.</a:t>
            </a:r>
            <a:r>
              <a:rPr lang="en-US" sz="3200">
                <a:latin typeface="Arial" panose="020B0604020202020204" pitchFamily="34" charset="0"/>
                <a:cs typeface="Arial" panose="020B0604020202020204" pitchFamily="34" charset="0"/>
              </a:rPr>
              <a:t> Thu hoạch cà phê</a:t>
            </a:r>
          </a:p>
        </p:txBody>
      </p:sp>
      <p:sp>
        <p:nvSpPr>
          <p:cNvPr id="12" name="Hộp Văn bản 11">
            <a:extLst>
              <a:ext uri="{FF2B5EF4-FFF2-40B4-BE49-F238E27FC236}">
                <a16:creationId xmlns:a16="http://schemas.microsoft.com/office/drawing/2014/main" id="{24FEF9E9-6B43-02E9-098B-9BF2E36BC530}"/>
              </a:ext>
            </a:extLst>
          </p:cNvPr>
          <p:cNvSpPr txBox="1"/>
          <p:nvPr/>
        </p:nvSpPr>
        <p:spPr>
          <a:xfrm>
            <a:off x="8686800" y="8274903"/>
            <a:ext cx="8991600" cy="584775"/>
          </a:xfrm>
          <a:prstGeom prst="rect">
            <a:avLst/>
          </a:prstGeom>
          <a:noFill/>
        </p:spPr>
        <p:txBody>
          <a:bodyPr wrap="square">
            <a:spAutoFit/>
          </a:bodyPr>
          <a:lstStyle/>
          <a:p>
            <a:pPr algn="ctr"/>
            <a:r>
              <a:rPr lang="en-US" sz="3200" b="1" spc="-80">
                <a:latin typeface="Arial" panose="020B0604020202020204" pitchFamily="34" charset="0"/>
                <a:cs typeface="Arial" panose="020B0604020202020204" pitchFamily="34" charset="0"/>
              </a:rPr>
              <a:t>Hình 2.</a:t>
            </a:r>
            <a:r>
              <a:rPr lang="en-US" sz="3200" spc="-80">
                <a:latin typeface="Arial" panose="020B0604020202020204" pitchFamily="34" charset="0"/>
                <a:cs typeface="Arial" panose="020B0604020202020204" pitchFamily="34" charset="0"/>
              </a:rPr>
              <a:t> Nhà máy thuỷ điện Đồng Nai 3 (Lâm Đồng</a:t>
            </a:r>
          </a:p>
        </p:txBody>
      </p:sp>
    </p:spTree>
    <p:extLst>
      <p:ext uri="{BB962C8B-B14F-4D97-AF65-F5344CB8AC3E}">
        <p14:creationId xmlns:p14="http://schemas.microsoft.com/office/powerpoint/2010/main" val="1932576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4EAA491-7EA1-C5BB-881B-65220654668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pic>
        <p:nvPicPr>
          <p:cNvPr id="3" name="Hình ảnh 2">
            <a:extLst>
              <a:ext uri="{FF2B5EF4-FFF2-40B4-BE49-F238E27FC236}">
                <a16:creationId xmlns:a16="http://schemas.microsoft.com/office/drawing/2014/main" id="{F81784D4-4950-8AA0-0354-399D630941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914400" y="114300"/>
            <a:ext cx="7440063" cy="6011114"/>
          </a:xfrm>
          <a:prstGeom prst="roundRect">
            <a:avLst>
              <a:gd name="adj" fmla="val 5590"/>
            </a:avLst>
          </a:prstGeom>
        </p:spPr>
      </p:pic>
      <p:pic>
        <p:nvPicPr>
          <p:cNvPr id="4" name="Hình ảnh 3">
            <a:extLst>
              <a:ext uri="{FF2B5EF4-FFF2-40B4-BE49-F238E27FC236}">
                <a16:creationId xmlns:a16="http://schemas.microsoft.com/office/drawing/2014/main" id="{BF4C28B7-3DFC-F1C1-0302-5B81825D166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8763000" y="99133"/>
            <a:ext cx="9002242" cy="6011113"/>
          </a:xfrm>
          <a:prstGeom prst="roundRect">
            <a:avLst>
              <a:gd name="adj" fmla="val 5590"/>
            </a:avLst>
          </a:prstGeom>
        </p:spPr>
      </p:pic>
      <p:sp>
        <p:nvSpPr>
          <p:cNvPr id="5" name="Hình chữ nhật 4">
            <a:extLst>
              <a:ext uri="{FF2B5EF4-FFF2-40B4-BE49-F238E27FC236}">
                <a16:creationId xmlns:a16="http://schemas.microsoft.com/office/drawing/2014/main" id="{135BDF8B-5E9F-C616-7EB4-EF99204657FC}"/>
              </a:ext>
            </a:extLst>
          </p:cNvPr>
          <p:cNvSpPr/>
          <p:nvPr/>
        </p:nvSpPr>
        <p:spPr>
          <a:xfrm>
            <a:off x="914400" y="5801187"/>
            <a:ext cx="7440063"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6EEDEAC9-1691-A795-1962-A99E58496AAF}"/>
              </a:ext>
            </a:extLst>
          </p:cNvPr>
          <p:cNvSpPr/>
          <p:nvPr/>
        </p:nvSpPr>
        <p:spPr>
          <a:xfrm>
            <a:off x="8763000" y="5801187"/>
            <a:ext cx="9002242"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47E6C361-0314-1971-89BA-27382FCEF552}"/>
              </a:ext>
            </a:extLst>
          </p:cNvPr>
          <p:cNvSpPr txBox="1"/>
          <p:nvPr/>
        </p:nvSpPr>
        <p:spPr>
          <a:xfrm>
            <a:off x="941033" y="5960790"/>
            <a:ext cx="7315200" cy="584775"/>
          </a:xfrm>
          <a:prstGeom prst="rect">
            <a:avLst/>
          </a:prstGeom>
          <a:noFill/>
        </p:spPr>
        <p:txBody>
          <a:bodyPr wrap="square">
            <a:spAutoFit/>
          </a:bodyPr>
          <a:lstStyle/>
          <a:p>
            <a:pPr algn="ctr"/>
            <a:r>
              <a:rPr lang="en-US" sz="3200" b="1">
                <a:latin typeface="Arial" panose="020B0604020202020204" pitchFamily="34" charset="0"/>
                <a:cs typeface="Arial" panose="020B0604020202020204" pitchFamily="34" charset="0"/>
              </a:rPr>
              <a:t>Hình 1.</a:t>
            </a:r>
            <a:r>
              <a:rPr lang="en-US" sz="3200">
                <a:latin typeface="Arial" panose="020B0604020202020204" pitchFamily="34" charset="0"/>
                <a:cs typeface="Arial" panose="020B0604020202020204" pitchFamily="34" charset="0"/>
              </a:rPr>
              <a:t> Thu hoạch cà phê</a:t>
            </a:r>
          </a:p>
        </p:txBody>
      </p:sp>
      <p:sp>
        <p:nvSpPr>
          <p:cNvPr id="8" name="Hộp Văn bản 7">
            <a:extLst>
              <a:ext uri="{FF2B5EF4-FFF2-40B4-BE49-F238E27FC236}">
                <a16:creationId xmlns:a16="http://schemas.microsoft.com/office/drawing/2014/main" id="{CCD17665-C707-EAF7-6861-8B8406B120DE}"/>
              </a:ext>
            </a:extLst>
          </p:cNvPr>
          <p:cNvSpPr txBox="1"/>
          <p:nvPr/>
        </p:nvSpPr>
        <p:spPr>
          <a:xfrm>
            <a:off x="8763000" y="5960790"/>
            <a:ext cx="8991600" cy="584775"/>
          </a:xfrm>
          <a:prstGeom prst="rect">
            <a:avLst/>
          </a:prstGeom>
          <a:noFill/>
        </p:spPr>
        <p:txBody>
          <a:bodyPr wrap="square">
            <a:spAutoFit/>
          </a:bodyPr>
          <a:lstStyle/>
          <a:p>
            <a:pPr algn="ctr"/>
            <a:r>
              <a:rPr lang="en-US" sz="3200" b="1" spc="-80">
                <a:latin typeface="Arial" panose="020B0604020202020204" pitchFamily="34" charset="0"/>
                <a:cs typeface="Arial" panose="020B0604020202020204" pitchFamily="34" charset="0"/>
              </a:rPr>
              <a:t>Hình 2.</a:t>
            </a:r>
            <a:r>
              <a:rPr lang="en-US" sz="3200" spc="-80">
                <a:latin typeface="Arial" panose="020B0604020202020204" pitchFamily="34" charset="0"/>
                <a:cs typeface="Arial" panose="020B0604020202020204" pitchFamily="34" charset="0"/>
              </a:rPr>
              <a:t> Nhà máy thuỷ điện Đồng Nai 3 (Lâm Đồng</a:t>
            </a:r>
          </a:p>
        </p:txBody>
      </p:sp>
      <p:grpSp>
        <p:nvGrpSpPr>
          <p:cNvPr id="14" name="Nhóm 13">
            <a:extLst>
              <a:ext uri="{FF2B5EF4-FFF2-40B4-BE49-F238E27FC236}">
                <a16:creationId xmlns:a16="http://schemas.microsoft.com/office/drawing/2014/main" id="{677F4BF7-397C-2DC9-E581-29D099C86F74}"/>
              </a:ext>
            </a:extLst>
          </p:cNvPr>
          <p:cNvGrpSpPr/>
          <p:nvPr/>
        </p:nvGrpSpPr>
        <p:grpSpPr>
          <a:xfrm>
            <a:off x="762000" y="7135721"/>
            <a:ext cx="7696200" cy="2807344"/>
            <a:chOff x="762000" y="7135721"/>
            <a:chExt cx="7696200" cy="2807344"/>
          </a:xfrm>
        </p:grpSpPr>
        <p:sp>
          <p:nvSpPr>
            <p:cNvPr id="9" name="Freeform 6">
              <a:extLst>
                <a:ext uri="{FF2B5EF4-FFF2-40B4-BE49-F238E27FC236}">
                  <a16:creationId xmlns:a16="http://schemas.microsoft.com/office/drawing/2014/main" id="{BB107F7C-CBC8-E9D0-CB60-3BE9D4982B2E}"/>
                </a:ext>
              </a:extLst>
            </p:cNvPr>
            <p:cNvSpPr/>
            <p:nvPr/>
          </p:nvSpPr>
          <p:spPr>
            <a:xfrm>
              <a:off x="762000" y="7135721"/>
              <a:ext cx="7696200" cy="2807344"/>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7">
                <a:alphaModFix amt="63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6D347761-C19B-68B5-46EE-1B80B95853EB}"/>
                </a:ext>
              </a:extLst>
            </p:cNvPr>
            <p:cNvSpPr txBox="1"/>
            <p:nvPr/>
          </p:nvSpPr>
          <p:spPr>
            <a:xfrm>
              <a:off x="1295400" y="7262120"/>
              <a:ext cx="6781800" cy="2554545"/>
            </a:xfrm>
            <a:prstGeom prst="rect">
              <a:avLst/>
            </a:prstGeom>
            <a:noFill/>
          </p:spPr>
          <p:txBody>
            <a:bodyPr wrap="square">
              <a:spAutoFit/>
            </a:bodyPr>
            <a:lstStyle/>
            <a:p>
              <a:r>
                <a:rPr lang="vi-VN" sz="4000">
                  <a:latin typeface="Arial (Thân)"/>
                </a:rPr>
                <a:t>Tây Nguyên có đất đỏ badan nên </a:t>
              </a:r>
              <a:r>
                <a:rPr lang="en-US" sz="4000">
                  <a:latin typeface="Arial (Thân)"/>
                </a:rPr>
                <a:t>thuận lợi cho việc trồng cây công nghiệp lâu năm</a:t>
              </a:r>
              <a:r>
                <a:rPr lang="vi-VN" sz="4000">
                  <a:latin typeface="Arial (Thân)"/>
                </a:rPr>
                <a:t>: cà phê, cao su,...</a:t>
              </a:r>
              <a:endParaRPr lang="en-US" sz="4000">
                <a:latin typeface="Arial (Thân)"/>
              </a:endParaRPr>
            </a:p>
          </p:txBody>
        </p:sp>
      </p:grpSp>
      <p:grpSp>
        <p:nvGrpSpPr>
          <p:cNvPr id="15" name="Nhóm 14">
            <a:extLst>
              <a:ext uri="{FF2B5EF4-FFF2-40B4-BE49-F238E27FC236}">
                <a16:creationId xmlns:a16="http://schemas.microsoft.com/office/drawing/2014/main" id="{98A869CC-5D04-EF1C-B053-7F4E04B1B727}"/>
              </a:ext>
            </a:extLst>
          </p:cNvPr>
          <p:cNvGrpSpPr/>
          <p:nvPr/>
        </p:nvGrpSpPr>
        <p:grpSpPr>
          <a:xfrm>
            <a:off x="8628354" y="7135721"/>
            <a:ext cx="9136887" cy="2807344"/>
            <a:chOff x="8628354" y="7135721"/>
            <a:chExt cx="9136887" cy="2807344"/>
          </a:xfrm>
        </p:grpSpPr>
        <p:sp>
          <p:nvSpPr>
            <p:cNvPr id="12" name="Freeform 6">
              <a:extLst>
                <a:ext uri="{FF2B5EF4-FFF2-40B4-BE49-F238E27FC236}">
                  <a16:creationId xmlns:a16="http://schemas.microsoft.com/office/drawing/2014/main" id="{BCAD3088-7804-5ED4-7738-88C53E3CF155}"/>
                </a:ext>
              </a:extLst>
            </p:cNvPr>
            <p:cNvSpPr/>
            <p:nvPr/>
          </p:nvSpPr>
          <p:spPr>
            <a:xfrm>
              <a:off x="8628354" y="7135721"/>
              <a:ext cx="9136887" cy="2807344"/>
            </a:xfrm>
            <a:custGeom>
              <a:avLst/>
              <a:gdLst/>
              <a:ahLst/>
              <a:cxnLst/>
              <a:rect l="l" t="t" r="r" b="b"/>
              <a:pathLst>
                <a:path w="12159065" h="8432084">
                  <a:moveTo>
                    <a:pt x="0" y="0"/>
                  </a:moveTo>
                  <a:lnTo>
                    <a:pt x="12159065" y="0"/>
                  </a:lnTo>
                  <a:lnTo>
                    <a:pt x="12159065" y="8432084"/>
                  </a:lnTo>
                  <a:lnTo>
                    <a:pt x="0" y="8432084"/>
                  </a:lnTo>
                  <a:lnTo>
                    <a:pt x="0" y="0"/>
                  </a:lnTo>
                  <a:close/>
                </a:path>
              </a:pathLst>
            </a:custGeom>
            <a:blipFill>
              <a:blip r:embed="rId7">
                <a:alphaModFix amt="63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Hộp Văn bản 12">
              <a:extLst>
                <a:ext uri="{FF2B5EF4-FFF2-40B4-BE49-F238E27FC236}">
                  <a16:creationId xmlns:a16="http://schemas.microsoft.com/office/drawing/2014/main" id="{6497228D-8E0D-A301-4F2A-6C178F6D1FCC}"/>
                </a:ext>
              </a:extLst>
            </p:cNvPr>
            <p:cNvSpPr txBox="1"/>
            <p:nvPr/>
          </p:nvSpPr>
          <p:spPr>
            <a:xfrm>
              <a:off x="9161755" y="7621695"/>
              <a:ext cx="8051316" cy="1938992"/>
            </a:xfrm>
            <a:prstGeom prst="rect">
              <a:avLst/>
            </a:prstGeom>
            <a:noFill/>
          </p:spPr>
          <p:txBody>
            <a:bodyPr wrap="square">
              <a:spAutoFit/>
            </a:bodyPr>
            <a:lstStyle/>
            <a:p>
              <a:r>
                <a:rPr lang="vi-VN" sz="4000">
                  <a:latin typeface="Arial (Thân)"/>
                </a:rPr>
                <a:t>Các con sông ở Tây Nguyên ngắn và dốc nên thuận lợi để làm thủy điện.</a:t>
              </a:r>
              <a:endParaRPr lang="en-US" sz="4000">
                <a:latin typeface="Arial (Thân)"/>
              </a:endParaRPr>
            </a:p>
          </p:txBody>
        </p:sp>
      </p:grpSp>
    </p:spTree>
    <p:extLst>
      <p:ext uri="{BB962C8B-B14F-4D97-AF65-F5344CB8AC3E}">
        <p14:creationId xmlns:p14="http://schemas.microsoft.com/office/powerpoint/2010/main" val="378743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726F1DF-CC5C-CF57-C9DA-5AC927C28E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txBody>
          <a:bodyPr/>
          <a:lstStyle/>
          <a:p>
            <a:endParaRPr lang="en-US"/>
          </a:p>
        </p:txBody>
      </p:sp>
      <p:sp>
        <p:nvSpPr>
          <p:cNvPr id="5" name="Hộp Văn bản 4">
            <a:extLst>
              <a:ext uri="{FF2B5EF4-FFF2-40B4-BE49-F238E27FC236}">
                <a16:creationId xmlns:a16="http://schemas.microsoft.com/office/drawing/2014/main" id="{B611937C-5919-4B42-D520-A4D073965547}"/>
              </a:ext>
            </a:extLst>
          </p:cNvPr>
          <p:cNvSpPr txBox="1">
            <a:spLocks noChangeAspect="1"/>
          </p:cNvSpPr>
          <p:nvPr/>
        </p:nvSpPr>
        <p:spPr>
          <a:xfrm>
            <a:off x="5580380" y="3984992"/>
            <a:ext cx="11823576" cy="2390924"/>
          </a:xfrm>
          <a:custGeom>
            <a:avLst/>
            <a:gdLst/>
            <a:ahLst/>
            <a:cxnLst/>
            <a:rect l="l" t="t" r="r" b="b"/>
            <a:pathLst>
              <a:path w="11823576" h="2390924">
                <a:moveTo>
                  <a:pt x="10964093" y="1535906"/>
                </a:moveTo>
                <a:cubicBezTo>
                  <a:pt x="10946977" y="1579067"/>
                  <a:pt x="10920188" y="1649760"/>
                  <a:pt x="10883726" y="1747986"/>
                </a:cubicBezTo>
                <a:cubicBezTo>
                  <a:pt x="10863634" y="1804541"/>
                  <a:pt x="10839821" y="1881560"/>
                  <a:pt x="10812288" y="1979042"/>
                </a:cubicBezTo>
                <a:cubicBezTo>
                  <a:pt x="10834612" y="1979042"/>
                  <a:pt x="10885214" y="1974577"/>
                  <a:pt x="10964093" y="1965648"/>
                </a:cubicBezTo>
                <a:cubicBezTo>
                  <a:pt x="11011718" y="1958950"/>
                  <a:pt x="11063435" y="1947416"/>
                  <a:pt x="11119246" y="1931045"/>
                </a:cubicBezTo>
                <a:cubicBezTo>
                  <a:pt x="11106596" y="1891606"/>
                  <a:pt x="11084271" y="1827609"/>
                  <a:pt x="11052273" y="1739057"/>
                </a:cubicBezTo>
                <a:cubicBezTo>
                  <a:pt x="11032926" y="1689943"/>
                  <a:pt x="11003532" y="1622227"/>
                  <a:pt x="10964093" y="1535906"/>
                </a:cubicBezTo>
                <a:close/>
                <a:moveTo>
                  <a:pt x="3934642" y="1535906"/>
                </a:moveTo>
                <a:cubicBezTo>
                  <a:pt x="3917527" y="1579067"/>
                  <a:pt x="3890738" y="1649760"/>
                  <a:pt x="3854275" y="1747986"/>
                </a:cubicBezTo>
                <a:cubicBezTo>
                  <a:pt x="3834183" y="1804541"/>
                  <a:pt x="3810370" y="1881560"/>
                  <a:pt x="3782838" y="1979042"/>
                </a:cubicBezTo>
                <a:cubicBezTo>
                  <a:pt x="3805162" y="1979042"/>
                  <a:pt x="3855764" y="1974577"/>
                  <a:pt x="3934642" y="1965648"/>
                </a:cubicBezTo>
                <a:cubicBezTo>
                  <a:pt x="3982268" y="1958950"/>
                  <a:pt x="4033986" y="1947416"/>
                  <a:pt x="4089796" y="1931045"/>
                </a:cubicBezTo>
                <a:cubicBezTo>
                  <a:pt x="4077145" y="1891606"/>
                  <a:pt x="4054821" y="1827609"/>
                  <a:pt x="4022824" y="1739057"/>
                </a:cubicBezTo>
                <a:cubicBezTo>
                  <a:pt x="4003476" y="1689943"/>
                  <a:pt x="3974082" y="1622227"/>
                  <a:pt x="3934642" y="1535906"/>
                </a:cubicBezTo>
                <a:close/>
                <a:moveTo>
                  <a:pt x="7949206" y="1272481"/>
                </a:moveTo>
                <a:cubicBezTo>
                  <a:pt x="7932835" y="1272481"/>
                  <a:pt x="7916092" y="1273597"/>
                  <a:pt x="7898977" y="1275829"/>
                </a:cubicBezTo>
                <a:lnTo>
                  <a:pt x="7887815" y="1666503"/>
                </a:lnTo>
                <a:cubicBezTo>
                  <a:pt x="8066409" y="1660550"/>
                  <a:pt x="8155705" y="1587252"/>
                  <a:pt x="8155705" y="1446609"/>
                </a:cubicBezTo>
                <a:cubicBezTo>
                  <a:pt x="8155705" y="1330524"/>
                  <a:pt x="8086872" y="1272481"/>
                  <a:pt x="7949206" y="1272481"/>
                </a:cubicBezTo>
                <a:close/>
                <a:moveTo>
                  <a:pt x="10768756" y="582662"/>
                </a:moveTo>
                <a:lnTo>
                  <a:pt x="11439600" y="582662"/>
                </a:lnTo>
                <a:cubicBezTo>
                  <a:pt x="11460434" y="699492"/>
                  <a:pt x="11517360" y="971475"/>
                  <a:pt x="11610380" y="1398612"/>
                </a:cubicBezTo>
                <a:cubicBezTo>
                  <a:pt x="11661724" y="1621855"/>
                  <a:pt x="11732790" y="1921371"/>
                  <a:pt x="11823576" y="2297162"/>
                </a:cubicBezTo>
                <a:lnTo>
                  <a:pt x="11213008" y="2297162"/>
                </a:lnTo>
                <a:lnTo>
                  <a:pt x="11171708" y="2148706"/>
                </a:lnTo>
                <a:cubicBezTo>
                  <a:pt x="11154593" y="2155403"/>
                  <a:pt x="11111805" y="2178100"/>
                  <a:pt x="11043344" y="2216795"/>
                </a:cubicBezTo>
                <a:cubicBezTo>
                  <a:pt x="10999439" y="2245072"/>
                  <a:pt x="10950698" y="2282651"/>
                  <a:pt x="10897120" y="2329532"/>
                </a:cubicBezTo>
                <a:lnTo>
                  <a:pt x="10833496" y="2194471"/>
                </a:lnTo>
                <a:cubicBezTo>
                  <a:pt x="10820846" y="2167682"/>
                  <a:pt x="10802614" y="2130103"/>
                  <a:pt x="10778802" y="2081734"/>
                </a:cubicBezTo>
                <a:lnTo>
                  <a:pt x="10718526" y="2297162"/>
                </a:lnTo>
                <a:lnTo>
                  <a:pt x="10394825" y="2297162"/>
                </a:lnTo>
                <a:cubicBezTo>
                  <a:pt x="10442450" y="2113359"/>
                  <a:pt x="10516120" y="1810122"/>
                  <a:pt x="10615835" y="1387450"/>
                </a:cubicBezTo>
                <a:cubicBezTo>
                  <a:pt x="10676854" y="1104676"/>
                  <a:pt x="10727828" y="836414"/>
                  <a:pt x="10768756" y="582662"/>
                </a:cubicBezTo>
                <a:close/>
                <a:moveTo>
                  <a:pt x="8686799" y="582662"/>
                </a:moveTo>
                <a:lnTo>
                  <a:pt x="9470379" y="582662"/>
                </a:lnTo>
                <a:lnTo>
                  <a:pt x="9417917" y="1638598"/>
                </a:lnTo>
                <a:cubicBezTo>
                  <a:pt x="9472240" y="1643807"/>
                  <a:pt x="9524329" y="1645295"/>
                  <a:pt x="9574187" y="1643063"/>
                </a:cubicBezTo>
                <a:cubicBezTo>
                  <a:pt x="9606185" y="1642318"/>
                  <a:pt x="9649345" y="1639342"/>
                  <a:pt x="9703667" y="1634133"/>
                </a:cubicBezTo>
                <a:lnTo>
                  <a:pt x="9646741" y="582662"/>
                </a:lnTo>
                <a:lnTo>
                  <a:pt x="10373394" y="582662"/>
                </a:lnTo>
                <a:cubicBezTo>
                  <a:pt x="10360743" y="765720"/>
                  <a:pt x="10344000" y="1063749"/>
                  <a:pt x="10323164" y="1476747"/>
                </a:cubicBezTo>
                <a:cubicBezTo>
                  <a:pt x="10317211" y="1673200"/>
                  <a:pt x="10306793" y="1946672"/>
                  <a:pt x="10291910" y="2297162"/>
                </a:cubicBezTo>
                <a:lnTo>
                  <a:pt x="9722643" y="2297162"/>
                </a:lnTo>
                <a:lnTo>
                  <a:pt x="9710365" y="1922115"/>
                </a:lnTo>
                <a:cubicBezTo>
                  <a:pt x="9696970" y="1926580"/>
                  <a:pt x="9669809" y="1937370"/>
                  <a:pt x="9628881" y="1954485"/>
                </a:cubicBezTo>
                <a:cubicBezTo>
                  <a:pt x="9580512" y="1975321"/>
                  <a:pt x="9546282" y="1992065"/>
                  <a:pt x="9526190" y="2004715"/>
                </a:cubicBezTo>
                <a:lnTo>
                  <a:pt x="9468147" y="1867421"/>
                </a:lnTo>
                <a:cubicBezTo>
                  <a:pt x="9456241" y="1837655"/>
                  <a:pt x="9436521" y="1795611"/>
                  <a:pt x="9408988" y="1741289"/>
                </a:cubicBezTo>
                <a:lnTo>
                  <a:pt x="9397826" y="2297162"/>
                </a:lnTo>
                <a:lnTo>
                  <a:pt x="8769399" y="2297162"/>
                </a:lnTo>
                <a:lnTo>
                  <a:pt x="8737029" y="1476747"/>
                </a:lnTo>
                <a:cubicBezTo>
                  <a:pt x="8730331" y="1263179"/>
                  <a:pt x="8713588" y="965150"/>
                  <a:pt x="8686799" y="582662"/>
                </a:cubicBezTo>
                <a:close/>
                <a:moveTo>
                  <a:pt x="4829174" y="582662"/>
                </a:moveTo>
                <a:lnTo>
                  <a:pt x="5468762" y="582662"/>
                </a:lnTo>
                <a:cubicBezTo>
                  <a:pt x="5491086" y="636984"/>
                  <a:pt x="5529410" y="724793"/>
                  <a:pt x="5583732" y="846088"/>
                </a:cubicBezTo>
                <a:cubicBezTo>
                  <a:pt x="5625404" y="932408"/>
                  <a:pt x="5682331" y="1034355"/>
                  <a:pt x="5754512" y="1151930"/>
                </a:cubicBezTo>
                <a:cubicBezTo>
                  <a:pt x="5786510" y="1101328"/>
                  <a:pt x="5845298" y="996776"/>
                  <a:pt x="5930874" y="838274"/>
                </a:cubicBezTo>
                <a:cubicBezTo>
                  <a:pt x="5961384" y="779487"/>
                  <a:pt x="6000451" y="694283"/>
                  <a:pt x="6048076" y="582662"/>
                </a:cubicBezTo>
                <a:lnTo>
                  <a:pt x="6632970" y="582662"/>
                </a:lnTo>
                <a:cubicBezTo>
                  <a:pt x="6622552" y="738931"/>
                  <a:pt x="6607298" y="1023937"/>
                  <a:pt x="6587206" y="1437680"/>
                </a:cubicBezTo>
                <a:cubicBezTo>
                  <a:pt x="6576788" y="1692176"/>
                  <a:pt x="6568974" y="1978670"/>
                  <a:pt x="6563766" y="2297162"/>
                </a:cubicBezTo>
                <a:lnTo>
                  <a:pt x="6159697" y="2297162"/>
                </a:lnTo>
                <a:lnTo>
                  <a:pt x="6148535" y="1771427"/>
                </a:lnTo>
                <a:lnTo>
                  <a:pt x="5754512" y="2338462"/>
                </a:lnTo>
                <a:lnTo>
                  <a:pt x="5329236" y="1775892"/>
                </a:lnTo>
                <a:lnTo>
                  <a:pt x="5318074" y="2297162"/>
                </a:lnTo>
                <a:lnTo>
                  <a:pt x="4916238" y="2297162"/>
                </a:lnTo>
                <a:cubicBezTo>
                  <a:pt x="4911029" y="2126754"/>
                  <a:pt x="4900983" y="1838772"/>
                  <a:pt x="4886100" y="1433215"/>
                </a:cubicBezTo>
                <a:cubicBezTo>
                  <a:pt x="4875682" y="1199555"/>
                  <a:pt x="4856707" y="916037"/>
                  <a:pt x="4829174" y="582662"/>
                </a:cubicBezTo>
                <a:close/>
                <a:moveTo>
                  <a:pt x="3739305" y="582662"/>
                </a:moveTo>
                <a:lnTo>
                  <a:pt x="4410148" y="582662"/>
                </a:lnTo>
                <a:cubicBezTo>
                  <a:pt x="4430984" y="699492"/>
                  <a:pt x="4487912" y="971475"/>
                  <a:pt x="4580929" y="1398612"/>
                </a:cubicBezTo>
                <a:cubicBezTo>
                  <a:pt x="4632274" y="1621855"/>
                  <a:pt x="4703340" y="1921371"/>
                  <a:pt x="4794125" y="2297162"/>
                </a:cubicBezTo>
                <a:lnTo>
                  <a:pt x="4183558" y="2297162"/>
                </a:lnTo>
                <a:lnTo>
                  <a:pt x="4142258" y="2148706"/>
                </a:lnTo>
                <a:cubicBezTo>
                  <a:pt x="4125142" y="2155403"/>
                  <a:pt x="4082354" y="2178100"/>
                  <a:pt x="4013894" y="2216795"/>
                </a:cubicBezTo>
                <a:cubicBezTo>
                  <a:pt x="3969989" y="2245072"/>
                  <a:pt x="3921248" y="2282651"/>
                  <a:pt x="3867670" y="2329532"/>
                </a:cubicBezTo>
                <a:lnTo>
                  <a:pt x="3804046" y="2194471"/>
                </a:lnTo>
                <a:cubicBezTo>
                  <a:pt x="3791396" y="2167682"/>
                  <a:pt x="3773164" y="2130103"/>
                  <a:pt x="3749351" y="2081734"/>
                </a:cubicBezTo>
                <a:lnTo>
                  <a:pt x="3689076" y="2297162"/>
                </a:lnTo>
                <a:lnTo>
                  <a:pt x="3365374" y="2297162"/>
                </a:lnTo>
                <a:cubicBezTo>
                  <a:pt x="3413000" y="2113359"/>
                  <a:pt x="3486670" y="1810122"/>
                  <a:pt x="3586385" y="1387450"/>
                </a:cubicBezTo>
                <a:cubicBezTo>
                  <a:pt x="3647404" y="1104676"/>
                  <a:pt x="3698378" y="836414"/>
                  <a:pt x="3739305" y="582662"/>
                </a:cubicBezTo>
                <a:close/>
                <a:moveTo>
                  <a:pt x="1657349" y="582662"/>
                </a:moveTo>
                <a:lnTo>
                  <a:pt x="2440929" y="582662"/>
                </a:lnTo>
                <a:lnTo>
                  <a:pt x="2388467" y="1638598"/>
                </a:lnTo>
                <a:cubicBezTo>
                  <a:pt x="2442789" y="1643807"/>
                  <a:pt x="2494880" y="1645295"/>
                  <a:pt x="2544737" y="1643063"/>
                </a:cubicBezTo>
                <a:cubicBezTo>
                  <a:pt x="2576734" y="1642318"/>
                  <a:pt x="2619896" y="1639342"/>
                  <a:pt x="2674217" y="1634133"/>
                </a:cubicBezTo>
                <a:lnTo>
                  <a:pt x="2617290" y="582662"/>
                </a:lnTo>
                <a:lnTo>
                  <a:pt x="3343944" y="582662"/>
                </a:lnTo>
                <a:cubicBezTo>
                  <a:pt x="3331293" y="765720"/>
                  <a:pt x="3314550" y="1063749"/>
                  <a:pt x="3293714" y="1476747"/>
                </a:cubicBezTo>
                <a:cubicBezTo>
                  <a:pt x="3287761" y="1673200"/>
                  <a:pt x="3277343" y="1946672"/>
                  <a:pt x="3262460" y="2297162"/>
                </a:cubicBezTo>
                <a:lnTo>
                  <a:pt x="2693193" y="2297162"/>
                </a:lnTo>
                <a:lnTo>
                  <a:pt x="2680915" y="1922115"/>
                </a:lnTo>
                <a:cubicBezTo>
                  <a:pt x="2667520" y="1926580"/>
                  <a:pt x="2640359" y="1937370"/>
                  <a:pt x="2599432" y="1954485"/>
                </a:cubicBezTo>
                <a:cubicBezTo>
                  <a:pt x="2551062" y="1975321"/>
                  <a:pt x="2516832" y="1992065"/>
                  <a:pt x="2496740" y="2004715"/>
                </a:cubicBezTo>
                <a:lnTo>
                  <a:pt x="2438697" y="1867421"/>
                </a:lnTo>
                <a:cubicBezTo>
                  <a:pt x="2426791" y="1837655"/>
                  <a:pt x="2407070" y="1795611"/>
                  <a:pt x="2379537" y="1741289"/>
                </a:cubicBezTo>
                <a:lnTo>
                  <a:pt x="2368375" y="2297162"/>
                </a:lnTo>
                <a:lnTo>
                  <a:pt x="1739949" y="2297162"/>
                </a:lnTo>
                <a:lnTo>
                  <a:pt x="1707578" y="1476747"/>
                </a:lnTo>
                <a:cubicBezTo>
                  <a:pt x="1700882" y="1263179"/>
                  <a:pt x="1684139" y="965150"/>
                  <a:pt x="1657349" y="582662"/>
                </a:cubicBezTo>
                <a:close/>
                <a:moveTo>
                  <a:pt x="7682432" y="548059"/>
                </a:moveTo>
                <a:cubicBezTo>
                  <a:pt x="7955532" y="548059"/>
                  <a:pt x="8174309" y="602754"/>
                  <a:pt x="8338764" y="712142"/>
                </a:cubicBezTo>
                <a:cubicBezTo>
                  <a:pt x="8525544" y="836414"/>
                  <a:pt x="8618934" y="1018728"/>
                  <a:pt x="8618934" y="1259086"/>
                </a:cubicBezTo>
                <a:cubicBezTo>
                  <a:pt x="8618934" y="1470422"/>
                  <a:pt x="8551403" y="1639528"/>
                  <a:pt x="8416341" y="1766404"/>
                </a:cubicBezTo>
                <a:cubicBezTo>
                  <a:pt x="8281279" y="1893280"/>
                  <a:pt x="8102127" y="1956718"/>
                  <a:pt x="7878885" y="1956718"/>
                </a:cubicBezTo>
                <a:lnTo>
                  <a:pt x="7865491" y="2297162"/>
                </a:lnTo>
                <a:lnTo>
                  <a:pt x="7250458" y="2297162"/>
                </a:lnTo>
                <a:lnTo>
                  <a:pt x="7218088" y="1465585"/>
                </a:lnTo>
                <a:cubicBezTo>
                  <a:pt x="7208414" y="1251273"/>
                  <a:pt x="7193160" y="956964"/>
                  <a:pt x="7172324" y="582662"/>
                </a:cubicBezTo>
                <a:cubicBezTo>
                  <a:pt x="7288410" y="559593"/>
                  <a:pt x="7458446" y="548059"/>
                  <a:pt x="7682432" y="548059"/>
                </a:cubicBezTo>
                <a:close/>
                <a:moveTo>
                  <a:pt x="1001241" y="539130"/>
                </a:moveTo>
                <a:lnTo>
                  <a:pt x="1317129" y="608335"/>
                </a:lnTo>
                <a:cubicBezTo>
                  <a:pt x="1419819" y="630659"/>
                  <a:pt x="1521767" y="651867"/>
                  <a:pt x="1622970" y="671959"/>
                </a:cubicBezTo>
                <a:cubicBezTo>
                  <a:pt x="1582043" y="747861"/>
                  <a:pt x="1498327" y="907851"/>
                  <a:pt x="1371822" y="1151930"/>
                </a:cubicBezTo>
                <a:cubicBezTo>
                  <a:pt x="1302618" y="1286619"/>
                  <a:pt x="1207367" y="1466329"/>
                  <a:pt x="1086072" y="1691060"/>
                </a:cubicBezTo>
                <a:cubicBezTo>
                  <a:pt x="1096491" y="1707431"/>
                  <a:pt x="1156766" y="1776264"/>
                  <a:pt x="1266899" y="1897559"/>
                </a:cubicBezTo>
                <a:cubicBezTo>
                  <a:pt x="1331639" y="1966764"/>
                  <a:pt x="1423540" y="2054944"/>
                  <a:pt x="1542602" y="2162101"/>
                </a:cubicBezTo>
                <a:cubicBezTo>
                  <a:pt x="1492746" y="2183681"/>
                  <a:pt x="1411262" y="2218655"/>
                  <a:pt x="1298153" y="2267024"/>
                </a:cubicBezTo>
                <a:cubicBezTo>
                  <a:pt x="1234900" y="2295302"/>
                  <a:pt x="1145976" y="2336602"/>
                  <a:pt x="1031379" y="2390924"/>
                </a:cubicBezTo>
                <a:cubicBezTo>
                  <a:pt x="1003101" y="2356693"/>
                  <a:pt x="945058" y="2276698"/>
                  <a:pt x="857249" y="2150939"/>
                </a:cubicBezTo>
                <a:cubicBezTo>
                  <a:pt x="808137" y="2076525"/>
                  <a:pt x="760883" y="1997274"/>
                  <a:pt x="715491" y="1913186"/>
                </a:cubicBezTo>
                <a:lnTo>
                  <a:pt x="711026" y="1913186"/>
                </a:lnTo>
                <a:lnTo>
                  <a:pt x="699864" y="2297162"/>
                </a:lnTo>
                <a:lnTo>
                  <a:pt x="82599" y="2297162"/>
                </a:lnTo>
                <a:lnTo>
                  <a:pt x="52461" y="1405310"/>
                </a:lnTo>
                <a:cubicBezTo>
                  <a:pt x="44275" y="1210345"/>
                  <a:pt x="26788" y="936129"/>
                  <a:pt x="0" y="582662"/>
                </a:cubicBezTo>
                <a:lnTo>
                  <a:pt x="776883" y="582662"/>
                </a:lnTo>
                <a:lnTo>
                  <a:pt x="733350" y="1334988"/>
                </a:lnTo>
                <a:lnTo>
                  <a:pt x="741164" y="1334988"/>
                </a:lnTo>
                <a:cubicBezTo>
                  <a:pt x="772418" y="1247180"/>
                  <a:pt x="822646" y="1102444"/>
                  <a:pt x="891852" y="900782"/>
                </a:cubicBezTo>
                <a:cubicBezTo>
                  <a:pt x="920130" y="812973"/>
                  <a:pt x="956592" y="692423"/>
                  <a:pt x="1001241" y="539130"/>
                </a:cubicBezTo>
                <a:close/>
                <a:moveTo>
                  <a:pt x="11240912" y="0"/>
                </a:moveTo>
                <a:lnTo>
                  <a:pt x="11332442" y="139526"/>
                </a:lnTo>
                <a:cubicBezTo>
                  <a:pt x="11351790" y="169292"/>
                  <a:pt x="11380440" y="210591"/>
                  <a:pt x="11418392" y="263425"/>
                </a:cubicBezTo>
                <a:cubicBezTo>
                  <a:pt x="11368532" y="294679"/>
                  <a:pt x="11284072" y="340816"/>
                  <a:pt x="11165011" y="401836"/>
                </a:cubicBezTo>
                <a:cubicBezTo>
                  <a:pt x="11097294" y="432345"/>
                  <a:pt x="11009857" y="459879"/>
                  <a:pt x="10902701" y="484435"/>
                </a:cubicBezTo>
                <a:lnTo>
                  <a:pt x="10856936" y="409649"/>
                </a:lnTo>
                <a:cubicBezTo>
                  <a:pt x="10844286" y="388069"/>
                  <a:pt x="10827543" y="358303"/>
                  <a:pt x="10806707" y="320352"/>
                </a:cubicBezTo>
                <a:cubicBezTo>
                  <a:pt x="10852100" y="293563"/>
                  <a:pt x="10926514" y="247799"/>
                  <a:pt x="11029949" y="183058"/>
                </a:cubicBezTo>
                <a:cubicBezTo>
                  <a:pt x="11085760" y="146595"/>
                  <a:pt x="11156081" y="85576"/>
                  <a:pt x="11240912" y="0"/>
                </a:cubicBezTo>
                <a:close/>
                <a:moveTo>
                  <a:pt x="4211463" y="0"/>
                </a:moveTo>
                <a:lnTo>
                  <a:pt x="4302992" y="139526"/>
                </a:lnTo>
                <a:cubicBezTo>
                  <a:pt x="4322340" y="169292"/>
                  <a:pt x="4350990" y="210591"/>
                  <a:pt x="4388940" y="263425"/>
                </a:cubicBezTo>
                <a:cubicBezTo>
                  <a:pt x="4339083" y="294679"/>
                  <a:pt x="4254622" y="340816"/>
                  <a:pt x="4135560" y="401836"/>
                </a:cubicBezTo>
                <a:cubicBezTo>
                  <a:pt x="4067844" y="432345"/>
                  <a:pt x="3980408" y="459879"/>
                  <a:pt x="3873251" y="484435"/>
                </a:cubicBezTo>
                <a:lnTo>
                  <a:pt x="3827486" y="409649"/>
                </a:lnTo>
                <a:cubicBezTo>
                  <a:pt x="3814836" y="388069"/>
                  <a:pt x="3798092" y="358303"/>
                  <a:pt x="3777257" y="320352"/>
                </a:cubicBezTo>
                <a:cubicBezTo>
                  <a:pt x="3822650" y="293563"/>
                  <a:pt x="3897063" y="247799"/>
                  <a:pt x="4000499" y="183058"/>
                </a:cubicBezTo>
                <a:cubicBezTo>
                  <a:pt x="4056310" y="146595"/>
                  <a:pt x="4126631" y="85576"/>
                  <a:pt x="4211463" y="0"/>
                </a:cubicBezTo>
                <a:close/>
              </a:path>
            </a:pathLst>
          </a:custGeom>
          <a:solidFill>
            <a:schemeClr val="bg1"/>
          </a:solidFill>
          <a:ln w="28575">
            <a:solidFill>
              <a:schemeClr val="tx1"/>
            </a:solidFill>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lnSpc>
                <a:spcPts val="12285"/>
              </a:lnSpc>
              <a:defRPr sz="18000" spc="-54">
                <a:solidFill>
                  <a:schemeClr val="bg1"/>
                </a:solidFill>
                <a:latin typeface="UTM Showcard" panose="02040603050506020204" pitchFamily="18" charset="0"/>
              </a:defRPr>
            </a:lvl1pPr>
          </a:lstStyle>
          <a:p>
            <a:endParaRPr lang="en-US"/>
          </a:p>
        </p:txBody>
      </p:sp>
    </p:spTree>
    <p:extLst>
      <p:ext uri="{BB962C8B-B14F-4D97-AF65-F5344CB8AC3E}">
        <p14:creationId xmlns:p14="http://schemas.microsoft.com/office/powerpoint/2010/main" val="144598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sp>
        <p:nvSpPr>
          <p:cNvPr id="10" name="Freeform 3">
            <a:extLst>
              <a:ext uri="{FF2B5EF4-FFF2-40B4-BE49-F238E27FC236}">
                <a16:creationId xmlns:a16="http://schemas.microsoft.com/office/drawing/2014/main" id="{83F2A35F-9F1C-23B1-A065-DE5511D28EFA}"/>
              </a:ext>
            </a:extLst>
          </p:cNvPr>
          <p:cNvSpPr/>
          <p:nvPr/>
        </p:nvSpPr>
        <p:spPr>
          <a:xfrm>
            <a:off x="-381000" y="-971549"/>
            <a:ext cx="7315200" cy="32004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Nhóm 34">
            <a:extLst>
              <a:ext uri="{FF2B5EF4-FFF2-40B4-BE49-F238E27FC236}">
                <a16:creationId xmlns:a16="http://schemas.microsoft.com/office/drawing/2014/main" id="{DD6D1BF8-6AAB-F20D-A469-F66C7279FF09}"/>
              </a:ext>
            </a:extLst>
          </p:cNvPr>
          <p:cNvGrpSpPr/>
          <p:nvPr/>
        </p:nvGrpSpPr>
        <p:grpSpPr>
          <a:xfrm>
            <a:off x="685800" y="2705100"/>
            <a:ext cx="17068800" cy="1143000"/>
            <a:chOff x="685800" y="2705100"/>
            <a:chExt cx="17068800" cy="114300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114300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914400" y="2743200"/>
              <a:ext cx="16611600"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a) Dân tộc nào cư trú lâu đời ở vùng Tây Nguyên?</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26263"/>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ình chữ nhật 12">
            <a:extLst>
              <a:ext uri="{FF2B5EF4-FFF2-40B4-BE49-F238E27FC236}">
                <a16:creationId xmlns:a16="http://schemas.microsoft.com/office/drawing/2014/main" id="{A9ED0027-833E-13B8-D196-2A5803D3F236}"/>
              </a:ext>
            </a:extLst>
          </p:cNvPr>
          <p:cNvSpPr/>
          <p:nvPr/>
        </p:nvSpPr>
        <p:spPr>
          <a:xfrm>
            <a:off x="2438400" y="579468"/>
            <a:ext cx="3700052" cy="923330"/>
          </a:xfrm>
          <a:prstGeom prst="rect">
            <a:avLst/>
          </a:prstGeom>
          <a:noFill/>
        </p:spPr>
        <p:txBody>
          <a:bodyPr wrap="none" lIns="91440" tIns="45720" rIns="91440" bIns="45720">
            <a:spAutoFit/>
          </a:bodyPr>
          <a:lstStyle/>
          <a:p>
            <a:pPr algn="ctr"/>
            <a:r>
              <a:rPr lang="vi-VN" sz="5400" b="1" cap="none" spc="0">
                <a:ln w="0"/>
                <a:solidFill>
                  <a:schemeClr val="tx1"/>
                </a:solidFill>
              </a:rPr>
              <a:t>1. DÂN CƯ</a:t>
            </a:r>
          </a:p>
        </p:txBody>
      </p:sp>
      <p:grpSp>
        <p:nvGrpSpPr>
          <p:cNvPr id="31" name="Nhóm 30">
            <a:extLst>
              <a:ext uri="{FF2B5EF4-FFF2-40B4-BE49-F238E27FC236}">
                <a16:creationId xmlns:a16="http://schemas.microsoft.com/office/drawing/2014/main" id="{38F5A7E1-E188-C9FC-2822-C0239C21F95C}"/>
              </a:ext>
            </a:extLst>
          </p:cNvPr>
          <p:cNvGrpSpPr/>
          <p:nvPr/>
        </p:nvGrpSpPr>
        <p:grpSpPr>
          <a:xfrm>
            <a:off x="3581400" y="4532050"/>
            <a:ext cx="4038600" cy="1440000"/>
            <a:chOff x="381000" y="4532050"/>
            <a:chExt cx="4038600" cy="1440000"/>
          </a:xfrm>
        </p:grpSpPr>
        <p:sp>
          <p:nvSpPr>
            <p:cNvPr id="14" name="Hình chữ nhật: Góc Tròn 13">
              <a:extLst>
                <a:ext uri="{FF2B5EF4-FFF2-40B4-BE49-F238E27FC236}">
                  <a16:creationId xmlns:a16="http://schemas.microsoft.com/office/drawing/2014/main" id="{C6F61155-F51A-E570-EE1B-69831EE0FAC8}"/>
                </a:ext>
              </a:extLst>
            </p:cNvPr>
            <p:cNvSpPr/>
            <p:nvPr/>
          </p:nvSpPr>
          <p:spPr>
            <a:xfrm>
              <a:off x="838200" y="4533900"/>
              <a:ext cx="3581400"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46B7C8E2-E5FE-D313-11BF-514D4F090918}"/>
                </a:ext>
              </a:extLst>
            </p:cNvPr>
            <p:cNvSpPr/>
            <p:nvPr/>
          </p:nvSpPr>
          <p:spPr>
            <a:xfrm>
              <a:off x="381000" y="4532050"/>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Hộp Văn bản 26">
              <a:extLst>
                <a:ext uri="{FF2B5EF4-FFF2-40B4-BE49-F238E27FC236}">
                  <a16:creationId xmlns:a16="http://schemas.microsoft.com/office/drawing/2014/main" id="{491FB714-43E4-3935-D08E-11248305575A}"/>
                </a:ext>
              </a:extLst>
            </p:cNvPr>
            <p:cNvSpPr txBox="1"/>
            <p:nvPr/>
          </p:nvSpPr>
          <p:spPr>
            <a:xfrm>
              <a:off x="2006110" y="4739390"/>
              <a:ext cx="1806268"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Thái.</a:t>
              </a:r>
              <a:endParaRPr lang="en-US" sz="5400">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2A64C8BD-02F0-963C-23CC-84D038F11B76}"/>
              </a:ext>
            </a:extLst>
          </p:cNvPr>
          <p:cNvGrpSpPr/>
          <p:nvPr/>
        </p:nvGrpSpPr>
        <p:grpSpPr>
          <a:xfrm>
            <a:off x="10363200" y="4533900"/>
            <a:ext cx="4343400" cy="1450959"/>
            <a:chOff x="9220200" y="4533900"/>
            <a:chExt cx="4343400" cy="1450959"/>
          </a:xfrm>
        </p:grpSpPr>
        <p:sp>
          <p:nvSpPr>
            <p:cNvPr id="24" name="Hình chữ nhật: Góc Tròn 23">
              <a:extLst>
                <a:ext uri="{FF2B5EF4-FFF2-40B4-BE49-F238E27FC236}">
                  <a16:creationId xmlns:a16="http://schemas.microsoft.com/office/drawing/2014/main" id="{08C5738E-9792-43B0-7421-CDDA9503C7B7}"/>
                </a:ext>
              </a:extLst>
            </p:cNvPr>
            <p:cNvSpPr/>
            <p:nvPr/>
          </p:nvSpPr>
          <p:spPr>
            <a:xfrm>
              <a:off x="9798208" y="4533900"/>
              <a:ext cx="3765392"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83EFEB24-4236-B921-D5F4-E2B6D08A31C4}"/>
                </a:ext>
              </a:extLst>
            </p:cNvPr>
            <p:cNvGrpSpPr/>
            <p:nvPr/>
          </p:nvGrpSpPr>
          <p:grpSpPr>
            <a:xfrm>
              <a:off x="9220200" y="4544859"/>
              <a:ext cx="1440000" cy="1440000"/>
              <a:chOff x="0" y="0"/>
              <a:chExt cx="5323970" cy="5179779"/>
            </a:xfrm>
          </p:grpSpPr>
          <p:sp>
            <p:nvSpPr>
              <p:cNvPr id="19" name="Freeform 10">
                <a:extLst>
                  <a:ext uri="{FF2B5EF4-FFF2-40B4-BE49-F238E27FC236}">
                    <a16:creationId xmlns:a16="http://schemas.microsoft.com/office/drawing/2014/main" id="{94E2FFAF-27E8-413D-671A-3C82426565AC}"/>
                  </a:ext>
                </a:extLst>
              </p:cNvPr>
              <p:cNvSpPr/>
              <p:nvPr/>
            </p:nvSpPr>
            <p:spPr>
              <a:xfrm>
                <a:off x="0" y="0"/>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1">
                <a:extLst>
                  <a:ext uri="{FF2B5EF4-FFF2-40B4-BE49-F238E27FC236}">
                    <a16:creationId xmlns:a16="http://schemas.microsoft.com/office/drawing/2014/main" id="{C435F266-8DD0-4792-9E2E-5126F77F40BC}"/>
                  </a:ext>
                </a:extLst>
              </p:cNvPr>
              <p:cNvGrpSpPr/>
              <p:nvPr/>
            </p:nvGrpSpPr>
            <p:grpSpPr>
              <a:xfrm>
                <a:off x="1196051" y="1323799"/>
                <a:ext cx="2736737" cy="2736737"/>
                <a:chOff x="0" y="0"/>
                <a:chExt cx="812800" cy="812800"/>
              </a:xfrm>
            </p:grpSpPr>
            <p:sp>
              <p:nvSpPr>
                <p:cNvPr id="22" name="Freeform 12">
                  <a:extLst>
                    <a:ext uri="{FF2B5EF4-FFF2-40B4-BE49-F238E27FC236}">
                      <a16:creationId xmlns:a16="http://schemas.microsoft.com/office/drawing/2014/main" id="{C201CA7B-1041-FFFF-D7E8-3D3F36AC29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3">
                  <a:extLst>
                    <a:ext uri="{FF2B5EF4-FFF2-40B4-BE49-F238E27FC236}">
                      <a16:creationId xmlns:a16="http://schemas.microsoft.com/office/drawing/2014/main" id="{05C64333-AAD8-A6A3-D6FC-4C778039775E}"/>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14">
                <a:extLst>
                  <a:ext uri="{FF2B5EF4-FFF2-40B4-BE49-F238E27FC236}">
                    <a16:creationId xmlns:a16="http://schemas.microsoft.com/office/drawing/2014/main" id="{AF5DB2DC-653A-E495-3914-D7E509341CAE}"/>
                  </a:ext>
                </a:extLst>
              </p:cNvPr>
              <p:cNvSpPr/>
              <p:nvPr/>
            </p:nvSpPr>
            <p:spPr>
              <a:xfrm>
                <a:off x="1191019" y="985200"/>
                <a:ext cx="3048965" cy="3357506"/>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10"/>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Hộp Văn bản 27">
              <a:extLst>
                <a:ext uri="{FF2B5EF4-FFF2-40B4-BE49-F238E27FC236}">
                  <a16:creationId xmlns:a16="http://schemas.microsoft.com/office/drawing/2014/main" id="{18674D2D-816F-2321-E72F-775750479564}"/>
                </a:ext>
              </a:extLst>
            </p:cNvPr>
            <p:cNvSpPr txBox="1"/>
            <p:nvPr/>
          </p:nvSpPr>
          <p:spPr>
            <a:xfrm>
              <a:off x="10820156" y="4739390"/>
              <a:ext cx="2212421"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Nùng.</a:t>
              </a:r>
              <a:endParaRPr lang="en-US" sz="5400">
                <a:latin typeface="Arial" panose="020B0604020202020204" pitchFamily="34" charset="0"/>
                <a:cs typeface="Arial" panose="020B0604020202020204" pitchFamily="34" charset="0"/>
              </a:endParaRPr>
            </a:p>
          </p:txBody>
        </p:sp>
      </p:grpSp>
      <p:grpSp>
        <p:nvGrpSpPr>
          <p:cNvPr id="34" name="Nhóm 33">
            <a:extLst>
              <a:ext uri="{FF2B5EF4-FFF2-40B4-BE49-F238E27FC236}">
                <a16:creationId xmlns:a16="http://schemas.microsoft.com/office/drawing/2014/main" id="{76D6C295-29B4-73FC-C325-4B55A58C2383}"/>
              </a:ext>
            </a:extLst>
          </p:cNvPr>
          <p:cNvGrpSpPr/>
          <p:nvPr/>
        </p:nvGrpSpPr>
        <p:grpSpPr>
          <a:xfrm>
            <a:off x="3505200" y="6992425"/>
            <a:ext cx="4191000" cy="1440000"/>
            <a:chOff x="304800" y="6992425"/>
            <a:chExt cx="4191000" cy="1440000"/>
          </a:xfrm>
        </p:grpSpPr>
        <p:sp>
          <p:nvSpPr>
            <p:cNvPr id="25" name="Hình chữ nhật: Góc Tròn 24">
              <a:extLst>
                <a:ext uri="{FF2B5EF4-FFF2-40B4-BE49-F238E27FC236}">
                  <a16:creationId xmlns:a16="http://schemas.microsoft.com/office/drawing/2014/main" id="{8DF312FF-A098-BF0C-7665-1D7E73E1975D}"/>
                </a:ext>
              </a:extLst>
            </p:cNvPr>
            <p:cNvSpPr/>
            <p:nvPr/>
          </p:nvSpPr>
          <p:spPr>
            <a:xfrm>
              <a:off x="838200" y="6992425"/>
              <a:ext cx="3581400"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8">
              <a:extLst>
                <a:ext uri="{FF2B5EF4-FFF2-40B4-BE49-F238E27FC236}">
                  <a16:creationId xmlns:a16="http://schemas.microsoft.com/office/drawing/2014/main" id="{B6E8CA0D-D679-CA4C-A196-286DCF857EEC}"/>
                </a:ext>
              </a:extLst>
            </p:cNvPr>
            <p:cNvSpPr/>
            <p:nvPr/>
          </p:nvSpPr>
          <p:spPr>
            <a:xfrm>
              <a:off x="304800" y="6992425"/>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D5B244F6-7BB4-37C0-D3DC-5F3C954BA251}"/>
                </a:ext>
              </a:extLst>
            </p:cNvPr>
            <p:cNvSpPr txBox="1"/>
            <p:nvPr/>
          </p:nvSpPr>
          <p:spPr>
            <a:xfrm>
              <a:off x="2006110" y="7277100"/>
              <a:ext cx="2489690"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Ê Đê. </a:t>
              </a:r>
              <a:endParaRPr lang="en-US" sz="5400">
                <a:latin typeface="Arial" panose="020B0604020202020204" pitchFamily="34" charset="0"/>
                <a:cs typeface="Arial" panose="020B0604020202020204" pitchFamily="34" charset="0"/>
              </a:endParaRPr>
            </a:p>
          </p:txBody>
        </p:sp>
      </p:grpSp>
      <p:grpSp>
        <p:nvGrpSpPr>
          <p:cNvPr id="33" name="Nhóm 32">
            <a:extLst>
              <a:ext uri="{FF2B5EF4-FFF2-40B4-BE49-F238E27FC236}">
                <a16:creationId xmlns:a16="http://schemas.microsoft.com/office/drawing/2014/main" id="{1D9856D4-BA7E-6701-2D78-4FD5ECA6E9DF}"/>
              </a:ext>
            </a:extLst>
          </p:cNvPr>
          <p:cNvGrpSpPr/>
          <p:nvPr/>
        </p:nvGrpSpPr>
        <p:grpSpPr>
          <a:xfrm>
            <a:off x="10451857" y="6992425"/>
            <a:ext cx="4330943" cy="1440000"/>
            <a:chOff x="9308857" y="6992425"/>
            <a:chExt cx="4330943" cy="1440000"/>
          </a:xfrm>
        </p:grpSpPr>
        <p:sp>
          <p:nvSpPr>
            <p:cNvPr id="26" name="Hình chữ nhật: Góc Tròn 25">
              <a:extLst>
                <a:ext uri="{FF2B5EF4-FFF2-40B4-BE49-F238E27FC236}">
                  <a16:creationId xmlns:a16="http://schemas.microsoft.com/office/drawing/2014/main" id="{67DEA407-C27A-D2F0-E94F-5796FCF3C995}"/>
                </a:ext>
              </a:extLst>
            </p:cNvPr>
            <p:cNvSpPr/>
            <p:nvPr/>
          </p:nvSpPr>
          <p:spPr>
            <a:xfrm>
              <a:off x="9798208" y="6992425"/>
              <a:ext cx="3765392"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7">
              <a:extLst>
                <a:ext uri="{FF2B5EF4-FFF2-40B4-BE49-F238E27FC236}">
                  <a16:creationId xmlns:a16="http://schemas.microsoft.com/office/drawing/2014/main" id="{54B89079-9C8E-8D77-58C1-8FFAF92418E6}"/>
                </a:ext>
              </a:extLst>
            </p:cNvPr>
            <p:cNvSpPr/>
            <p:nvPr/>
          </p:nvSpPr>
          <p:spPr>
            <a:xfrm>
              <a:off x="9308857" y="6992425"/>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id="{3C9F853A-36E4-EC83-202C-434B25C670B6}"/>
                </a:ext>
              </a:extLst>
            </p:cNvPr>
            <p:cNvSpPr txBox="1"/>
            <p:nvPr/>
          </p:nvSpPr>
          <p:spPr>
            <a:xfrm>
              <a:off x="10820156" y="7277100"/>
              <a:ext cx="2819644"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Khmer.</a:t>
              </a:r>
              <a:endParaRPr lang="en-US" sz="5400">
                <a:latin typeface="Arial" panose="020B0604020202020204" pitchFamily="34" charset="0"/>
                <a:cs typeface="Arial" panose="020B0604020202020204" pitchFamily="34" charset="0"/>
              </a:endParaRPr>
            </a:p>
          </p:txBody>
        </p:sp>
      </p:grpSp>
      <p:pic>
        <p:nvPicPr>
          <p:cNvPr id="36" name="Tieng-ting-www_tiengdong_com (1)">
            <a:hlinkClick r:id="" action="ppaction://media"/>
            <a:extLst>
              <a:ext uri="{FF2B5EF4-FFF2-40B4-BE49-F238E27FC236}">
                <a16:creationId xmlns:a16="http://schemas.microsoft.com/office/drawing/2014/main" id="{79256B53-2C32-673F-9C0B-449BC26D2F1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67600" y="-614546"/>
            <a:ext cx="304800" cy="304800"/>
          </a:xfrm>
          <a:prstGeom prst="rect">
            <a:avLst/>
          </a:prstGeom>
        </p:spPr>
      </p:pic>
    </p:spTree>
    <p:extLst>
      <p:ext uri="{BB962C8B-B14F-4D97-AF65-F5344CB8AC3E}">
        <p14:creationId xmlns:p14="http://schemas.microsoft.com/office/powerpoint/2010/main" val="181492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14:presetBounceEnd="8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80000">
                                          <p:cBhvr additive="base">
                                            <p:cTn id="11" dur="1500" fill="hold"/>
                                            <p:tgtEl>
                                              <p:spTgt spid="31"/>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80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80000">
                                          <p:cBhvr additive="base">
                                            <p:cTn id="15" dur="1500" fill="hold"/>
                                            <p:tgtEl>
                                              <p:spTgt spid="34"/>
                                            </p:tgtEl>
                                            <p:attrNameLst>
                                              <p:attrName>ppt_x</p:attrName>
                                            </p:attrNameLst>
                                          </p:cBhvr>
                                          <p:tavLst>
                                            <p:tav tm="0">
                                              <p:val>
                                                <p:strVal val="0-#ppt_w/2"/>
                                              </p:val>
                                            </p:tav>
                                            <p:tav tm="100000">
                                              <p:val>
                                                <p:strVal val="#ppt_x"/>
                                              </p:val>
                                            </p:tav>
                                          </p:tavLst>
                                        </p:anim>
                                        <p:anim calcmode="lin" valueType="num" p14:bounceEnd="80000">
                                          <p:cBhvr additive="base">
                                            <p:cTn id="16" dur="1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8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80000">
                                          <p:cBhvr additive="base">
                                            <p:cTn id="19" dur="1500" fill="hold"/>
                                            <p:tgtEl>
                                              <p:spTgt spid="32"/>
                                            </p:tgtEl>
                                            <p:attrNameLst>
                                              <p:attrName>ppt_x</p:attrName>
                                            </p:attrNameLst>
                                          </p:cBhvr>
                                          <p:tavLst>
                                            <p:tav tm="0">
                                              <p:val>
                                                <p:strVal val="1+#ppt_w/2"/>
                                              </p:val>
                                            </p:tav>
                                            <p:tav tm="100000">
                                              <p:val>
                                                <p:strVal val="#ppt_x"/>
                                              </p:val>
                                            </p:tav>
                                          </p:tavLst>
                                        </p:anim>
                                        <p:anim calcmode="lin" valueType="num" p14:bounceEnd="80000">
                                          <p:cBhvr additive="base">
                                            <p:cTn id="20" dur="15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8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80000">
                                          <p:cBhvr additive="base">
                                            <p:cTn id="23" dur="1500" fill="hold"/>
                                            <p:tgtEl>
                                              <p:spTgt spid="33"/>
                                            </p:tgtEl>
                                            <p:attrNameLst>
                                              <p:attrName>ppt_x</p:attrName>
                                            </p:attrNameLst>
                                          </p:cBhvr>
                                          <p:tavLst>
                                            <p:tav tm="0">
                                              <p:val>
                                                <p:strVal val="1+#ppt_w/2"/>
                                              </p:val>
                                            </p:tav>
                                            <p:tav tm="100000">
                                              <p:val>
                                                <p:strVal val="#ppt_x"/>
                                              </p:val>
                                            </p:tav>
                                          </p:tavLst>
                                        </p:anim>
                                        <p:anim calcmode="lin" valueType="num" p14:bounceEnd="80000">
                                          <p:cBhvr additive="base">
                                            <p:cTn id="24"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0-#ppt_w/2"/>
                                              </p:val>
                                            </p:tav>
                                            <p:tav tm="100000">
                                              <p:val>
                                                <p:strVal val="#ppt_x"/>
                                              </p:val>
                                            </p:tav>
                                          </p:tavLst>
                                        </p:anim>
                                        <p:anim calcmode="lin" valueType="num">
                                          <p:cBhvr additive="base">
                                            <p:cTn id="12" dur="1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1+#ppt_w/2"/>
                                              </p:val>
                                            </p:tav>
                                            <p:tav tm="100000">
                                              <p:val>
                                                <p:strVal val="#ppt_x"/>
                                              </p:val>
                                            </p:tav>
                                          </p:tavLst>
                                        </p:anim>
                                        <p:anim calcmode="lin" valueType="num">
                                          <p:cBhvr additive="base">
                                            <p:cTn id="20" dur="15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500" fill="hold"/>
                                            <p:tgtEl>
                                              <p:spTgt spid="33"/>
                                            </p:tgtEl>
                                            <p:attrNameLst>
                                              <p:attrName>ppt_x</p:attrName>
                                            </p:attrNameLst>
                                          </p:cBhvr>
                                          <p:tavLst>
                                            <p:tav tm="0">
                                              <p:val>
                                                <p:strVal val="1+#ppt_w/2"/>
                                              </p:val>
                                            </p:tav>
                                            <p:tav tm="100000">
                                              <p:val>
                                                <p:strVal val="#ppt_x"/>
                                              </p:val>
                                            </p:tav>
                                          </p:tavLst>
                                        </p:anim>
                                        <p:anim calcmode="lin" valueType="num">
                                          <p:cBhvr additive="base">
                                            <p:cTn id="24"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5AAF9B-007E-7A88-502F-41C21AE2C4A3}"/>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995" b="-4782"/>
            </a:stretch>
          </a:blipFill>
        </p:spPr>
        <p:txBody>
          <a:bodyPr/>
          <a:lstStyle/>
          <a:p>
            <a:endParaRPr lang="en-US"/>
          </a:p>
        </p:txBody>
      </p:sp>
      <p:sp>
        <p:nvSpPr>
          <p:cNvPr id="10" name="Freeform 3">
            <a:extLst>
              <a:ext uri="{FF2B5EF4-FFF2-40B4-BE49-F238E27FC236}">
                <a16:creationId xmlns:a16="http://schemas.microsoft.com/office/drawing/2014/main" id="{83F2A35F-9F1C-23B1-A065-DE5511D28EFA}"/>
              </a:ext>
            </a:extLst>
          </p:cNvPr>
          <p:cNvSpPr/>
          <p:nvPr/>
        </p:nvSpPr>
        <p:spPr>
          <a:xfrm>
            <a:off x="-381000" y="-971549"/>
            <a:ext cx="7315200" cy="32004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5" name="Nhóm 34">
            <a:extLst>
              <a:ext uri="{FF2B5EF4-FFF2-40B4-BE49-F238E27FC236}">
                <a16:creationId xmlns:a16="http://schemas.microsoft.com/office/drawing/2014/main" id="{DD6D1BF8-6AAB-F20D-A469-F66C7279FF09}"/>
              </a:ext>
            </a:extLst>
          </p:cNvPr>
          <p:cNvGrpSpPr/>
          <p:nvPr/>
        </p:nvGrpSpPr>
        <p:grpSpPr>
          <a:xfrm>
            <a:off x="609600" y="2322983"/>
            <a:ext cx="17068800" cy="1826950"/>
            <a:chOff x="685800" y="2705100"/>
            <a:chExt cx="17068800" cy="1826950"/>
          </a:xfrm>
        </p:grpSpPr>
        <p:sp>
          <p:nvSpPr>
            <p:cNvPr id="5" name="Hình chữ nhật: Góc Tròn 4">
              <a:extLst>
                <a:ext uri="{FF2B5EF4-FFF2-40B4-BE49-F238E27FC236}">
                  <a16:creationId xmlns:a16="http://schemas.microsoft.com/office/drawing/2014/main" id="{98FB6FCD-4F51-3029-CE07-D36FDFD203E4}"/>
                </a:ext>
              </a:extLst>
            </p:cNvPr>
            <p:cNvSpPr/>
            <p:nvPr/>
          </p:nvSpPr>
          <p:spPr>
            <a:xfrm>
              <a:off x="685800" y="2705100"/>
              <a:ext cx="17068800" cy="1826950"/>
            </a:xfrm>
            <a:prstGeom prst="roundRect">
              <a:avLst/>
            </a:prstGeom>
            <a:solidFill>
              <a:schemeClr val="bg1"/>
            </a:solidFill>
            <a:ln w="57150">
              <a:no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B26EA8D-B0C3-C9BA-1C5F-42D9DD1EEA1F}"/>
                </a:ext>
              </a:extLst>
            </p:cNvPr>
            <p:cNvSpPr txBox="1"/>
            <p:nvPr/>
          </p:nvSpPr>
          <p:spPr>
            <a:xfrm>
              <a:off x="914400" y="2743200"/>
              <a:ext cx="1661160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b) Năm 2020, so với các vùng trong cả nước, Tây Nguyên có số dân như thế nào?</a:t>
              </a:r>
              <a:endParaRPr lang="en-US" sz="5400">
                <a:latin typeface="Arial" panose="020B0604020202020204" pitchFamily="34" charset="0"/>
                <a:cs typeface="Arial" panose="020B0604020202020204" pitchFamily="34" charset="0"/>
              </a:endParaRPr>
            </a:p>
          </p:txBody>
        </p:sp>
      </p:grpSp>
      <p:sp>
        <p:nvSpPr>
          <p:cNvPr id="2" name="Freeform 5">
            <a:extLst>
              <a:ext uri="{FF2B5EF4-FFF2-40B4-BE49-F238E27FC236}">
                <a16:creationId xmlns:a16="http://schemas.microsoft.com/office/drawing/2014/main" id="{C71A4EAE-F405-847F-3D9F-4B2AC6BE3B3A}"/>
              </a:ext>
            </a:extLst>
          </p:cNvPr>
          <p:cNvSpPr/>
          <p:nvPr/>
        </p:nvSpPr>
        <p:spPr>
          <a:xfrm>
            <a:off x="152400" y="-26263"/>
            <a:ext cx="2413220" cy="1752601"/>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ình chữ nhật 12">
            <a:extLst>
              <a:ext uri="{FF2B5EF4-FFF2-40B4-BE49-F238E27FC236}">
                <a16:creationId xmlns:a16="http://schemas.microsoft.com/office/drawing/2014/main" id="{A9ED0027-833E-13B8-D196-2A5803D3F236}"/>
              </a:ext>
            </a:extLst>
          </p:cNvPr>
          <p:cNvSpPr/>
          <p:nvPr/>
        </p:nvSpPr>
        <p:spPr>
          <a:xfrm>
            <a:off x="2438400" y="579468"/>
            <a:ext cx="3700052" cy="923330"/>
          </a:xfrm>
          <a:prstGeom prst="rect">
            <a:avLst/>
          </a:prstGeom>
          <a:noFill/>
        </p:spPr>
        <p:txBody>
          <a:bodyPr wrap="none" lIns="91440" tIns="45720" rIns="91440" bIns="45720">
            <a:spAutoFit/>
          </a:bodyPr>
          <a:lstStyle/>
          <a:p>
            <a:pPr algn="ctr"/>
            <a:r>
              <a:rPr lang="vi-VN" sz="5400" b="1" cap="none" spc="0">
                <a:ln w="0"/>
                <a:solidFill>
                  <a:schemeClr val="tx1"/>
                </a:solidFill>
              </a:rPr>
              <a:t>1. DÂN CƯ</a:t>
            </a:r>
          </a:p>
        </p:txBody>
      </p:sp>
      <p:grpSp>
        <p:nvGrpSpPr>
          <p:cNvPr id="31" name="Nhóm 30">
            <a:extLst>
              <a:ext uri="{FF2B5EF4-FFF2-40B4-BE49-F238E27FC236}">
                <a16:creationId xmlns:a16="http://schemas.microsoft.com/office/drawing/2014/main" id="{38F5A7E1-E188-C9FC-2822-C0239C21F95C}"/>
              </a:ext>
            </a:extLst>
          </p:cNvPr>
          <p:cNvGrpSpPr/>
          <p:nvPr/>
        </p:nvGrpSpPr>
        <p:grpSpPr>
          <a:xfrm>
            <a:off x="389419" y="4532050"/>
            <a:ext cx="8297380" cy="1440000"/>
            <a:chOff x="381000" y="4532050"/>
            <a:chExt cx="8297380" cy="1440000"/>
          </a:xfrm>
        </p:grpSpPr>
        <p:sp>
          <p:nvSpPr>
            <p:cNvPr id="14" name="Hình chữ nhật: Góc Tròn 13">
              <a:extLst>
                <a:ext uri="{FF2B5EF4-FFF2-40B4-BE49-F238E27FC236}">
                  <a16:creationId xmlns:a16="http://schemas.microsoft.com/office/drawing/2014/main" id="{C6F61155-F51A-E570-EE1B-69831EE0FAC8}"/>
                </a:ext>
              </a:extLst>
            </p:cNvPr>
            <p:cNvSpPr/>
            <p:nvPr/>
          </p:nvSpPr>
          <p:spPr>
            <a:xfrm>
              <a:off x="838199" y="4533900"/>
              <a:ext cx="7840181"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46B7C8E2-E5FE-D313-11BF-514D4F090918}"/>
                </a:ext>
              </a:extLst>
            </p:cNvPr>
            <p:cNvSpPr/>
            <p:nvPr/>
          </p:nvSpPr>
          <p:spPr>
            <a:xfrm>
              <a:off x="381000" y="4532050"/>
              <a:ext cx="1440000" cy="1440000"/>
            </a:xfrm>
            <a:custGeom>
              <a:avLst/>
              <a:gdLst/>
              <a:ahLst/>
              <a:cxnLst/>
              <a:rect l="l" t="t" r="r" b="b"/>
              <a:pathLst>
                <a:path w="3629251" h="3471984">
                  <a:moveTo>
                    <a:pt x="0" y="0"/>
                  </a:moveTo>
                  <a:lnTo>
                    <a:pt x="3629251" y="0"/>
                  </a:lnTo>
                  <a:lnTo>
                    <a:pt x="3629251" y="3471984"/>
                  </a:lnTo>
                  <a:lnTo>
                    <a:pt x="0" y="347198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Hộp Văn bản 26">
              <a:extLst>
                <a:ext uri="{FF2B5EF4-FFF2-40B4-BE49-F238E27FC236}">
                  <a16:creationId xmlns:a16="http://schemas.microsoft.com/office/drawing/2014/main" id="{491FB714-43E4-3935-D08E-11248305575A}"/>
                </a:ext>
              </a:extLst>
            </p:cNvPr>
            <p:cNvSpPr txBox="1"/>
            <p:nvPr/>
          </p:nvSpPr>
          <p:spPr>
            <a:xfrm>
              <a:off x="2006109" y="4739390"/>
              <a:ext cx="3818533"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Đông nhất. </a:t>
              </a:r>
              <a:endParaRPr lang="en-US" sz="5400">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2A64C8BD-02F0-963C-23CC-84D038F11B76}"/>
              </a:ext>
            </a:extLst>
          </p:cNvPr>
          <p:cNvGrpSpPr/>
          <p:nvPr/>
        </p:nvGrpSpPr>
        <p:grpSpPr>
          <a:xfrm>
            <a:off x="9204160" y="4533900"/>
            <a:ext cx="8686798" cy="1450959"/>
            <a:chOff x="9220200" y="4533900"/>
            <a:chExt cx="8686798" cy="1450959"/>
          </a:xfrm>
        </p:grpSpPr>
        <p:sp>
          <p:nvSpPr>
            <p:cNvPr id="24" name="Hình chữ nhật: Góc Tròn 23">
              <a:extLst>
                <a:ext uri="{FF2B5EF4-FFF2-40B4-BE49-F238E27FC236}">
                  <a16:creationId xmlns:a16="http://schemas.microsoft.com/office/drawing/2014/main" id="{08C5738E-9792-43B0-7421-CDDA9503C7B7}"/>
                </a:ext>
              </a:extLst>
            </p:cNvPr>
            <p:cNvSpPr/>
            <p:nvPr/>
          </p:nvSpPr>
          <p:spPr>
            <a:xfrm>
              <a:off x="9798207" y="4533900"/>
              <a:ext cx="8108791"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83EFEB24-4236-B921-D5F4-E2B6D08A31C4}"/>
                </a:ext>
              </a:extLst>
            </p:cNvPr>
            <p:cNvGrpSpPr/>
            <p:nvPr/>
          </p:nvGrpSpPr>
          <p:grpSpPr>
            <a:xfrm>
              <a:off x="9220200" y="4544859"/>
              <a:ext cx="1440000" cy="1440000"/>
              <a:chOff x="0" y="0"/>
              <a:chExt cx="5323970" cy="5179779"/>
            </a:xfrm>
          </p:grpSpPr>
          <p:sp>
            <p:nvSpPr>
              <p:cNvPr id="19" name="Freeform 10">
                <a:extLst>
                  <a:ext uri="{FF2B5EF4-FFF2-40B4-BE49-F238E27FC236}">
                    <a16:creationId xmlns:a16="http://schemas.microsoft.com/office/drawing/2014/main" id="{94E2FFAF-27E8-413D-671A-3C82426565AC}"/>
                  </a:ext>
                </a:extLst>
              </p:cNvPr>
              <p:cNvSpPr/>
              <p:nvPr/>
            </p:nvSpPr>
            <p:spPr>
              <a:xfrm>
                <a:off x="0" y="0"/>
                <a:ext cx="5323970" cy="5179779"/>
              </a:xfrm>
              <a:custGeom>
                <a:avLst/>
                <a:gdLst/>
                <a:ahLst/>
                <a:cxnLst/>
                <a:rect l="l" t="t" r="r" b="b"/>
                <a:pathLst>
                  <a:path w="5323970" h="5179779">
                    <a:moveTo>
                      <a:pt x="0" y="0"/>
                    </a:moveTo>
                    <a:lnTo>
                      <a:pt x="5323970" y="0"/>
                    </a:lnTo>
                    <a:lnTo>
                      <a:pt x="5323970" y="5179779"/>
                    </a:lnTo>
                    <a:lnTo>
                      <a:pt x="0" y="517977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1">
                <a:extLst>
                  <a:ext uri="{FF2B5EF4-FFF2-40B4-BE49-F238E27FC236}">
                    <a16:creationId xmlns:a16="http://schemas.microsoft.com/office/drawing/2014/main" id="{C435F266-8DD0-4792-9E2E-5126F77F40BC}"/>
                  </a:ext>
                </a:extLst>
              </p:cNvPr>
              <p:cNvGrpSpPr/>
              <p:nvPr/>
            </p:nvGrpSpPr>
            <p:grpSpPr>
              <a:xfrm>
                <a:off x="1196051" y="1323799"/>
                <a:ext cx="2736737" cy="2736737"/>
                <a:chOff x="0" y="0"/>
                <a:chExt cx="812800" cy="812800"/>
              </a:xfrm>
            </p:grpSpPr>
            <p:sp>
              <p:nvSpPr>
                <p:cNvPr id="22" name="Freeform 12">
                  <a:extLst>
                    <a:ext uri="{FF2B5EF4-FFF2-40B4-BE49-F238E27FC236}">
                      <a16:creationId xmlns:a16="http://schemas.microsoft.com/office/drawing/2014/main" id="{C201CA7B-1041-FFFF-D7E8-3D3F36AC29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FA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3">
                  <a:extLst>
                    <a:ext uri="{FF2B5EF4-FFF2-40B4-BE49-F238E27FC236}">
                      <a16:creationId xmlns:a16="http://schemas.microsoft.com/office/drawing/2014/main" id="{05C64333-AAD8-A6A3-D6FC-4C778039775E}"/>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14">
                <a:extLst>
                  <a:ext uri="{FF2B5EF4-FFF2-40B4-BE49-F238E27FC236}">
                    <a16:creationId xmlns:a16="http://schemas.microsoft.com/office/drawing/2014/main" id="{AF5DB2DC-653A-E495-3914-D7E509341CAE}"/>
                  </a:ext>
                </a:extLst>
              </p:cNvPr>
              <p:cNvSpPr/>
              <p:nvPr/>
            </p:nvSpPr>
            <p:spPr>
              <a:xfrm>
                <a:off x="1191019" y="985200"/>
                <a:ext cx="3048965" cy="3357506"/>
              </a:xfrm>
              <a:custGeom>
                <a:avLst/>
                <a:gdLst/>
                <a:ahLst/>
                <a:cxnLst/>
                <a:rect l="l" t="t" r="r" b="b"/>
                <a:pathLst>
                  <a:path w="3048965" h="3357506">
                    <a:moveTo>
                      <a:pt x="0" y="0"/>
                    </a:moveTo>
                    <a:lnTo>
                      <a:pt x="3048965" y="0"/>
                    </a:lnTo>
                    <a:lnTo>
                      <a:pt x="3048965" y="3357506"/>
                    </a:lnTo>
                    <a:lnTo>
                      <a:pt x="0" y="3357506"/>
                    </a:lnTo>
                    <a:lnTo>
                      <a:pt x="0" y="0"/>
                    </a:lnTo>
                    <a:close/>
                  </a:path>
                </a:pathLst>
              </a:custGeom>
              <a:blipFill>
                <a:blip r:embed="rId10"/>
                <a:stretch>
                  <a:fillRect r="-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Hộp Văn bản 27">
              <a:extLst>
                <a:ext uri="{FF2B5EF4-FFF2-40B4-BE49-F238E27FC236}">
                  <a16:creationId xmlns:a16="http://schemas.microsoft.com/office/drawing/2014/main" id="{18674D2D-816F-2321-E72F-775750479564}"/>
                </a:ext>
              </a:extLst>
            </p:cNvPr>
            <p:cNvSpPr txBox="1"/>
            <p:nvPr/>
          </p:nvSpPr>
          <p:spPr>
            <a:xfrm>
              <a:off x="10820156" y="4739390"/>
              <a:ext cx="2743444" cy="923330"/>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Ít nhất.</a:t>
              </a:r>
              <a:endParaRPr lang="en-US" sz="5400">
                <a:latin typeface="Arial" panose="020B0604020202020204" pitchFamily="34" charset="0"/>
                <a:cs typeface="Arial" panose="020B0604020202020204" pitchFamily="34" charset="0"/>
              </a:endParaRPr>
            </a:p>
          </p:txBody>
        </p:sp>
      </p:grpSp>
      <p:grpSp>
        <p:nvGrpSpPr>
          <p:cNvPr id="8" name="Nhóm 7">
            <a:extLst>
              <a:ext uri="{FF2B5EF4-FFF2-40B4-BE49-F238E27FC236}">
                <a16:creationId xmlns:a16="http://schemas.microsoft.com/office/drawing/2014/main" id="{F8632BDF-1362-22E1-D33A-CC472EDC77ED}"/>
              </a:ext>
            </a:extLst>
          </p:cNvPr>
          <p:cNvGrpSpPr/>
          <p:nvPr/>
        </p:nvGrpSpPr>
        <p:grpSpPr>
          <a:xfrm>
            <a:off x="389419" y="6992424"/>
            <a:ext cx="8694423" cy="1961075"/>
            <a:chOff x="389419" y="6992424"/>
            <a:chExt cx="8694423" cy="1961075"/>
          </a:xfrm>
        </p:grpSpPr>
        <p:sp>
          <p:nvSpPr>
            <p:cNvPr id="25" name="Hình chữ nhật: Góc Tròn 24">
              <a:extLst>
                <a:ext uri="{FF2B5EF4-FFF2-40B4-BE49-F238E27FC236}">
                  <a16:creationId xmlns:a16="http://schemas.microsoft.com/office/drawing/2014/main" id="{8DF312FF-A098-BF0C-7665-1D7E73E1975D}"/>
                </a:ext>
              </a:extLst>
            </p:cNvPr>
            <p:cNvSpPr/>
            <p:nvPr/>
          </p:nvSpPr>
          <p:spPr>
            <a:xfrm>
              <a:off x="1017248" y="6992424"/>
              <a:ext cx="7577243"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8">
              <a:extLst>
                <a:ext uri="{FF2B5EF4-FFF2-40B4-BE49-F238E27FC236}">
                  <a16:creationId xmlns:a16="http://schemas.microsoft.com/office/drawing/2014/main" id="{B6E8CA0D-D679-CA4C-A196-286DCF857EEC}"/>
                </a:ext>
              </a:extLst>
            </p:cNvPr>
            <p:cNvSpPr/>
            <p:nvPr/>
          </p:nvSpPr>
          <p:spPr>
            <a:xfrm>
              <a:off x="389419" y="7252961"/>
              <a:ext cx="1440000" cy="1440000"/>
            </a:xfrm>
            <a:custGeom>
              <a:avLst/>
              <a:gdLst/>
              <a:ahLst/>
              <a:cxnLst/>
              <a:rect l="l" t="t" r="r" b="b"/>
              <a:pathLst>
                <a:path w="4412896" h="4549378">
                  <a:moveTo>
                    <a:pt x="0" y="0"/>
                  </a:moveTo>
                  <a:lnTo>
                    <a:pt x="4412896" y="0"/>
                  </a:lnTo>
                  <a:lnTo>
                    <a:pt x="4412896" y="4549377"/>
                  </a:lnTo>
                  <a:lnTo>
                    <a:pt x="0" y="454937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D5B244F6-7BB4-37C0-D3DC-5F3C954BA251}"/>
                </a:ext>
              </a:extLst>
            </p:cNvPr>
            <p:cNvSpPr txBox="1"/>
            <p:nvPr/>
          </p:nvSpPr>
          <p:spPr>
            <a:xfrm>
              <a:off x="1900052" y="7095798"/>
              <a:ext cx="718379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Xếp thứ 2, sau vùng Đồng bằng Bắc Bộ.</a:t>
              </a:r>
              <a:endParaRPr lang="en-US" sz="5400">
                <a:latin typeface="Arial" panose="020B0604020202020204" pitchFamily="34" charset="0"/>
                <a:cs typeface="Arial" panose="020B0604020202020204" pitchFamily="34" charset="0"/>
              </a:endParaRPr>
            </a:p>
          </p:txBody>
        </p:sp>
      </p:grpSp>
      <p:pic>
        <p:nvPicPr>
          <p:cNvPr id="36" name="Tieng-ting-www_tiengdong_com (1)">
            <a:hlinkClick r:id="" action="ppaction://media"/>
            <a:extLst>
              <a:ext uri="{FF2B5EF4-FFF2-40B4-BE49-F238E27FC236}">
                <a16:creationId xmlns:a16="http://schemas.microsoft.com/office/drawing/2014/main" id="{79256B53-2C32-673F-9C0B-449BC26D2F1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67600" y="-614546"/>
            <a:ext cx="304800" cy="304800"/>
          </a:xfrm>
          <a:prstGeom prst="rect">
            <a:avLst/>
          </a:prstGeom>
        </p:spPr>
      </p:pic>
      <p:grpSp>
        <p:nvGrpSpPr>
          <p:cNvPr id="9" name="Nhóm 8">
            <a:extLst>
              <a:ext uri="{FF2B5EF4-FFF2-40B4-BE49-F238E27FC236}">
                <a16:creationId xmlns:a16="http://schemas.microsoft.com/office/drawing/2014/main" id="{D206B880-1D8D-BBE0-CAF9-B5C002D90CBB}"/>
              </a:ext>
            </a:extLst>
          </p:cNvPr>
          <p:cNvGrpSpPr/>
          <p:nvPr/>
        </p:nvGrpSpPr>
        <p:grpSpPr>
          <a:xfrm>
            <a:off x="9204160" y="6992424"/>
            <a:ext cx="8706525" cy="1961075"/>
            <a:chOff x="9204160" y="6992424"/>
            <a:chExt cx="8706525" cy="1961075"/>
          </a:xfrm>
        </p:grpSpPr>
        <p:sp>
          <p:nvSpPr>
            <p:cNvPr id="6" name="Hình chữ nhật: Góc Tròn 5">
              <a:extLst>
                <a:ext uri="{FF2B5EF4-FFF2-40B4-BE49-F238E27FC236}">
                  <a16:creationId xmlns:a16="http://schemas.microsoft.com/office/drawing/2014/main" id="{1EE26E64-1B9E-1F7A-D6AB-EF4CCACF419B}"/>
                </a:ext>
              </a:extLst>
            </p:cNvPr>
            <p:cNvSpPr/>
            <p:nvPr/>
          </p:nvSpPr>
          <p:spPr>
            <a:xfrm>
              <a:off x="9743083" y="6992424"/>
              <a:ext cx="8167602" cy="19610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86BC451-2AD5-37B9-AEAE-C7C65AB0613C}"/>
                </a:ext>
              </a:extLst>
            </p:cNvPr>
            <p:cNvSpPr txBox="1"/>
            <p:nvPr/>
          </p:nvSpPr>
          <p:spPr>
            <a:xfrm>
              <a:off x="10625887" y="7095798"/>
              <a:ext cx="7183790" cy="1754326"/>
            </a:xfrm>
            <a:prstGeom prst="rect">
              <a:avLst/>
            </a:prstGeom>
            <a:noFill/>
          </p:spPr>
          <p:txBody>
            <a:bodyPr wrap="square">
              <a:spAutoFit/>
            </a:bodyPr>
            <a:lstStyle/>
            <a:p>
              <a:r>
                <a:rPr lang="vi-VN" sz="5400">
                  <a:latin typeface="Arial" panose="020B0604020202020204" pitchFamily="34" charset="0"/>
                  <a:cs typeface="Arial" panose="020B0604020202020204" pitchFamily="34" charset="0"/>
                </a:rPr>
                <a:t>Xếp thứ 2, sau vùng Duyên hải miền Trung.</a:t>
              </a:r>
              <a:endParaRPr lang="en-US" sz="5400">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54B89079-9C8E-8D77-58C1-8FFAF92418E6}"/>
                </a:ext>
              </a:extLst>
            </p:cNvPr>
            <p:cNvSpPr/>
            <p:nvPr/>
          </p:nvSpPr>
          <p:spPr>
            <a:xfrm>
              <a:off x="9204160" y="7258150"/>
              <a:ext cx="1440000" cy="1440000"/>
            </a:xfrm>
            <a:custGeom>
              <a:avLst/>
              <a:gdLst/>
              <a:ahLst/>
              <a:cxnLst/>
              <a:rect l="l" t="t" r="r" b="b"/>
              <a:pathLst>
                <a:path w="3992977" h="3884834">
                  <a:moveTo>
                    <a:pt x="0" y="0"/>
                  </a:moveTo>
                  <a:lnTo>
                    <a:pt x="3992978" y="0"/>
                  </a:lnTo>
                  <a:lnTo>
                    <a:pt x="3992978" y="3884834"/>
                  </a:lnTo>
                  <a:lnTo>
                    <a:pt x="0" y="388483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30726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14:presetBounceEnd="7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70000">
                                          <p:cBhvr additive="base">
                                            <p:cTn id="11" dur="2000" fill="hold"/>
                                            <p:tgtEl>
                                              <p:spTgt spid="31"/>
                                            </p:tgtEl>
                                            <p:attrNameLst>
                                              <p:attrName>ppt_x</p:attrName>
                                            </p:attrNameLst>
                                          </p:cBhvr>
                                          <p:tavLst>
                                            <p:tav tm="0">
                                              <p:val>
                                                <p:strVal val="0-#ppt_w/2"/>
                                              </p:val>
                                            </p:tav>
                                            <p:tav tm="100000">
                                              <p:val>
                                                <p:strVal val="#ppt_x"/>
                                              </p:val>
                                            </p:tav>
                                          </p:tavLst>
                                        </p:anim>
                                        <p:anim calcmode="lin" valueType="num" p14:bounceEnd="70000">
                                          <p:cBhvr additive="base">
                                            <p:cTn id="12" dur="2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7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0000">
                                          <p:cBhvr additive="base">
                                            <p:cTn id="15" dur="2000" fill="hold"/>
                                            <p:tgtEl>
                                              <p:spTgt spid="8"/>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7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70000">
                                          <p:cBhvr additive="base">
                                            <p:cTn id="19" dur="2000" fill="hold"/>
                                            <p:tgtEl>
                                              <p:spTgt spid="32"/>
                                            </p:tgtEl>
                                            <p:attrNameLst>
                                              <p:attrName>ppt_x</p:attrName>
                                            </p:attrNameLst>
                                          </p:cBhvr>
                                          <p:tavLst>
                                            <p:tav tm="0">
                                              <p:val>
                                                <p:strVal val="1+#ppt_w/2"/>
                                              </p:val>
                                            </p:tav>
                                            <p:tav tm="100000">
                                              <p:val>
                                                <p:strVal val="#ppt_x"/>
                                              </p:val>
                                            </p:tav>
                                          </p:tavLst>
                                        </p:anim>
                                        <p:anim calcmode="lin" valueType="num" p14:bounceEnd="70000">
                                          <p:cBhvr additive="base">
                                            <p:cTn id="20" dur="2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70000">
                                          <p:cBhvr additive="base">
                                            <p:cTn id="23" dur="2000" fill="hold"/>
                                            <p:tgtEl>
                                              <p:spTgt spid="9"/>
                                            </p:tgtEl>
                                            <p:attrNameLst>
                                              <p:attrName>ppt_x</p:attrName>
                                            </p:attrNameLst>
                                          </p:cBhvr>
                                          <p:tavLst>
                                            <p:tav tm="0">
                                              <p:val>
                                                <p:strVal val="1+#ppt_w/2"/>
                                              </p:val>
                                            </p:tav>
                                            <p:tav tm="100000">
                                              <p:val>
                                                <p:strVal val="#ppt_x"/>
                                              </p:val>
                                            </p:tav>
                                          </p:tavLst>
                                        </p:anim>
                                        <p:anim calcmode="lin" valueType="num" p14:bounceEnd="70000">
                                          <p:cBhvr additive="base">
                                            <p:cTn id="2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0-#ppt_w/2"/>
                                              </p:val>
                                            </p:tav>
                                            <p:tav tm="100000">
                                              <p:val>
                                                <p:strVal val="#ppt_x"/>
                                              </p:val>
                                            </p:tav>
                                          </p:tavLst>
                                        </p:anim>
                                        <p:anim calcmode="lin" valueType="num">
                                          <p:cBhvr additive="base">
                                            <p:cTn id="12" dur="2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2000" fill="hold"/>
                                            <p:tgtEl>
                                              <p:spTgt spid="32"/>
                                            </p:tgtEl>
                                            <p:attrNameLst>
                                              <p:attrName>ppt_x</p:attrName>
                                            </p:attrNameLst>
                                          </p:cBhvr>
                                          <p:tavLst>
                                            <p:tav tm="0">
                                              <p:val>
                                                <p:strVal val="1+#ppt_w/2"/>
                                              </p:val>
                                            </p:tav>
                                            <p:tav tm="100000">
                                              <p:val>
                                                <p:strVal val="#ppt_x"/>
                                              </p:val>
                                            </p:tav>
                                          </p:tavLst>
                                        </p:anim>
                                        <p:anim calcmode="lin" valueType="num">
                                          <p:cBhvr additive="base">
                                            <p:cTn id="20" dur="2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1+#ppt_w/2"/>
                                              </p:val>
                                            </p:tav>
                                            <p:tav tm="100000">
                                              <p:val>
                                                <p:strVal val="#ppt_x"/>
                                              </p:val>
                                            </p:tav>
                                          </p:tavLst>
                                        </p:anim>
                                        <p:anim calcmode="lin" valueType="num">
                                          <p:cBhvr additive="base">
                                            <p:cTn id="2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28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244</TotalTime>
  <Words>1239</Words>
  <Application>Microsoft Office PowerPoint</Application>
  <PresentationFormat>Custom</PresentationFormat>
  <Paragraphs>122</Paragraphs>
  <Slides>30</Slides>
  <Notes>0</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#9Slide04 SFU CenturySchoolbook</vt:lpstr>
      <vt:lpstr>Wingdings</vt:lpstr>
      <vt:lpstr>#9Slide02 Tieu de dai</vt:lpstr>
      <vt:lpstr>Times New Roman</vt:lpstr>
      <vt:lpstr>#9Slide02 Noi dung dai</vt:lpstr>
      <vt:lpstr>Arial</vt:lpstr>
      <vt:lpstr>Calibri</vt:lpstr>
      <vt:lpstr>UTM Silk Script</vt:lpstr>
      <vt:lpstr>Arial (Thân)</vt:lpstr>
      <vt:lpstr>UTM Showcard</vt:lpstr>
      <vt:lpstr>Office Theme</vt:lpstr>
      <vt:lpstr>2_Office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20: DÂN CƯ VÀ HOẠT ĐỘNG SẢN XUẤT  ở VÙNG TÂY NGUYÊN</dc:title>
  <dc:subject>9Slide.vn</dc:subject>
  <dc:creator>Hi There</dc:creator>
  <dc:description>9Slide.vn</dc:description>
  <cp:lastModifiedBy>Pham Dung</cp:lastModifiedBy>
  <cp:revision>20</cp:revision>
  <dcterms:created xsi:type="dcterms:W3CDTF">2006-08-16T00:00:00Z</dcterms:created>
  <dcterms:modified xsi:type="dcterms:W3CDTF">2025-03-16T14:58:26Z</dcterms:modified>
  <cp:category>9Slide.vn</cp:category>
  <dc:identifier>DAGBXsBqRNk</dc:identifier>
</cp:coreProperties>
</file>