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6"/>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 id="338" r:id="rId24"/>
    <p:sldId id="33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70EA774F-4F84-5704-4C84-AA99CFAAE11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14542" y="229602"/>
            <a:ext cx="1220507" cy="1220507"/>
          </a:xfrm>
          <a:prstGeom prst="rect">
            <a:avLst/>
          </a:prstGeom>
        </p:spPr>
      </p:pic>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2025/3/16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7.emf"/><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1.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7.png"/><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7.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9.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slide" Target="slide3.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28.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
        <p:nvSpPr>
          <p:cNvPr id="10" name="TextBox 9">
            <a:extLst>
              <a:ext uri="{FF2B5EF4-FFF2-40B4-BE49-F238E27FC236}">
                <a16:creationId xmlns:a16="http://schemas.microsoft.com/office/drawing/2014/main" id="{DC7A4012-A9EF-ACD7-6AF2-EE63DFC2B317}"/>
              </a:ext>
            </a:extLst>
          </p:cNvPr>
          <p:cNvSpPr txBox="1"/>
          <p:nvPr/>
        </p:nvSpPr>
        <p:spPr>
          <a:xfrm>
            <a:off x="2003917" y="43692"/>
            <a:ext cx="7192296" cy="830997"/>
          </a:xfrm>
          <a:prstGeom prst="rect">
            <a:avLst/>
          </a:prstGeom>
          <a:noFill/>
        </p:spPr>
        <p:txBody>
          <a:bodyPr wrap="square">
            <a:spAutoFit/>
          </a:bodyPr>
          <a:lstStyle/>
          <a:p>
            <a:pPr algn="ctr"/>
            <a:r>
              <a:rPr lang="en-US" sz="2400" b="1">
                <a:latin typeface="Times New Roman" panose="02020603050405020304" pitchFamily="18" charset="0"/>
                <a:cs typeface="Times New Roman" panose="02020603050405020304" pitchFamily="18" charset="0"/>
              </a:rPr>
              <a:t>UBND QUẬN DƯƠNG KINH</a:t>
            </a:r>
            <a:br>
              <a:rPr lang="en-US" sz="2400" b="1">
                <a:latin typeface="Times New Roman" panose="02020603050405020304" pitchFamily="18" charset="0"/>
                <a:cs typeface="Times New Roman" panose="02020603050405020304" pitchFamily="18" charset="0"/>
              </a:rPr>
            </a:br>
            <a:r>
              <a:rPr lang="en-US" sz="2400" b="1">
                <a:latin typeface="Times New Roman" panose="02020603050405020304" pitchFamily="18" charset="0"/>
                <a:cs typeface="Times New Roman" panose="02020603050405020304" pitchFamily="18" charset="0"/>
              </a:rPr>
              <a:t>TRƯỜNG TIỂU HỌC ANH DŨNG</a:t>
            </a:r>
            <a:endParaRPr lang="en-US" sz="2400"/>
          </a:p>
        </p:txBody>
      </p:sp>
      <p:cxnSp>
        <p:nvCxnSpPr>
          <p:cNvPr id="12" name="Straight Connector 11">
            <a:extLst>
              <a:ext uri="{FF2B5EF4-FFF2-40B4-BE49-F238E27FC236}">
                <a16:creationId xmlns:a16="http://schemas.microsoft.com/office/drawing/2014/main" id="{0EA7A9F2-5B5F-C4ED-9397-BFA311972D4E}"/>
              </a:ext>
            </a:extLst>
          </p:cNvPr>
          <p:cNvCxnSpPr/>
          <p:nvPr/>
        </p:nvCxnSpPr>
        <p:spPr>
          <a:xfrm>
            <a:off x="4540102" y="821293"/>
            <a:ext cx="2477729"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CF0D2CA4-B011-6CCE-510B-FF83912D03DB}"/>
              </a:ext>
            </a:extLst>
          </p:cNvPr>
          <p:cNvSpPr txBox="1"/>
          <p:nvPr/>
        </p:nvSpPr>
        <p:spPr>
          <a:xfrm>
            <a:off x="3597685" y="1135880"/>
            <a:ext cx="6096000" cy="523220"/>
          </a:xfrm>
          <a:prstGeom prst="rect">
            <a:avLst/>
          </a:prstGeom>
          <a:noFill/>
        </p:spPr>
        <p:txBody>
          <a:bodyPr wrap="square">
            <a:spAutoFit/>
          </a:bodyPr>
          <a:lstStyle/>
          <a:p>
            <a:pPr marL="0" indent="0" algn="ctr">
              <a:buNone/>
            </a:pPr>
            <a:r>
              <a:rPr lang="en-US" sz="2800" b="1">
                <a:latin typeface="Times New Roman" panose="02020603050405020304" pitchFamily="18" charset="0"/>
                <a:cs typeface="Times New Roman" panose="02020603050405020304" pitchFamily="18" charset="0"/>
              </a:rPr>
              <a:t>ĐẠO ĐỨC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txBody>
              <a:bodyPr/>
              <a:lstStyle/>
              <a:p>
                <a:endParaRPr lang="en-US"/>
              </a:p>
            </p:txBody>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txBody>
              <a:bodyPr/>
              <a:lstStyle/>
              <a:p>
                <a:endParaRPr lang="en-US"/>
              </a:p>
            </p:txBody>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txBody>
              <a:bodyPr/>
              <a:lstStyle/>
              <a:p>
                <a:endParaRPr lang="en-US"/>
              </a:p>
            </p:txBody>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txBody>
              <a:bodyPr/>
              <a:lstStyle/>
              <a:p>
                <a:endParaRPr lang="en-US"/>
              </a:p>
            </p:txBody>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assroom with desks and chairs&#10;&#10;Description automatically generated with medium confidence">
            <a:extLst>
              <a:ext uri="{FF2B5EF4-FFF2-40B4-BE49-F238E27FC236}">
                <a16:creationId xmlns:a16="http://schemas.microsoft.com/office/drawing/2014/main" id="{301AD6F4-E034-74F7-9B9A-3C49AC769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AF0FE2-C323-0503-CB90-86B577892633}"/>
              </a:ext>
            </a:extLst>
          </p:cNvPr>
          <p:cNvSpPr>
            <a:spLocks noGrp="1"/>
          </p:cNvSpPr>
          <p:nvPr>
            <p:ph idx="1"/>
          </p:nvPr>
        </p:nvSpPr>
        <p:spPr>
          <a:xfrm>
            <a:off x="486137" y="1974125"/>
            <a:ext cx="7221638" cy="2325501"/>
          </a:xfrm>
          <a:custGeom>
            <a:avLst/>
            <a:gdLst>
              <a:gd name="connsiteX0" fmla="*/ 0 w 7221638"/>
              <a:gd name="connsiteY0" fmla="*/ 0 h 4518750"/>
              <a:gd name="connsiteX1" fmla="*/ 483294 w 7221638"/>
              <a:gd name="connsiteY1" fmla="*/ 0 h 4518750"/>
              <a:gd name="connsiteX2" fmla="*/ 1183238 w 7221638"/>
              <a:gd name="connsiteY2" fmla="*/ 0 h 4518750"/>
              <a:gd name="connsiteX3" fmla="*/ 1522099 w 7221638"/>
              <a:gd name="connsiteY3" fmla="*/ 0 h 4518750"/>
              <a:gd name="connsiteX4" fmla="*/ 2077610 w 7221638"/>
              <a:gd name="connsiteY4" fmla="*/ 0 h 4518750"/>
              <a:gd name="connsiteX5" fmla="*/ 2633120 w 7221638"/>
              <a:gd name="connsiteY5" fmla="*/ 0 h 4518750"/>
              <a:gd name="connsiteX6" fmla="*/ 2971982 w 7221638"/>
              <a:gd name="connsiteY6" fmla="*/ 0 h 4518750"/>
              <a:gd name="connsiteX7" fmla="*/ 3599709 w 7221638"/>
              <a:gd name="connsiteY7" fmla="*/ 0 h 4518750"/>
              <a:gd name="connsiteX8" fmla="*/ 4010787 w 7221638"/>
              <a:gd name="connsiteY8" fmla="*/ 0 h 4518750"/>
              <a:gd name="connsiteX9" fmla="*/ 4494081 w 7221638"/>
              <a:gd name="connsiteY9" fmla="*/ 0 h 4518750"/>
              <a:gd name="connsiteX10" fmla="*/ 4832942 w 7221638"/>
              <a:gd name="connsiteY10" fmla="*/ 0 h 4518750"/>
              <a:gd name="connsiteX11" fmla="*/ 5460669 w 7221638"/>
              <a:gd name="connsiteY11" fmla="*/ 0 h 4518750"/>
              <a:gd name="connsiteX12" fmla="*/ 5799531 w 7221638"/>
              <a:gd name="connsiteY12" fmla="*/ 0 h 4518750"/>
              <a:gd name="connsiteX13" fmla="*/ 6138392 w 7221638"/>
              <a:gd name="connsiteY13" fmla="*/ 0 h 4518750"/>
              <a:gd name="connsiteX14" fmla="*/ 6549470 w 7221638"/>
              <a:gd name="connsiteY14" fmla="*/ 0 h 4518750"/>
              <a:gd name="connsiteX15" fmla="*/ 7221638 w 7221638"/>
              <a:gd name="connsiteY15" fmla="*/ 0 h 4518750"/>
              <a:gd name="connsiteX16" fmla="*/ 7221638 w 7221638"/>
              <a:gd name="connsiteY16" fmla="*/ 564844 h 4518750"/>
              <a:gd name="connsiteX17" fmla="*/ 7221638 w 7221638"/>
              <a:gd name="connsiteY17" fmla="*/ 1174875 h 4518750"/>
              <a:gd name="connsiteX18" fmla="*/ 7221638 w 7221638"/>
              <a:gd name="connsiteY18" fmla="*/ 1739719 h 4518750"/>
              <a:gd name="connsiteX19" fmla="*/ 7221638 w 7221638"/>
              <a:gd name="connsiteY19" fmla="*/ 2304563 h 4518750"/>
              <a:gd name="connsiteX20" fmla="*/ 7221638 w 7221638"/>
              <a:gd name="connsiteY20" fmla="*/ 2733844 h 4518750"/>
              <a:gd name="connsiteX21" fmla="*/ 7221638 w 7221638"/>
              <a:gd name="connsiteY21" fmla="*/ 3343875 h 4518750"/>
              <a:gd name="connsiteX22" fmla="*/ 7221638 w 7221638"/>
              <a:gd name="connsiteY22" fmla="*/ 3863531 h 4518750"/>
              <a:gd name="connsiteX23" fmla="*/ 7221638 w 7221638"/>
              <a:gd name="connsiteY23" fmla="*/ 4518750 h 4518750"/>
              <a:gd name="connsiteX24" fmla="*/ 6882777 w 7221638"/>
              <a:gd name="connsiteY24" fmla="*/ 4518750 h 4518750"/>
              <a:gd name="connsiteX25" fmla="*/ 6471699 w 7221638"/>
              <a:gd name="connsiteY25" fmla="*/ 4518750 h 4518750"/>
              <a:gd name="connsiteX26" fmla="*/ 5843972 w 7221638"/>
              <a:gd name="connsiteY26" fmla="*/ 4518750 h 4518750"/>
              <a:gd name="connsiteX27" fmla="*/ 5144028 w 7221638"/>
              <a:gd name="connsiteY27" fmla="*/ 4518750 h 4518750"/>
              <a:gd name="connsiteX28" fmla="*/ 4516301 w 7221638"/>
              <a:gd name="connsiteY28" fmla="*/ 4518750 h 4518750"/>
              <a:gd name="connsiteX29" fmla="*/ 4105223 w 7221638"/>
              <a:gd name="connsiteY29" fmla="*/ 4518750 h 4518750"/>
              <a:gd name="connsiteX30" fmla="*/ 3405280 w 7221638"/>
              <a:gd name="connsiteY30" fmla="*/ 4518750 h 4518750"/>
              <a:gd name="connsiteX31" fmla="*/ 2777553 w 7221638"/>
              <a:gd name="connsiteY31" fmla="*/ 4518750 h 4518750"/>
              <a:gd name="connsiteX32" fmla="*/ 2438692 w 7221638"/>
              <a:gd name="connsiteY32" fmla="*/ 4518750 h 4518750"/>
              <a:gd name="connsiteX33" fmla="*/ 2027614 w 7221638"/>
              <a:gd name="connsiteY33" fmla="*/ 4518750 h 4518750"/>
              <a:gd name="connsiteX34" fmla="*/ 1327670 w 7221638"/>
              <a:gd name="connsiteY34" fmla="*/ 4518750 h 4518750"/>
              <a:gd name="connsiteX35" fmla="*/ 988809 w 7221638"/>
              <a:gd name="connsiteY35" fmla="*/ 4518750 h 4518750"/>
              <a:gd name="connsiteX36" fmla="*/ 0 w 7221638"/>
              <a:gd name="connsiteY36" fmla="*/ 4518750 h 4518750"/>
              <a:gd name="connsiteX37" fmla="*/ 0 w 7221638"/>
              <a:gd name="connsiteY37" fmla="*/ 4044281 h 4518750"/>
              <a:gd name="connsiteX38" fmla="*/ 0 w 7221638"/>
              <a:gd name="connsiteY38" fmla="*/ 3479438 h 4518750"/>
              <a:gd name="connsiteX39" fmla="*/ 0 w 7221638"/>
              <a:gd name="connsiteY39" fmla="*/ 3004969 h 4518750"/>
              <a:gd name="connsiteX40" fmla="*/ 0 w 7221638"/>
              <a:gd name="connsiteY40" fmla="*/ 2394938 h 4518750"/>
              <a:gd name="connsiteX41" fmla="*/ 0 w 7221638"/>
              <a:gd name="connsiteY41" fmla="*/ 1920469 h 4518750"/>
              <a:gd name="connsiteX42" fmla="*/ 0 w 7221638"/>
              <a:gd name="connsiteY42" fmla="*/ 1310438 h 4518750"/>
              <a:gd name="connsiteX43" fmla="*/ 0 w 7221638"/>
              <a:gd name="connsiteY43" fmla="*/ 700406 h 4518750"/>
              <a:gd name="connsiteX44" fmla="*/ 0 w 7221638"/>
              <a:gd name="connsiteY44" fmla="*/ 0 h 4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221638" h="4518750" fill="none" extrusionOk="0">
                <a:moveTo>
                  <a:pt x="0" y="0"/>
                </a:moveTo>
                <a:cubicBezTo>
                  <a:pt x="147705" y="-35727"/>
                  <a:pt x="263614" y="7158"/>
                  <a:pt x="483294" y="0"/>
                </a:cubicBezTo>
                <a:cubicBezTo>
                  <a:pt x="702974" y="-7158"/>
                  <a:pt x="846290" y="77274"/>
                  <a:pt x="1183238" y="0"/>
                </a:cubicBezTo>
                <a:cubicBezTo>
                  <a:pt x="1520186" y="-77274"/>
                  <a:pt x="1375593" y="12572"/>
                  <a:pt x="1522099" y="0"/>
                </a:cubicBezTo>
                <a:cubicBezTo>
                  <a:pt x="1668605" y="-12572"/>
                  <a:pt x="1887416" y="49145"/>
                  <a:pt x="2077610" y="0"/>
                </a:cubicBezTo>
                <a:cubicBezTo>
                  <a:pt x="2267804" y="-49145"/>
                  <a:pt x="2443559" y="62486"/>
                  <a:pt x="2633120" y="0"/>
                </a:cubicBezTo>
                <a:cubicBezTo>
                  <a:pt x="2822681" y="-62486"/>
                  <a:pt x="2891496" y="33569"/>
                  <a:pt x="2971982" y="0"/>
                </a:cubicBezTo>
                <a:cubicBezTo>
                  <a:pt x="3052468" y="-33569"/>
                  <a:pt x="3334793" y="64606"/>
                  <a:pt x="3599709" y="0"/>
                </a:cubicBezTo>
                <a:cubicBezTo>
                  <a:pt x="3864625" y="-64606"/>
                  <a:pt x="3866415" y="48235"/>
                  <a:pt x="4010787" y="0"/>
                </a:cubicBezTo>
                <a:cubicBezTo>
                  <a:pt x="4155159" y="-48235"/>
                  <a:pt x="4368465" y="46704"/>
                  <a:pt x="4494081" y="0"/>
                </a:cubicBezTo>
                <a:cubicBezTo>
                  <a:pt x="4619697" y="-46704"/>
                  <a:pt x="4682369" y="32764"/>
                  <a:pt x="4832942" y="0"/>
                </a:cubicBezTo>
                <a:cubicBezTo>
                  <a:pt x="4983515" y="-32764"/>
                  <a:pt x="5280215" y="61276"/>
                  <a:pt x="5460669" y="0"/>
                </a:cubicBezTo>
                <a:cubicBezTo>
                  <a:pt x="5641123" y="-61276"/>
                  <a:pt x="5664966" y="36434"/>
                  <a:pt x="5799531" y="0"/>
                </a:cubicBezTo>
                <a:cubicBezTo>
                  <a:pt x="5934096" y="-36434"/>
                  <a:pt x="6060741" y="24828"/>
                  <a:pt x="6138392" y="0"/>
                </a:cubicBezTo>
                <a:cubicBezTo>
                  <a:pt x="6216043" y="-24828"/>
                  <a:pt x="6406293" y="31509"/>
                  <a:pt x="6549470" y="0"/>
                </a:cubicBezTo>
                <a:cubicBezTo>
                  <a:pt x="6692647" y="-31509"/>
                  <a:pt x="7067467" y="20567"/>
                  <a:pt x="7221638" y="0"/>
                </a:cubicBezTo>
                <a:cubicBezTo>
                  <a:pt x="7280417" y="275350"/>
                  <a:pt x="7159808" y="367927"/>
                  <a:pt x="7221638" y="564844"/>
                </a:cubicBezTo>
                <a:cubicBezTo>
                  <a:pt x="7283468" y="761761"/>
                  <a:pt x="7191248" y="1000949"/>
                  <a:pt x="7221638" y="1174875"/>
                </a:cubicBezTo>
                <a:cubicBezTo>
                  <a:pt x="7252028" y="1348801"/>
                  <a:pt x="7208106" y="1543371"/>
                  <a:pt x="7221638" y="1739719"/>
                </a:cubicBezTo>
                <a:cubicBezTo>
                  <a:pt x="7235170" y="1936067"/>
                  <a:pt x="7154688" y="2094374"/>
                  <a:pt x="7221638" y="2304563"/>
                </a:cubicBezTo>
                <a:cubicBezTo>
                  <a:pt x="7288588" y="2514752"/>
                  <a:pt x="7205616" y="2558044"/>
                  <a:pt x="7221638" y="2733844"/>
                </a:cubicBezTo>
                <a:cubicBezTo>
                  <a:pt x="7237660" y="2909644"/>
                  <a:pt x="7160642" y="3080410"/>
                  <a:pt x="7221638" y="3343875"/>
                </a:cubicBezTo>
                <a:cubicBezTo>
                  <a:pt x="7282634" y="3607340"/>
                  <a:pt x="7171426" y="3607397"/>
                  <a:pt x="7221638" y="3863531"/>
                </a:cubicBezTo>
                <a:cubicBezTo>
                  <a:pt x="7271850" y="4119665"/>
                  <a:pt x="7145636" y="4345488"/>
                  <a:pt x="7221638" y="4518750"/>
                </a:cubicBezTo>
                <a:cubicBezTo>
                  <a:pt x="7092893" y="4523941"/>
                  <a:pt x="7045696" y="4504074"/>
                  <a:pt x="6882777" y="4518750"/>
                </a:cubicBezTo>
                <a:cubicBezTo>
                  <a:pt x="6719858" y="4533426"/>
                  <a:pt x="6656449" y="4509422"/>
                  <a:pt x="6471699" y="4518750"/>
                </a:cubicBezTo>
                <a:cubicBezTo>
                  <a:pt x="6286949" y="4528078"/>
                  <a:pt x="6013316" y="4486343"/>
                  <a:pt x="5843972" y="4518750"/>
                </a:cubicBezTo>
                <a:cubicBezTo>
                  <a:pt x="5674628" y="4551157"/>
                  <a:pt x="5473202" y="4477585"/>
                  <a:pt x="5144028" y="4518750"/>
                </a:cubicBezTo>
                <a:cubicBezTo>
                  <a:pt x="4814854" y="4559915"/>
                  <a:pt x="4684902" y="4476557"/>
                  <a:pt x="4516301" y="4518750"/>
                </a:cubicBezTo>
                <a:cubicBezTo>
                  <a:pt x="4347700" y="4560943"/>
                  <a:pt x="4292182" y="4481605"/>
                  <a:pt x="4105223" y="4518750"/>
                </a:cubicBezTo>
                <a:cubicBezTo>
                  <a:pt x="3918264" y="4555895"/>
                  <a:pt x="3714447" y="4514047"/>
                  <a:pt x="3405280" y="4518750"/>
                </a:cubicBezTo>
                <a:cubicBezTo>
                  <a:pt x="3096113" y="4523453"/>
                  <a:pt x="2944689" y="4502715"/>
                  <a:pt x="2777553" y="4518750"/>
                </a:cubicBezTo>
                <a:cubicBezTo>
                  <a:pt x="2610417" y="4534785"/>
                  <a:pt x="2540484" y="4495332"/>
                  <a:pt x="2438692" y="4518750"/>
                </a:cubicBezTo>
                <a:cubicBezTo>
                  <a:pt x="2336900" y="4542168"/>
                  <a:pt x="2226441" y="4488614"/>
                  <a:pt x="2027614" y="4518750"/>
                </a:cubicBezTo>
                <a:cubicBezTo>
                  <a:pt x="1828787" y="4548886"/>
                  <a:pt x="1631779" y="4486446"/>
                  <a:pt x="1327670" y="4518750"/>
                </a:cubicBezTo>
                <a:cubicBezTo>
                  <a:pt x="1023561" y="4551054"/>
                  <a:pt x="1119497" y="4503829"/>
                  <a:pt x="988809" y="4518750"/>
                </a:cubicBezTo>
                <a:cubicBezTo>
                  <a:pt x="858121" y="4533671"/>
                  <a:pt x="339854" y="4463532"/>
                  <a:pt x="0" y="4518750"/>
                </a:cubicBezTo>
                <a:cubicBezTo>
                  <a:pt x="-12707" y="4415455"/>
                  <a:pt x="29973" y="4188198"/>
                  <a:pt x="0" y="4044281"/>
                </a:cubicBezTo>
                <a:cubicBezTo>
                  <a:pt x="-29973" y="3900364"/>
                  <a:pt x="55610" y="3687640"/>
                  <a:pt x="0" y="3479438"/>
                </a:cubicBezTo>
                <a:cubicBezTo>
                  <a:pt x="-55610" y="3271236"/>
                  <a:pt x="36180" y="3226095"/>
                  <a:pt x="0" y="3004969"/>
                </a:cubicBezTo>
                <a:cubicBezTo>
                  <a:pt x="-36180" y="2783843"/>
                  <a:pt x="27055" y="2548103"/>
                  <a:pt x="0" y="2394938"/>
                </a:cubicBezTo>
                <a:cubicBezTo>
                  <a:pt x="-27055" y="2241773"/>
                  <a:pt x="35837" y="2090611"/>
                  <a:pt x="0" y="1920469"/>
                </a:cubicBezTo>
                <a:cubicBezTo>
                  <a:pt x="-35837" y="1750327"/>
                  <a:pt x="10580" y="1494431"/>
                  <a:pt x="0" y="1310438"/>
                </a:cubicBezTo>
                <a:cubicBezTo>
                  <a:pt x="-10580" y="1126445"/>
                  <a:pt x="2440" y="999955"/>
                  <a:pt x="0" y="700406"/>
                </a:cubicBezTo>
                <a:cubicBezTo>
                  <a:pt x="-2440" y="400857"/>
                  <a:pt x="81103" y="249510"/>
                  <a:pt x="0" y="0"/>
                </a:cubicBezTo>
                <a:close/>
              </a:path>
              <a:path w="7221638" h="4518750" stroke="0" extrusionOk="0">
                <a:moveTo>
                  <a:pt x="0" y="0"/>
                </a:moveTo>
                <a:cubicBezTo>
                  <a:pt x="168398" y="-53689"/>
                  <a:pt x="404700" y="2984"/>
                  <a:pt x="627727" y="0"/>
                </a:cubicBezTo>
                <a:cubicBezTo>
                  <a:pt x="850754" y="-2984"/>
                  <a:pt x="1110855" y="10498"/>
                  <a:pt x="1255454" y="0"/>
                </a:cubicBezTo>
                <a:cubicBezTo>
                  <a:pt x="1400053" y="-10498"/>
                  <a:pt x="1516730" y="29664"/>
                  <a:pt x="1594315" y="0"/>
                </a:cubicBezTo>
                <a:cubicBezTo>
                  <a:pt x="1671900" y="-29664"/>
                  <a:pt x="2142066" y="15848"/>
                  <a:pt x="2294259" y="0"/>
                </a:cubicBezTo>
                <a:cubicBezTo>
                  <a:pt x="2446452" y="-15848"/>
                  <a:pt x="2718203" y="21757"/>
                  <a:pt x="2849769" y="0"/>
                </a:cubicBezTo>
                <a:cubicBezTo>
                  <a:pt x="2981335" y="-21757"/>
                  <a:pt x="3312319" y="63335"/>
                  <a:pt x="3477496" y="0"/>
                </a:cubicBezTo>
                <a:cubicBezTo>
                  <a:pt x="3642673" y="-63335"/>
                  <a:pt x="3747227" y="47698"/>
                  <a:pt x="3888574" y="0"/>
                </a:cubicBezTo>
                <a:cubicBezTo>
                  <a:pt x="4029921" y="-47698"/>
                  <a:pt x="4152164" y="36420"/>
                  <a:pt x="4371869" y="0"/>
                </a:cubicBezTo>
                <a:cubicBezTo>
                  <a:pt x="4591575" y="-36420"/>
                  <a:pt x="4792215" y="73983"/>
                  <a:pt x="4999596" y="0"/>
                </a:cubicBezTo>
                <a:cubicBezTo>
                  <a:pt x="5206977" y="-73983"/>
                  <a:pt x="5518520" y="53419"/>
                  <a:pt x="5699539" y="0"/>
                </a:cubicBezTo>
                <a:cubicBezTo>
                  <a:pt x="5880558" y="-53419"/>
                  <a:pt x="6125121" y="25413"/>
                  <a:pt x="6327266" y="0"/>
                </a:cubicBezTo>
                <a:cubicBezTo>
                  <a:pt x="6529411" y="-25413"/>
                  <a:pt x="7010143" y="93060"/>
                  <a:pt x="7221638" y="0"/>
                </a:cubicBezTo>
                <a:cubicBezTo>
                  <a:pt x="7234294" y="125728"/>
                  <a:pt x="7212113" y="388208"/>
                  <a:pt x="7221638" y="564844"/>
                </a:cubicBezTo>
                <a:cubicBezTo>
                  <a:pt x="7231163" y="741480"/>
                  <a:pt x="7198384" y="976846"/>
                  <a:pt x="7221638" y="1174875"/>
                </a:cubicBezTo>
                <a:cubicBezTo>
                  <a:pt x="7244892" y="1372904"/>
                  <a:pt x="7215911" y="1590433"/>
                  <a:pt x="7221638" y="1694531"/>
                </a:cubicBezTo>
                <a:cubicBezTo>
                  <a:pt x="7227365" y="1798629"/>
                  <a:pt x="7216370" y="2029498"/>
                  <a:pt x="7221638" y="2123813"/>
                </a:cubicBezTo>
                <a:cubicBezTo>
                  <a:pt x="7226906" y="2218128"/>
                  <a:pt x="7166803" y="2540216"/>
                  <a:pt x="7221638" y="2688656"/>
                </a:cubicBezTo>
                <a:cubicBezTo>
                  <a:pt x="7276473" y="2837096"/>
                  <a:pt x="7177377" y="3019459"/>
                  <a:pt x="7221638" y="3117937"/>
                </a:cubicBezTo>
                <a:cubicBezTo>
                  <a:pt x="7265899" y="3216415"/>
                  <a:pt x="7185563" y="3454430"/>
                  <a:pt x="7221638" y="3547219"/>
                </a:cubicBezTo>
                <a:cubicBezTo>
                  <a:pt x="7257713" y="3640008"/>
                  <a:pt x="7167499" y="3819912"/>
                  <a:pt x="7221638" y="4021687"/>
                </a:cubicBezTo>
                <a:cubicBezTo>
                  <a:pt x="7275777" y="4223462"/>
                  <a:pt x="7213239" y="4346880"/>
                  <a:pt x="7221638" y="4518750"/>
                </a:cubicBezTo>
                <a:cubicBezTo>
                  <a:pt x="6963441" y="4567072"/>
                  <a:pt x="6856614" y="4449617"/>
                  <a:pt x="6593911" y="4518750"/>
                </a:cubicBezTo>
                <a:cubicBezTo>
                  <a:pt x="6331208" y="4587883"/>
                  <a:pt x="6041217" y="4474856"/>
                  <a:pt x="5893968" y="4518750"/>
                </a:cubicBezTo>
                <a:cubicBezTo>
                  <a:pt x="5746719" y="4562644"/>
                  <a:pt x="5652967" y="4484559"/>
                  <a:pt x="5555106" y="4518750"/>
                </a:cubicBezTo>
                <a:cubicBezTo>
                  <a:pt x="5457245" y="4552941"/>
                  <a:pt x="5198883" y="4491689"/>
                  <a:pt x="5071812" y="4518750"/>
                </a:cubicBezTo>
                <a:cubicBezTo>
                  <a:pt x="4944741" y="4545811"/>
                  <a:pt x="4587515" y="4486688"/>
                  <a:pt x="4371869" y="4518750"/>
                </a:cubicBezTo>
                <a:cubicBezTo>
                  <a:pt x="4156223" y="4550812"/>
                  <a:pt x="3983128" y="4471359"/>
                  <a:pt x="3671925" y="4518750"/>
                </a:cubicBezTo>
                <a:cubicBezTo>
                  <a:pt x="3360722" y="4566141"/>
                  <a:pt x="3322939" y="4499895"/>
                  <a:pt x="3044198" y="4518750"/>
                </a:cubicBezTo>
                <a:cubicBezTo>
                  <a:pt x="2765457" y="4537605"/>
                  <a:pt x="2792338" y="4476284"/>
                  <a:pt x="2633120" y="4518750"/>
                </a:cubicBezTo>
                <a:cubicBezTo>
                  <a:pt x="2473902" y="4561216"/>
                  <a:pt x="2400178" y="4494468"/>
                  <a:pt x="2222042" y="4518750"/>
                </a:cubicBezTo>
                <a:cubicBezTo>
                  <a:pt x="2043906" y="4543032"/>
                  <a:pt x="1870699" y="4477936"/>
                  <a:pt x="1738748" y="4518750"/>
                </a:cubicBezTo>
                <a:cubicBezTo>
                  <a:pt x="1606797" y="4559564"/>
                  <a:pt x="1273883" y="4484655"/>
                  <a:pt x="1038805" y="4518750"/>
                </a:cubicBezTo>
                <a:cubicBezTo>
                  <a:pt x="803727" y="4552845"/>
                  <a:pt x="384471" y="4445441"/>
                  <a:pt x="0" y="4518750"/>
                </a:cubicBezTo>
                <a:cubicBezTo>
                  <a:pt x="-5511" y="4411543"/>
                  <a:pt x="8576" y="4199059"/>
                  <a:pt x="0" y="4089469"/>
                </a:cubicBezTo>
                <a:cubicBezTo>
                  <a:pt x="-8576" y="3979879"/>
                  <a:pt x="43591" y="3724928"/>
                  <a:pt x="0" y="3569813"/>
                </a:cubicBezTo>
                <a:cubicBezTo>
                  <a:pt x="-43591" y="3414698"/>
                  <a:pt x="26742" y="3194279"/>
                  <a:pt x="0" y="2914594"/>
                </a:cubicBezTo>
                <a:cubicBezTo>
                  <a:pt x="-26742" y="2634909"/>
                  <a:pt x="10720" y="2663167"/>
                  <a:pt x="0" y="2485313"/>
                </a:cubicBezTo>
                <a:cubicBezTo>
                  <a:pt x="-10720" y="2307459"/>
                  <a:pt x="32929" y="2181883"/>
                  <a:pt x="0" y="2056031"/>
                </a:cubicBezTo>
                <a:cubicBezTo>
                  <a:pt x="-32929" y="1930179"/>
                  <a:pt x="7768" y="1749725"/>
                  <a:pt x="0" y="1626750"/>
                </a:cubicBezTo>
                <a:cubicBezTo>
                  <a:pt x="-7768" y="1503775"/>
                  <a:pt x="19469" y="1190195"/>
                  <a:pt x="0" y="1016719"/>
                </a:cubicBezTo>
                <a:cubicBezTo>
                  <a:pt x="-19469" y="843243"/>
                  <a:pt x="36794" y="747203"/>
                  <a:pt x="0" y="587438"/>
                </a:cubicBezTo>
                <a:cubicBezTo>
                  <a:pt x="-36794" y="427673"/>
                  <a:pt x="31158" y="169183"/>
                  <a:pt x="0" y="0"/>
                </a:cubicBezTo>
                <a:close/>
              </a:path>
            </a:pathLst>
          </a:custGeom>
          <a:ln w="38100">
            <a:extLst>
              <a:ext uri="{C807C97D-BFC1-408E-A445-0C87EB9F89A2}">
                <ask:lineSketchStyleProps xmlns:ask="http://schemas.microsoft.com/office/drawing/2018/sketchyshapes" sd="3841035741">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a:lstStyle/>
          <a:p>
            <a:pPr marL="0" indent="0">
              <a:buNone/>
            </a:pPr>
            <a:endParaRPr lang="en-US" i="1" dirty="0"/>
          </a:p>
        </p:txBody>
      </p:sp>
      <p:pic>
        <p:nvPicPr>
          <p:cNvPr id="4" name="图片 4">
            <a:extLst>
              <a:ext uri="{FF2B5EF4-FFF2-40B4-BE49-F238E27FC236}">
                <a16:creationId xmlns:a16="http://schemas.microsoft.com/office/drawing/2014/main" id="{BE940716-5EBD-0138-7D0B-90E87EB5A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72" y="-287770"/>
            <a:ext cx="3429554" cy="3429554"/>
          </a:xfrm>
          <a:prstGeom prst="rect">
            <a:avLst/>
          </a:prstGeom>
        </p:spPr>
      </p:pic>
      <p:pic>
        <p:nvPicPr>
          <p:cNvPr id="5" name="Picture 4">
            <a:extLst>
              <a:ext uri="{FF2B5EF4-FFF2-40B4-BE49-F238E27FC236}">
                <a16:creationId xmlns:a16="http://schemas.microsoft.com/office/drawing/2014/main" id="{BB965730-D747-C4F5-53E2-00B04A66F72B}"/>
              </a:ext>
            </a:extLst>
          </p:cNvPr>
          <p:cNvPicPr>
            <a:picLocks noChangeAspect="1"/>
          </p:cNvPicPr>
          <p:nvPr/>
        </p:nvPicPr>
        <p:blipFill>
          <a:blip r:embed="rId4"/>
          <a:stretch>
            <a:fillRect/>
          </a:stretch>
        </p:blipFill>
        <p:spPr>
          <a:xfrm>
            <a:off x="-2009019" y="1974125"/>
            <a:ext cx="12192000" cy="1771213"/>
          </a:xfrm>
          <a:prstGeom prst="rect">
            <a:avLst/>
          </a:prstGeom>
        </p:spPr>
      </p:pic>
      <p:pic>
        <p:nvPicPr>
          <p:cNvPr id="7" name="Picture 6" descr="A picture containing clipart, toy, doll&#10;&#10;Description automatically generated">
            <a:extLst>
              <a:ext uri="{FF2B5EF4-FFF2-40B4-BE49-F238E27FC236}">
                <a16:creationId xmlns:a16="http://schemas.microsoft.com/office/drawing/2014/main" id="{7AD1B410-631C-85F6-25FA-ADD44395E75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7687824" y="1843295"/>
            <a:ext cx="3042925" cy="5379829"/>
          </a:xfrm>
          <a:prstGeom prst="rect">
            <a:avLst/>
          </a:prstGeom>
        </p:spPr>
      </p:pic>
    </p:spTree>
    <p:extLst>
      <p:ext uri="{BB962C8B-B14F-4D97-AF65-F5344CB8AC3E}">
        <p14:creationId xmlns:p14="http://schemas.microsoft.com/office/powerpoint/2010/main" val="372182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assroom with desks and chairs&#10;&#10;Description automatically generated with medium confidence">
            <a:extLst>
              <a:ext uri="{FF2B5EF4-FFF2-40B4-BE49-F238E27FC236}">
                <a16:creationId xmlns:a16="http://schemas.microsoft.com/office/drawing/2014/main" id="{587D7F30-D2F4-5070-AADD-17F680E7E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Content Placeholder 3">
            <a:extLst>
              <a:ext uri="{FF2B5EF4-FFF2-40B4-BE49-F238E27FC236}">
                <a16:creationId xmlns:a16="http://schemas.microsoft.com/office/drawing/2014/main" id="{2498C01D-201B-37CD-D23F-CD626E3B77D3}"/>
              </a:ext>
            </a:extLst>
          </p:cNvPr>
          <p:cNvPicPr>
            <a:picLocks noGrp="1" noChangeAspect="1"/>
          </p:cNvPicPr>
          <p:nvPr>
            <p:ph idx="1"/>
          </p:nvPr>
        </p:nvPicPr>
        <p:blipFill>
          <a:blip r:embed="rId3"/>
          <a:stretch>
            <a:fillRect/>
          </a:stretch>
        </p:blipFill>
        <p:spPr>
          <a:xfrm>
            <a:off x="1700403" y="1690688"/>
            <a:ext cx="8791194" cy="4133446"/>
          </a:xfrm>
          <a:prstGeom prst="rect">
            <a:avLst/>
          </a:prstGeom>
        </p:spPr>
      </p:pic>
    </p:spTree>
    <p:extLst>
      <p:ext uri="{BB962C8B-B14F-4D97-AF65-F5344CB8AC3E}">
        <p14:creationId xmlns:p14="http://schemas.microsoft.com/office/powerpoint/2010/main" val="269033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533</Words>
  <Application>Microsoft Office PowerPoint</Application>
  <PresentationFormat>Widescreen</PresentationFormat>
  <Paragraphs>63</Paragraphs>
  <Slides>21</Slides>
  <Notes>2</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#9Slide07 Soup of Justice</vt:lpstr>
      <vt:lpstr>Arial</vt:lpstr>
      <vt:lpstr>Calibri</vt:lpstr>
      <vt:lpstr>Calibri Light</vt:lpstr>
      <vt:lpstr>Cambria</vt:lpstr>
      <vt:lpstr>Times New Roman</vt:lpstr>
      <vt:lpstr>Wingdings</vt:lpstr>
      <vt:lpstr>字魂37号-波纹乖乖体</vt:lpstr>
      <vt:lpstr>思源黑体 CN Medium</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31</cp:revision>
  <dcterms:created xsi:type="dcterms:W3CDTF">2023-11-01T07:18:08Z</dcterms:created>
  <dcterms:modified xsi:type="dcterms:W3CDTF">2025-03-16T14:40:49Z</dcterms:modified>
</cp:coreProperties>
</file>