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8899728" y="1304521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4316605" y="1232894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3872" y="1638316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1964" y="2768600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số và phép chia số tự nhiên</a:t>
            </a:r>
          </a:p>
        </p:txBody>
      </p:sp>
      <p:sp>
        <p:nvSpPr>
          <p:cNvPr id="4" name="Diagonal Stripe 3"/>
          <p:cNvSpPr/>
          <p:nvPr/>
        </p:nvSpPr>
        <p:spPr>
          <a:xfrm rot="20374142">
            <a:off x="5816674" y="1480319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81541D-7201-A6FD-EBEF-1DBC2B06439A}"/>
              </a:ext>
            </a:extLst>
          </p:cNvPr>
          <p:cNvSpPr txBox="1">
            <a:spLocks/>
          </p:cNvSpPr>
          <p:nvPr/>
        </p:nvSpPr>
        <p:spPr>
          <a:xfrm>
            <a:off x="1683699" y="301473"/>
            <a:ext cx="9144000" cy="8945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7 : 9 ;          5 : 8 ;          6 : 19 ;                1 : 3 </a:t>
            </a: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7559" y="1500774"/>
            <a:ext cx="4430332" cy="3303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24 : 8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8980" y="17451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36 : 9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12733" y="1745106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2327" y="288034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88 : 11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6722" y="2977233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tử số chia hết cho mẫu số thì ta lấy tử số chia cho mẫu số để 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168980" y="39507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28 : 7 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03437" y="384373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9=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27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 </a:t>
            </a:r>
            <a:r>
              <a:rPr lang="vi-VN" sz="2800" dirty="0"/>
              <a:t>Mọi 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?m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1m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số và phép chia số tự nhiên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(SGK/108)</a:t>
            </a: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8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cam)</a:t>
            </a: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3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,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3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</a:rPr>
              <a:t>Thương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phép</a:t>
            </a:r>
            <a:r>
              <a:rPr lang="en-US" sz="3200" dirty="0"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khác</a:t>
            </a:r>
            <a:r>
              <a:rPr lang="en-US" sz="3200" dirty="0">
                <a:latin typeface="+mj-lt"/>
              </a:rPr>
              <a:t> 0)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thành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mẫu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+mj-lt"/>
                </a:rPr>
                <a:t>Thương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của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phép</a:t>
              </a:r>
              <a:r>
                <a:rPr lang="en-US" sz="3200" dirty="0"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cho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(</a:t>
              </a:r>
              <a:r>
                <a:rPr lang="en-US" sz="3200" dirty="0" err="1">
                  <a:latin typeface="+mj-lt"/>
                </a:rPr>
                <a:t>khác</a:t>
              </a:r>
              <a:r>
                <a:rPr lang="en-US" sz="3200" dirty="0">
                  <a:latin typeface="+mj-lt"/>
                </a:rPr>
                <a:t> 0) </a:t>
              </a:r>
              <a:r>
                <a:rPr lang="en-US" sz="3200" dirty="0" err="1">
                  <a:latin typeface="+mj-lt"/>
                </a:rPr>
                <a:t>có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thể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thành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một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phân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, </a:t>
              </a:r>
              <a:r>
                <a:rPr lang="en-US" sz="3200" dirty="0" err="1">
                  <a:latin typeface="+mj-lt"/>
                </a:rPr>
                <a:t>tử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và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mẫu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9565" y="1218085"/>
            <a:ext cx="72747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535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29</cp:revision>
  <dcterms:created xsi:type="dcterms:W3CDTF">2021-12-09T12:18:15Z</dcterms:created>
  <dcterms:modified xsi:type="dcterms:W3CDTF">2025-03-16T15:40:10Z</dcterms:modified>
</cp:coreProperties>
</file>