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9" r:id="rId3"/>
    <p:sldMasterId id="2147483695" r:id="rId4"/>
    <p:sldMasterId id="2147483707" r:id="rId5"/>
    <p:sldMasterId id="2147483720" r:id="rId6"/>
    <p:sldMasterId id="2147483732" r:id="rId7"/>
    <p:sldMasterId id="2147483744" r:id="rId8"/>
    <p:sldMasterId id="2147483751" r:id="rId9"/>
  </p:sldMasterIdLst>
  <p:notesMasterIdLst>
    <p:notesMasterId r:id="rId47"/>
  </p:notesMasterIdLst>
  <p:sldIdLst>
    <p:sldId id="265" r:id="rId10"/>
    <p:sldId id="267" r:id="rId11"/>
    <p:sldId id="293" r:id="rId12"/>
    <p:sldId id="333" r:id="rId13"/>
    <p:sldId id="334" r:id="rId14"/>
    <p:sldId id="273" r:id="rId15"/>
    <p:sldId id="335" r:id="rId16"/>
    <p:sldId id="298" r:id="rId17"/>
    <p:sldId id="336" r:id="rId18"/>
    <p:sldId id="337" r:id="rId19"/>
    <p:sldId id="283" r:id="rId20"/>
    <p:sldId id="338" r:id="rId21"/>
    <p:sldId id="339" r:id="rId22"/>
    <p:sldId id="294" r:id="rId23"/>
    <p:sldId id="340" r:id="rId24"/>
    <p:sldId id="341" r:id="rId25"/>
    <p:sldId id="11088443" r:id="rId26"/>
    <p:sldId id="296" r:id="rId27"/>
    <p:sldId id="264" r:id="rId28"/>
    <p:sldId id="342" r:id="rId29"/>
    <p:sldId id="269" r:id="rId30"/>
    <p:sldId id="295" r:id="rId31"/>
    <p:sldId id="343" r:id="rId32"/>
    <p:sldId id="297" r:id="rId33"/>
    <p:sldId id="288" r:id="rId34"/>
    <p:sldId id="344" r:id="rId35"/>
    <p:sldId id="275" r:id="rId36"/>
    <p:sldId id="11088435" r:id="rId37"/>
    <p:sldId id="11088438" r:id="rId38"/>
    <p:sldId id="11088439" r:id="rId39"/>
    <p:sldId id="290" r:id="rId40"/>
    <p:sldId id="11088440" r:id="rId41"/>
    <p:sldId id="11088441" r:id="rId42"/>
    <p:sldId id="11088442" r:id="rId43"/>
    <p:sldId id="258" r:id="rId44"/>
    <p:sldId id="11088444" r:id="rId45"/>
    <p:sldId id="26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90616-9FB6-4558-8726-7BF01F27EB86}"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9734C-3593-4B4D-AF91-A60131C8D90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panose="020F0502020204030204"/>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4</a:t>
            </a:fld>
            <a:endParaRPr kumimoji="0"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panose="020F0502020204030204"/>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5</a:t>
            </a:fld>
            <a:endParaRPr kumimoji="0"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panose="020F0502020204030204"/>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9</a:t>
            </a:fld>
            <a:endParaRPr kumimoji="0"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panose="020F0502020204030204"/>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10</a:t>
            </a:fld>
            <a:endParaRPr kumimoji="0"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765"/>
        <p:cNvGrpSpPr/>
        <p:nvPr/>
      </p:nvGrpSpPr>
      <p:grpSpPr>
        <a:xfrm>
          <a:off x="0" y="0"/>
          <a:ext cx="0" cy="0"/>
          <a:chOff x="0" y="0"/>
          <a:chExt cx="0" cy="0"/>
        </a:xfrm>
      </p:grpSpPr>
      <p:sp>
        <p:nvSpPr>
          <p:cNvPr id="766" name="Google Shape;766;p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1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p1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771"/>
        <p:cNvGrpSpPr/>
        <p:nvPr/>
      </p:nvGrpSpPr>
      <p:grpSpPr>
        <a:xfrm>
          <a:off x="0" y="0"/>
          <a:ext cx="0" cy="0"/>
          <a:chOff x="0" y="0"/>
          <a:chExt cx="0" cy="0"/>
        </a:xfrm>
      </p:grpSpPr>
      <p:sp>
        <p:nvSpPr>
          <p:cNvPr id="772" name="Google Shape;772;p1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panose="020B060402020202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1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4" name="Google Shape;774;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777"/>
        <p:cNvGrpSpPr/>
        <p:nvPr/>
      </p:nvGrpSpPr>
      <p:grpSpPr>
        <a:xfrm>
          <a:off x="0" y="0"/>
          <a:ext cx="0" cy="0"/>
          <a:chOff x="0" y="0"/>
          <a:chExt cx="0" cy="0"/>
        </a:xfrm>
      </p:grpSpPr>
      <p:sp>
        <p:nvSpPr>
          <p:cNvPr id="778" name="Google Shape;778;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9" name="Google Shape;779;p1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0" name="Google Shape;780;p1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1" name="Google Shape;781;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784"/>
        <p:cNvGrpSpPr/>
        <p:nvPr/>
      </p:nvGrpSpPr>
      <p:grpSpPr>
        <a:xfrm>
          <a:off x="0" y="0"/>
          <a:ext cx="0" cy="0"/>
          <a:chOff x="0" y="0"/>
          <a:chExt cx="0" cy="0"/>
        </a:xfrm>
      </p:grpSpPr>
      <p:sp>
        <p:nvSpPr>
          <p:cNvPr id="785" name="Google Shape;785;p1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7" name="Google Shape;787;p1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1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9" name="Google Shape;789;p1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0" name="Google Shape;790;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93"/>
        <p:cNvGrpSpPr/>
        <p:nvPr/>
      </p:nvGrpSpPr>
      <p:grpSpPr>
        <a:xfrm>
          <a:off x="0" y="0"/>
          <a:ext cx="0" cy="0"/>
          <a:chOff x="0" y="0"/>
          <a:chExt cx="0" cy="0"/>
        </a:xfrm>
      </p:grpSpPr>
      <p:sp>
        <p:nvSpPr>
          <p:cNvPr id="794" name="Google Shape;794;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5" name="Google Shape;795;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798"/>
        <p:cNvGrpSpPr/>
        <p:nvPr/>
      </p:nvGrpSpPr>
      <p:grpSpPr>
        <a:xfrm>
          <a:off x="0" y="0"/>
          <a:ext cx="0" cy="0"/>
          <a:chOff x="0" y="0"/>
          <a:chExt cx="0" cy="0"/>
        </a:xfrm>
      </p:grpSpPr>
      <p:sp>
        <p:nvSpPr>
          <p:cNvPr id="799" name="Google Shape;799;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02"/>
        <p:cNvGrpSpPr/>
        <p:nvPr/>
      </p:nvGrpSpPr>
      <p:grpSpPr>
        <a:xfrm>
          <a:off x="0" y="0"/>
          <a:ext cx="0" cy="0"/>
          <a:chOff x="0" y="0"/>
          <a:chExt cx="0" cy="0"/>
        </a:xfrm>
      </p:grpSpPr>
      <p:sp>
        <p:nvSpPr>
          <p:cNvPr id="803" name="Google Shape;803;p1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panose="020B060402020202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4" name="Google Shape;804;p1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5" name="Google Shape;805;p1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6" name="Google Shape;806;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8" name="Google Shape;808;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809"/>
        <p:cNvGrpSpPr/>
        <p:nvPr/>
      </p:nvGrpSpPr>
      <p:grpSpPr>
        <a:xfrm>
          <a:off x="0" y="0"/>
          <a:ext cx="0" cy="0"/>
          <a:chOff x="0" y="0"/>
          <a:chExt cx="0" cy="0"/>
        </a:xfrm>
      </p:grpSpPr>
      <p:sp>
        <p:nvSpPr>
          <p:cNvPr id="810" name="Google Shape;810;p1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panose="020B060402020202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1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12" name="Google Shape;812;p1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3" name="Google Shape;813;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816"/>
        <p:cNvGrpSpPr/>
        <p:nvPr/>
      </p:nvGrpSpPr>
      <p:grpSpPr>
        <a:xfrm>
          <a:off x="0" y="0"/>
          <a:ext cx="0" cy="0"/>
          <a:chOff x="0" y="0"/>
          <a:chExt cx="0" cy="0"/>
        </a:xfrm>
      </p:grpSpPr>
      <p:sp>
        <p:nvSpPr>
          <p:cNvPr id="817" name="Google Shape;817;p1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1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9" name="Google Shape;819;p1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22"/>
        <p:cNvGrpSpPr/>
        <p:nvPr/>
      </p:nvGrpSpPr>
      <p:grpSpPr>
        <a:xfrm>
          <a:off x="0" y="0"/>
          <a:ext cx="0" cy="0"/>
          <a:chOff x="0" y="0"/>
          <a:chExt cx="0" cy="0"/>
        </a:xfrm>
      </p:grpSpPr>
      <p:sp>
        <p:nvSpPr>
          <p:cNvPr id="823" name="Google Shape;823;p1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1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5" name="Google Shape;825;p1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1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5"/>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Char char="●"/>
              <a:defRPr/>
            </a:lvl1pPr>
            <a:lvl2pPr marL="1219200" lvl="1" indent="-423545" rtl="0">
              <a:spcBef>
                <a:spcPts val="0"/>
              </a:spcBef>
              <a:spcAft>
                <a:spcPts val="0"/>
              </a:spcAft>
              <a:buSzPts val="1400"/>
              <a:buChar char="○"/>
              <a:defRPr/>
            </a:lvl2pPr>
            <a:lvl3pPr marL="1828800" lvl="2" indent="-423545" rtl="0">
              <a:spcBef>
                <a:spcPts val="2135"/>
              </a:spcBef>
              <a:spcAft>
                <a:spcPts val="0"/>
              </a:spcAft>
              <a:buSzPts val="1400"/>
              <a:buChar char="■"/>
              <a:defRPr/>
            </a:lvl3pPr>
            <a:lvl4pPr marL="2438400" lvl="3" indent="-423545" rtl="0">
              <a:spcBef>
                <a:spcPts val="2135"/>
              </a:spcBef>
              <a:spcAft>
                <a:spcPts val="0"/>
              </a:spcAft>
              <a:buSzPts val="1400"/>
              <a:buChar char="●"/>
              <a:defRPr/>
            </a:lvl4pPr>
            <a:lvl5pPr marL="3048000" lvl="4" indent="-423545" rtl="0">
              <a:spcBef>
                <a:spcPts val="2135"/>
              </a:spcBef>
              <a:spcAft>
                <a:spcPts val="0"/>
              </a:spcAft>
              <a:buSzPts val="1400"/>
              <a:buChar char="○"/>
              <a:defRPr/>
            </a:lvl5pPr>
            <a:lvl6pPr marL="3657600" lvl="5" indent="-423545" rtl="0">
              <a:spcBef>
                <a:spcPts val="2135"/>
              </a:spcBef>
              <a:spcAft>
                <a:spcPts val="0"/>
              </a:spcAft>
              <a:buSzPts val="1400"/>
              <a:buChar char="■"/>
              <a:defRPr/>
            </a:lvl6pPr>
            <a:lvl7pPr marL="4267200" lvl="6" indent="-423545" rtl="0">
              <a:spcBef>
                <a:spcPts val="2135"/>
              </a:spcBef>
              <a:spcAft>
                <a:spcPts val="0"/>
              </a:spcAft>
              <a:buSzPts val="1400"/>
              <a:buChar char="●"/>
              <a:defRPr/>
            </a:lvl7pPr>
            <a:lvl8pPr marL="4876800" lvl="7" indent="-423545" rtl="0">
              <a:spcBef>
                <a:spcPts val="2135"/>
              </a:spcBef>
              <a:spcAft>
                <a:spcPts val="0"/>
              </a:spcAft>
              <a:buSzPts val="1400"/>
              <a:buChar char="○"/>
              <a:defRPr/>
            </a:lvl8pPr>
            <a:lvl9pPr marL="5486400" lvl="8" indent="-423545" rtl="0">
              <a:spcBef>
                <a:spcPts val="2135"/>
              </a:spcBef>
              <a:spcAft>
                <a:spcPts val="2135"/>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5">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5"/>
            </a:lvl1pPr>
            <a:lvl2pPr lvl="1" algn="ctr" rtl="0">
              <a:lnSpc>
                <a:spcPct val="100000"/>
              </a:lnSpc>
              <a:spcBef>
                <a:spcPts val="0"/>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5"/>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5"/>
            </a:lvl1pPr>
            <a:lvl2pPr lvl="1" algn="ctr" rtl="0">
              <a:lnSpc>
                <a:spcPct val="100000"/>
              </a:lnSpc>
              <a:spcBef>
                <a:spcPts val="0"/>
              </a:spcBef>
              <a:spcAft>
                <a:spcPts val="0"/>
              </a:spcAft>
              <a:buSzPts val="3000"/>
              <a:buNone/>
              <a:defRPr sz="4000"/>
            </a:lvl2pPr>
            <a:lvl3pPr lvl="2" algn="ctr" rtl="0">
              <a:lnSpc>
                <a:spcPct val="100000"/>
              </a:lnSpc>
              <a:spcBef>
                <a:spcPts val="2135"/>
              </a:spcBef>
              <a:spcAft>
                <a:spcPts val="0"/>
              </a:spcAft>
              <a:buSzPts val="3000"/>
              <a:buNone/>
              <a:defRPr sz="4000"/>
            </a:lvl3pPr>
            <a:lvl4pPr lvl="3" algn="ctr" rtl="0">
              <a:lnSpc>
                <a:spcPct val="100000"/>
              </a:lnSpc>
              <a:spcBef>
                <a:spcPts val="2135"/>
              </a:spcBef>
              <a:spcAft>
                <a:spcPts val="0"/>
              </a:spcAft>
              <a:buSzPts val="3000"/>
              <a:buNone/>
              <a:defRPr sz="4000"/>
            </a:lvl4pPr>
            <a:lvl5pPr lvl="4" algn="ctr" rtl="0">
              <a:lnSpc>
                <a:spcPct val="100000"/>
              </a:lnSpc>
              <a:spcBef>
                <a:spcPts val="2135"/>
              </a:spcBef>
              <a:spcAft>
                <a:spcPts val="0"/>
              </a:spcAft>
              <a:buSzPts val="3000"/>
              <a:buNone/>
              <a:defRPr sz="4000"/>
            </a:lvl5pPr>
            <a:lvl6pPr lvl="5" algn="ctr" rtl="0">
              <a:lnSpc>
                <a:spcPct val="100000"/>
              </a:lnSpc>
              <a:spcBef>
                <a:spcPts val="2135"/>
              </a:spcBef>
              <a:spcAft>
                <a:spcPts val="0"/>
              </a:spcAft>
              <a:buSzPts val="3000"/>
              <a:buNone/>
              <a:defRPr sz="4000"/>
            </a:lvl6pPr>
            <a:lvl7pPr lvl="6" algn="ctr" rtl="0">
              <a:lnSpc>
                <a:spcPct val="100000"/>
              </a:lnSpc>
              <a:spcBef>
                <a:spcPts val="2135"/>
              </a:spcBef>
              <a:spcAft>
                <a:spcPts val="0"/>
              </a:spcAft>
              <a:buSzPts val="3000"/>
              <a:buNone/>
              <a:defRPr sz="4000"/>
            </a:lvl7pPr>
            <a:lvl8pPr lvl="7" algn="ctr" rtl="0">
              <a:lnSpc>
                <a:spcPct val="100000"/>
              </a:lnSpc>
              <a:spcBef>
                <a:spcPts val="2135"/>
              </a:spcBef>
              <a:spcAft>
                <a:spcPts val="0"/>
              </a:spcAft>
              <a:buSzPts val="3000"/>
              <a:buNone/>
              <a:defRPr sz="4000"/>
            </a:lvl8pPr>
            <a:lvl9pPr lvl="8" algn="ctr" rtl="0">
              <a:lnSpc>
                <a:spcPct val="100000"/>
              </a:lnSpc>
              <a:spcBef>
                <a:spcPts val="2135"/>
              </a:spcBef>
              <a:spcAft>
                <a:spcPts val="2135"/>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600" lvl="0" indent="-414655" rtl="0">
              <a:lnSpc>
                <a:spcPct val="100000"/>
              </a:lnSpc>
              <a:spcBef>
                <a:spcPts val="0"/>
              </a:spcBef>
              <a:spcAft>
                <a:spcPts val="0"/>
              </a:spcAft>
              <a:buSzPts val="1300"/>
              <a:buChar char="●"/>
              <a:defRPr sz="1735"/>
            </a:lvl1pPr>
            <a:lvl2pPr marL="1219200" lvl="1" indent="-423545" rtl="0">
              <a:spcBef>
                <a:spcPts val="0"/>
              </a:spcBef>
              <a:spcAft>
                <a:spcPts val="0"/>
              </a:spcAft>
              <a:buSzPts val="1400"/>
              <a:buChar char="○"/>
              <a:defRPr/>
            </a:lvl2pPr>
            <a:lvl3pPr marL="1828800" lvl="2" indent="-423545" rtl="0">
              <a:spcBef>
                <a:spcPts val="2135"/>
              </a:spcBef>
              <a:spcAft>
                <a:spcPts val="0"/>
              </a:spcAft>
              <a:buSzPts val="1400"/>
              <a:buChar char="■"/>
              <a:defRPr/>
            </a:lvl3pPr>
            <a:lvl4pPr marL="2438400" lvl="3" indent="-423545" rtl="0">
              <a:spcBef>
                <a:spcPts val="2135"/>
              </a:spcBef>
              <a:spcAft>
                <a:spcPts val="0"/>
              </a:spcAft>
              <a:buSzPts val="1400"/>
              <a:buChar char="●"/>
              <a:defRPr/>
            </a:lvl4pPr>
            <a:lvl5pPr marL="3048000" lvl="4" indent="-423545" rtl="0">
              <a:spcBef>
                <a:spcPts val="2135"/>
              </a:spcBef>
              <a:spcAft>
                <a:spcPts val="0"/>
              </a:spcAft>
              <a:buSzPts val="1400"/>
              <a:buChar char="○"/>
              <a:defRPr/>
            </a:lvl5pPr>
            <a:lvl6pPr marL="3657600" lvl="5" indent="-423545" rtl="0">
              <a:spcBef>
                <a:spcPts val="2135"/>
              </a:spcBef>
              <a:spcAft>
                <a:spcPts val="0"/>
              </a:spcAft>
              <a:buSzPts val="1400"/>
              <a:buChar char="■"/>
              <a:defRPr/>
            </a:lvl6pPr>
            <a:lvl7pPr marL="4267200" lvl="6" indent="-423545" rtl="0">
              <a:spcBef>
                <a:spcPts val="2135"/>
              </a:spcBef>
              <a:spcAft>
                <a:spcPts val="0"/>
              </a:spcAft>
              <a:buSzPts val="1400"/>
              <a:buChar char="●"/>
              <a:defRPr/>
            </a:lvl7pPr>
            <a:lvl8pPr marL="4876800" lvl="7" indent="-423545" rtl="0">
              <a:spcBef>
                <a:spcPts val="2135"/>
              </a:spcBef>
              <a:spcAft>
                <a:spcPts val="0"/>
              </a:spcAft>
              <a:buSzPts val="1400"/>
              <a:buChar char="○"/>
              <a:defRPr/>
            </a:lvl8pPr>
            <a:lvl9pPr marL="5486400" lvl="8" indent="-423545" rtl="0">
              <a:spcBef>
                <a:spcPts val="2135"/>
              </a:spcBef>
              <a:spcAft>
                <a:spcPts val="2135"/>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600" lvl="0" indent="-414655" rtl="0">
              <a:lnSpc>
                <a:spcPct val="100000"/>
              </a:lnSpc>
              <a:spcBef>
                <a:spcPts val="0"/>
              </a:spcBef>
              <a:spcAft>
                <a:spcPts val="0"/>
              </a:spcAft>
              <a:buSzPts val="1300"/>
              <a:buChar char="●"/>
              <a:defRPr sz="1735"/>
            </a:lvl1pPr>
            <a:lvl2pPr marL="1219200" lvl="1" indent="-423545" rtl="0">
              <a:spcBef>
                <a:spcPts val="0"/>
              </a:spcBef>
              <a:spcAft>
                <a:spcPts val="0"/>
              </a:spcAft>
              <a:buSzPts val="1400"/>
              <a:buChar char="○"/>
              <a:defRPr/>
            </a:lvl2pPr>
            <a:lvl3pPr marL="1828800" lvl="2" indent="-423545" rtl="0">
              <a:spcBef>
                <a:spcPts val="2135"/>
              </a:spcBef>
              <a:spcAft>
                <a:spcPts val="0"/>
              </a:spcAft>
              <a:buSzPts val="1400"/>
              <a:buChar char="■"/>
              <a:defRPr/>
            </a:lvl3pPr>
            <a:lvl4pPr marL="2438400" lvl="3" indent="-423545" rtl="0">
              <a:spcBef>
                <a:spcPts val="2135"/>
              </a:spcBef>
              <a:spcAft>
                <a:spcPts val="0"/>
              </a:spcAft>
              <a:buSzPts val="1400"/>
              <a:buChar char="●"/>
              <a:defRPr/>
            </a:lvl4pPr>
            <a:lvl5pPr marL="3048000" lvl="4" indent="-423545" rtl="0">
              <a:spcBef>
                <a:spcPts val="2135"/>
              </a:spcBef>
              <a:spcAft>
                <a:spcPts val="0"/>
              </a:spcAft>
              <a:buSzPts val="1400"/>
              <a:buChar char="○"/>
              <a:defRPr/>
            </a:lvl5pPr>
            <a:lvl6pPr marL="3657600" lvl="5" indent="-423545" rtl="0">
              <a:spcBef>
                <a:spcPts val="2135"/>
              </a:spcBef>
              <a:spcAft>
                <a:spcPts val="0"/>
              </a:spcAft>
              <a:buSzPts val="1400"/>
              <a:buChar char="■"/>
              <a:defRPr/>
            </a:lvl6pPr>
            <a:lvl7pPr marL="4267200" lvl="6" indent="-423545" rtl="0">
              <a:spcBef>
                <a:spcPts val="2135"/>
              </a:spcBef>
              <a:spcAft>
                <a:spcPts val="0"/>
              </a:spcAft>
              <a:buSzPts val="1400"/>
              <a:buChar char="●"/>
              <a:defRPr/>
            </a:lvl7pPr>
            <a:lvl8pPr marL="4876800" lvl="7" indent="-423545" rtl="0">
              <a:spcBef>
                <a:spcPts val="2135"/>
              </a:spcBef>
              <a:spcAft>
                <a:spcPts val="0"/>
              </a:spcAft>
              <a:buSzPts val="1400"/>
              <a:buChar char="○"/>
              <a:defRPr/>
            </a:lvl8pPr>
            <a:lvl9pPr marL="5486400" lvl="8" indent="-423545" rtl="0">
              <a:spcBef>
                <a:spcPts val="2135"/>
              </a:spcBef>
              <a:spcAft>
                <a:spcPts val="2135"/>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335"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5"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5"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5"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5"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5"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5"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5"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DE7D3017-C9EE-40A3-919E-E766EDC3D7CB}" type="datetimeFigureOut">
              <a:rPr lang="en-US" smtClean="0"/>
              <a:t>3/16/2025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DE7D3017-C9EE-40A3-919E-E766EDC3D7CB}" type="datetimeFigureOut">
              <a:rPr lang="en-US" smtClean="0"/>
              <a:t>3/16/2025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DE7D3017-C9EE-40A3-919E-E766EDC3D7CB}" type="datetimeFigureOut">
              <a:rPr lang="en-US" smtClean="0"/>
              <a:t>3/16/2025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DE7D3017-C9EE-40A3-919E-E766EDC3D7CB}" type="datetimeFigureOut">
              <a:rPr lang="en-US" smtClean="0"/>
              <a:t>3/16/2025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DE7D3017-C9EE-40A3-919E-E766EDC3D7CB}" type="datetimeFigureOut">
              <a:rPr lang="en-US" smtClean="0"/>
              <a:t>3/16/2025</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DE7D3017-C9EE-40A3-919E-E766EDC3D7CB}" type="datetimeFigureOut">
              <a:rPr lang="en-US" smtClean="0"/>
              <a:t>3/16/2025</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DE7D3017-C9EE-40A3-919E-E766EDC3D7CB}" type="datetimeFigureOut">
              <a:rPr lang="en-US" smtClean="0"/>
              <a:t>3/16/2025</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DE7D3017-C9EE-40A3-919E-E766EDC3D7CB}" type="datetimeFigureOut">
              <a:rPr lang="en-US" smtClean="0"/>
              <a:t>3/16/2025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DE7D3017-C9EE-40A3-919E-E766EDC3D7CB}" type="datetimeFigureOut">
              <a:rPr lang="en-US" smtClean="0"/>
              <a:t>3/16/2025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DE7D3017-C9EE-40A3-919E-E766EDC3D7CB}" type="datetimeFigureOut">
              <a:rPr lang="en-US" smtClean="0"/>
              <a:t>3/16/2025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DE7D3017-C9EE-40A3-919E-E766EDC3D7CB}" type="datetimeFigureOut">
              <a:rPr lang="en-US" smtClean="0"/>
              <a:t>3/16/2025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55"/>
        <p:cNvGrpSpPr/>
        <p:nvPr/>
      </p:nvGrpSpPr>
      <p:grpSpPr>
        <a:xfrm>
          <a:off x="0" y="0"/>
          <a:ext cx="0" cy="0"/>
          <a:chOff x="0" y="0"/>
          <a:chExt cx="0" cy="0"/>
        </a:xfrm>
      </p:grpSpPr>
      <p:sp>
        <p:nvSpPr>
          <p:cNvPr id="756" name="Google Shape;7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759"/>
        <p:cNvGrpSpPr/>
        <p:nvPr/>
      </p:nvGrpSpPr>
      <p:grpSpPr>
        <a:xfrm>
          <a:off x="0" y="0"/>
          <a:ext cx="0" cy="0"/>
          <a:chOff x="0" y="0"/>
          <a:chExt cx="0" cy="0"/>
        </a:xfrm>
      </p:grpSpPr>
      <p:sp>
        <p:nvSpPr>
          <p:cNvPr id="760" name="Google Shape;760;p1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panose="020B060402020202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1" name="Google Shape;761;p1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2" name="Google Shape;762;p1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4" name="Google Shape;764;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728566" y="2303537"/>
            <a:ext cx="4003855" cy="2144239"/>
          </a:xfrm>
          <a:custGeom>
            <a:avLst/>
            <a:gdLst/>
            <a:ahLst/>
            <a:cxnLst/>
            <a:rect l="l" t="t" r="r" b="b"/>
            <a:pathLst>
              <a:path w="75611" h="40493" extrusionOk="0">
                <a:moveTo>
                  <a:pt x="56636" y="0"/>
                </a:moveTo>
                <a:cubicBezTo>
                  <a:pt x="53130" y="0"/>
                  <a:pt x="49674" y="1375"/>
                  <a:pt x="47095" y="3991"/>
                </a:cubicBezTo>
                <a:cubicBezTo>
                  <a:pt x="45798" y="3427"/>
                  <a:pt x="44448" y="3161"/>
                  <a:pt x="43120" y="3161"/>
                </a:cubicBezTo>
                <a:cubicBezTo>
                  <a:pt x="39124" y="3161"/>
                  <a:pt x="35330" y="5575"/>
                  <a:pt x="33784" y="9552"/>
                </a:cubicBezTo>
                <a:cubicBezTo>
                  <a:pt x="33009" y="9173"/>
                  <a:pt x="32176" y="8988"/>
                  <a:pt x="31349" y="8988"/>
                </a:cubicBezTo>
                <a:cubicBezTo>
                  <a:pt x="29917" y="8988"/>
                  <a:pt x="28503" y="9542"/>
                  <a:pt x="27438" y="10599"/>
                </a:cubicBezTo>
                <a:cubicBezTo>
                  <a:pt x="25732" y="7406"/>
                  <a:pt x="22431" y="5510"/>
                  <a:pt x="18952" y="5510"/>
                </a:cubicBezTo>
                <a:cubicBezTo>
                  <a:pt x="18086" y="5510"/>
                  <a:pt x="17208" y="5628"/>
                  <a:pt x="16341" y="5873"/>
                </a:cubicBezTo>
                <a:cubicBezTo>
                  <a:pt x="11984" y="7099"/>
                  <a:pt x="9079" y="11195"/>
                  <a:pt x="9353" y="15707"/>
                </a:cubicBezTo>
                <a:cubicBezTo>
                  <a:pt x="9269" y="15695"/>
                  <a:pt x="9198" y="15671"/>
                  <a:pt x="9114" y="15659"/>
                </a:cubicBezTo>
                <a:lnTo>
                  <a:pt x="9114" y="15671"/>
                </a:lnTo>
                <a:cubicBezTo>
                  <a:pt x="8693" y="15601"/>
                  <a:pt x="8275" y="15567"/>
                  <a:pt x="7865" y="15567"/>
                </a:cubicBezTo>
                <a:cubicBezTo>
                  <a:pt x="3538" y="15567"/>
                  <a:pt x="1" y="19323"/>
                  <a:pt x="447" y="23803"/>
                </a:cubicBezTo>
                <a:cubicBezTo>
                  <a:pt x="850" y="27760"/>
                  <a:pt x="4188" y="30531"/>
                  <a:pt x="7882" y="30531"/>
                </a:cubicBezTo>
                <a:cubicBezTo>
                  <a:pt x="8769" y="30531"/>
                  <a:pt x="9675" y="30371"/>
                  <a:pt x="10567" y="30030"/>
                </a:cubicBezTo>
                <a:cubicBezTo>
                  <a:pt x="11317" y="33828"/>
                  <a:pt x="14079" y="36888"/>
                  <a:pt x="17782" y="38019"/>
                </a:cubicBezTo>
                <a:cubicBezTo>
                  <a:pt x="18781" y="38322"/>
                  <a:pt x="19803" y="38470"/>
                  <a:pt x="20818" y="38470"/>
                </a:cubicBezTo>
                <a:cubicBezTo>
                  <a:pt x="23551" y="38470"/>
                  <a:pt x="26223" y="37397"/>
                  <a:pt x="28212" y="35400"/>
                </a:cubicBezTo>
                <a:cubicBezTo>
                  <a:pt x="29131" y="35647"/>
                  <a:pt x="30067" y="35769"/>
                  <a:pt x="30999" y="35769"/>
                </a:cubicBezTo>
                <a:cubicBezTo>
                  <a:pt x="33205" y="35769"/>
                  <a:pt x="35380" y="35087"/>
                  <a:pt x="37213" y="33781"/>
                </a:cubicBezTo>
                <a:cubicBezTo>
                  <a:pt x="39004" y="37859"/>
                  <a:pt x="42944" y="40144"/>
                  <a:pt x="46978" y="40144"/>
                </a:cubicBezTo>
                <a:cubicBezTo>
                  <a:pt x="49327" y="40144"/>
                  <a:pt x="51708" y="39369"/>
                  <a:pt x="53715" y="37722"/>
                </a:cubicBezTo>
                <a:cubicBezTo>
                  <a:pt x="55691" y="39546"/>
                  <a:pt x="58234" y="40493"/>
                  <a:pt x="60806" y="40493"/>
                </a:cubicBezTo>
                <a:cubicBezTo>
                  <a:pt x="62481" y="40493"/>
                  <a:pt x="64167" y="40091"/>
                  <a:pt x="65717" y="39270"/>
                </a:cubicBezTo>
                <a:cubicBezTo>
                  <a:pt x="69646" y="37174"/>
                  <a:pt x="71813" y="32840"/>
                  <a:pt x="71134" y="28447"/>
                </a:cubicBezTo>
                <a:cubicBezTo>
                  <a:pt x="73908" y="27363"/>
                  <a:pt x="75611" y="24553"/>
                  <a:pt x="75301" y="21589"/>
                </a:cubicBezTo>
                <a:cubicBezTo>
                  <a:pt x="74992" y="18636"/>
                  <a:pt x="72729" y="16243"/>
                  <a:pt x="69801" y="15767"/>
                </a:cubicBezTo>
                <a:cubicBezTo>
                  <a:pt x="69812" y="15695"/>
                  <a:pt x="69824" y="15636"/>
                  <a:pt x="69836" y="15564"/>
                </a:cubicBezTo>
                <a:cubicBezTo>
                  <a:pt x="70789" y="9814"/>
                  <a:pt x="67896" y="4110"/>
                  <a:pt x="62704" y="1455"/>
                </a:cubicBezTo>
                <a:cubicBezTo>
                  <a:pt x="60777" y="476"/>
                  <a:pt x="58698" y="0"/>
                  <a:pt x="5663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title"/>
          </p:nvPr>
        </p:nvSpPr>
        <p:spPr>
          <a:xfrm>
            <a:off x="4948917" y="670667"/>
            <a:ext cx="6429200" cy="24068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SzPts val="3600"/>
              <a:buNone/>
              <a:defRPr sz="8000" b="0">
                <a:solidFill>
                  <a:schemeClr val="dk1"/>
                </a:solidFill>
              </a:defRPr>
            </a:lvl1pPr>
            <a:lvl2pPr lvl="1">
              <a:spcBef>
                <a:spcPts val="0"/>
              </a:spcBef>
              <a:spcAft>
                <a:spcPts val="0"/>
              </a:spcAft>
              <a:buSzPts val="3600"/>
              <a:buNone/>
              <a:defRPr>
                <a:latin typeface="Roboto"/>
                <a:ea typeface="Roboto"/>
                <a:cs typeface="Roboto"/>
                <a:sym typeface="Roboto"/>
              </a:defRPr>
            </a:lvl2pPr>
            <a:lvl3pPr lvl="2">
              <a:spcBef>
                <a:spcPts val="0"/>
              </a:spcBef>
              <a:spcAft>
                <a:spcPts val="0"/>
              </a:spcAft>
              <a:buSzPts val="3600"/>
              <a:buNone/>
              <a:defRPr>
                <a:latin typeface="Roboto"/>
                <a:ea typeface="Roboto"/>
                <a:cs typeface="Roboto"/>
                <a:sym typeface="Roboto"/>
              </a:defRPr>
            </a:lvl3pPr>
            <a:lvl4pPr lvl="3">
              <a:spcBef>
                <a:spcPts val="0"/>
              </a:spcBef>
              <a:spcAft>
                <a:spcPts val="0"/>
              </a:spcAft>
              <a:buSzPts val="3600"/>
              <a:buNone/>
              <a:defRPr>
                <a:latin typeface="Roboto"/>
                <a:ea typeface="Roboto"/>
                <a:cs typeface="Roboto"/>
                <a:sym typeface="Roboto"/>
              </a:defRPr>
            </a:lvl4pPr>
            <a:lvl5pPr lvl="4">
              <a:spcBef>
                <a:spcPts val="0"/>
              </a:spcBef>
              <a:spcAft>
                <a:spcPts val="0"/>
              </a:spcAft>
              <a:buSzPts val="3600"/>
              <a:buNone/>
              <a:defRPr>
                <a:latin typeface="Roboto"/>
                <a:ea typeface="Roboto"/>
                <a:cs typeface="Roboto"/>
                <a:sym typeface="Roboto"/>
              </a:defRPr>
            </a:lvl5pPr>
            <a:lvl6pPr lvl="5">
              <a:spcBef>
                <a:spcPts val="0"/>
              </a:spcBef>
              <a:spcAft>
                <a:spcPts val="0"/>
              </a:spcAft>
              <a:buSzPts val="3600"/>
              <a:buNone/>
              <a:defRPr>
                <a:latin typeface="Roboto"/>
                <a:ea typeface="Roboto"/>
                <a:cs typeface="Roboto"/>
                <a:sym typeface="Roboto"/>
              </a:defRPr>
            </a:lvl6pPr>
            <a:lvl7pPr lvl="6">
              <a:spcBef>
                <a:spcPts val="0"/>
              </a:spcBef>
              <a:spcAft>
                <a:spcPts val="0"/>
              </a:spcAft>
              <a:buSzPts val="3600"/>
              <a:buNone/>
              <a:defRPr>
                <a:latin typeface="Roboto"/>
                <a:ea typeface="Roboto"/>
                <a:cs typeface="Roboto"/>
                <a:sym typeface="Roboto"/>
              </a:defRPr>
            </a:lvl7pPr>
            <a:lvl8pPr lvl="7">
              <a:spcBef>
                <a:spcPts val="0"/>
              </a:spcBef>
              <a:spcAft>
                <a:spcPts val="0"/>
              </a:spcAft>
              <a:buSzPts val="3600"/>
              <a:buNone/>
              <a:defRPr>
                <a:latin typeface="Roboto"/>
                <a:ea typeface="Roboto"/>
                <a:cs typeface="Roboto"/>
                <a:sym typeface="Roboto"/>
              </a:defRPr>
            </a:lvl8pPr>
            <a:lvl9pPr lvl="8">
              <a:spcBef>
                <a:spcPts val="0"/>
              </a:spcBef>
              <a:spcAft>
                <a:spcPts val="0"/>
              </a:spcAft>
              <a:buSzPts val="3600"/>
              <a:buNone/>
              <a:defRPr>
                <a:latin typeface="Roboto"/>
                <a:ea typeface="Roboto"/>
                <a:cs typeface="Roboto"/>
                <a:sym typeface="Roboto"/>
              </a:defRPr>
            </a:lvl9pPr>
          </a:lstStyle>
          <a:p>
            <a:endParaRPr/>
          </a:p>
        </p:txBody>
      </p:sp>
      <p:sp>
        <p:nvSpPr>
          <p:cNvPr id="22" name="Google Shape;22;p2"/>
          <p:cNvSpPr txBox="1">
            <a:spLocks noGrp="1"/>
          </p:cNvSpPr>
          <p:nvPr>
            <p:ph type="subTitle" idx="1"/>
          </p:nvPr>
        </p:nvSpPr>
        <p:spPr>
          <a:xfrm>
            <a:off x="4881917" y="2844917"/>
            <a:ext cx="6563200"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135">
                <a:solidFill>
                  <a:schemeClr val="dk1"/>
                </a:solidFill>
                <a:latin typeface="Ubuntu"/>
                <a:ea typeface="Ubuntu"/>
                <a:cs typeface="Ubuntu"/>
                <a:sym typeface="Ubuntu"/>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 name="Picture 1"/>
          <p:cNvPicPr>
            <a:picLocks noChangeAspect="1"/>
          </p:cNvPicPr>
          <p:nvPr userDrawn="1"/>
        </p:nvPicPr>
        <p:blipFill>
          <a:blip r:embed="rId2"/>
          <a:stretch>
            <a:fillRect/>
          </a:stretch>
        </p:blipFill>
        <p:spPr>
          <a:xfrm>
            <a:off x="0" y="8423"/>
            <a:ext cx="12192000" cy="6841155"/>
          </a:xfrm>
          <a:prstGeom prst="rect">
            <a:avLst/>
          </a:prstGeom>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9"/>
          <p:cNvSpPr txBox="1">
            <a:spLocks noGrp="1"/>
          </p:cNvSpPr>
          <p:nvPr>
            <p:ph type="title"/>
          </p:nvPr>
        </p:nvSpPr>
        <p:spPr>
          <a:xfrm>
            <a:off x="3127200" y="1766684"/>
            <a:ext cx="5937600" cy="152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15065" b="0">
                <a:solidFill>
                  <a:schemeClr val="dk1"/>
                </a:solidFill>
              </a:defRPr>
            </a:lvl1pPr>
            <a:lvl2pPr lvl="1" algn="ctr" rtl="0">
              <a:spcBef>
                <a:spcPts val="0"/>
              </a:spcBef>
              <a:spcAft>
                <a:spcPts val="0"/>
              </a:spcAft>
              <a:buClr>
                <a:schemeClr val="dk1"/>
              </a:buClr>
              <a:buSzPts val="6000"/>
              <a:buNone/>
              <a:defRPr sz="8000">
                <a:solidFill>
                  <a:schemeClr val="dk1"/>
                </a:solidFill>
              </a:defRPr>
            </a:lvl2pPr>
            <a:lvl3pPr lvl="2" algn="ctr" rtl="0">
              <a:spcBef>
                <a:spcPts val="0"/>
              </a:spcBef>
              <a:spcAft>
                <a:spcPts val="0"/>
              </a:spcAft>
              <a:buClr>
                <a:schemeClr val="dk1"/>
              </a:buClr>
              <a:buSzPts val="6000"/>
              <a:buNone/>
              <a:defRPr sz="8000">
                <a:solidFill>
                  <a:schemeClr val="dk1"/>
                </a:solidFill>
              </a:defRPr>
            </a:lvl3pPr>
            <a:lvl4pPr lvl="3" algn="ctr" rtl="0">
              <a:spcBef>
                <a:spcPts val="0"/>
              </a:spcBef>
              <a:spcAft>
                <a:spcPts val="0"/>
              </a:spcAft>
              <a:buClr>
                <a:schemeClr val="dk1"/>
              </a:buClr>
              <a:buSzPts val="6000"/>
              <a:buNone/>
              <a:defRPr sz="8000">
                <a:solidFill>
                  <a:schemeClr val="dk1"/>
                </a:solidFill>
              </a:defRPr>
            </a:lvl4pPr>
            <a:lvl5pPr lvl="4" algn="ctr" rtl="0">
              <a:spcBef>
                <a:spcPts val="0"/>
              </a:spcBef>
              <a:spcAft>
                <a:spcPts val="0"/>
              </a:spcAft>
              <a:buClr>
                <a:schemeClr val="dk1"/>
              </a:buClr>
              <a:buSzPts val="6000"/>
              <a:buNone/>
              <a:defRPr sz="8000">
                <a:solidFill>
                  <a:schemeClr val="dk1"/>
                </a:solidFill>
              </a:defRPr>
            </a:lvl5pPr>
            <a:lvl6pPr lvl="5" algn="ctr" rtl="0">
              <a:spcBef>
                <a:spcPts val="0"/>
              </a:spcBef>
              <a:spcAft>
                <a:spcPts val="0"/>
              </a:spcAft>
              <a:buClr>
                <a:schemeClr val="dk1"/>
              </a:buClr>
              <a:buSzPts val="6000"/>
              <a:buNone/>
              <a:defRPr sz="8000">
                <a:solidFill>
                  <a:schemeClr val="dk1"/>
                </a:solidFill>
              </a:defRPr>
            </a:lvl6pPr>
            <a:lvl7pPr lvl="6" algn="ctr" rtl="0">
              <a:spcBef>
                <a:spcPts val="0"/>
              </a:spcBef>
              <a:spcAft>
                <a:spcPts val="0"/>
              </a:spcAft>
              <a:buClr>
                <a:schemeClr val="dk1"/>
              </a:buClr>
              <a:buSzPts val="6000"/>
              <a:buNone/>
              <a:defRPr sz="8000">
                <a:solidFill>
                  <a:schemeClr val="dk1"/>
                </a:solidFill>
              </a:defRPr>
            </a:lvl7pPr>
            <a:lvl8pPr lvl="7" algn="ctr" rtl="0">
              <a:spcBef>
                <a:spcPts val="0"/>
              </a:spcBef>
              <a:spcAft>
                <a:spcPts val="0"/>
              </a:spcAft>
              <a:buClr>
                <a:schemeClr val="dk1"/>
              </a:buClr>
              <a:buSzPts val="6000"/>
              <a:buNone/>
              <a:defRPr sz="8000">
                <a:solidFill>
                  <a:schemeClr val="dk1"/>
                </a:solidFill>
              </a:defRPr>
            </a:lvl8pPr>
            <a:lvl9pPr lvl="8" algn="ctr" rtl="0">
              <a:spcBef>
                <a:spcPts val="0"/>
              </a:spcBef>
              <a:spcAft>
                <a:spcPts val="0"/>
              </a:spcAft>
              <a:buClr>
                <a:schemeClr val="dk1"/>
              </a:buClr>
              <a:buSzPts val="6000"/>
              <a:buNone/>
              <a:defRPr sz="8000">
                <a:solidFill>
                  <a:schemeClr val="dk1"/>
                </a:solidFill>
              </a:defRPr>
            </a:lvl9pPr>
          </a:lstStyle>
          <a:p>
            <a:endParaRPr/>
          </a:p>
        </p:txBody>
      </p:sp>
      <p:sp>
        <p:nvSpPr>
          <p:cNvPr id="179" name="Google Shape;179;p9"/>
          <p:cNvSpPr txBox="1">
            <a:spLocks noGrp="1"/>
          </p:cNvSpPr>
          <p:nvPr>
            <p:ph type="subTitle" idx="1"/>
          </p:nvPr>
        </p:nvSpPr>
        <p:spPr>
          <a:xfrm>
            <a:off x="2874800" y="3388684"/>
            <a:ext cx="6442400" cy="8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solidFill>
                  <a:schemeClr val="dk1"/>
                </a:solidFill>
                <a:latin typeface="Ubuntu"/>
                <a:ea typeface="Ubuntu"/>
                <a:cs typeface="Ubuntu"/>
                <a:sym typeface="Ubuntu"/>
              </a:defRPr>
            </a:lvl1pPr>
            <a:lvl2pPr lvl="1" rtl="0">
              <a:spcBef>
                <a:spcPts val="0"/>
              </a:spcBef>
              <a:spcAft>
                <a:spcPts val="0"/>
              </a:spcAft>
              <a:buNone/>
              <a:defRPr sz="1865">
                <a:solidFill>
                  <a:schemeClr val="dk1"/>
                </a:solidFill>
                <a:latin typeface="Ubuntu"/>
                <a:ea typeface="Ubuntu"/>
                <a:cs typeface="Ubuntu"/>
                <a:sym typeface="Ubuntu"/>
              </a:defRPr>
            </a:lvl2pPr>
            <a:lvl3pPr lvl="2" rtl="0">
              <a:spcBef>
                <a:spcPts val="0"/>
              </a:spcBef>
              <a:spcAft>
                <a:spcPts val="0"/>
              </a:spcAft>
              <a:buNone/>
              <a:defRPr sz="1865">
                <a:solidFill>
                  <a:schemeClr val="dk1"/>
                </a:solidFill>
                <a:latin typeface="Ubuntu"/>
                <a:ea typeface="Ubuntu"/>
                <a:cs typeface="Ubuntu"/>
                <a:sym typeface="Ubuntu"/>
              </a:defRPr>
            </a:lvl3pPr>
            <a:lvl4pPr lvl="3" rtl="0">
              <a:spcBef>
                <a:spcPts val="0"/>
              </a:spcBef>
              <a:spcAft>
                <a:spcPts val="0"/>
              </a:spcAft>
              <a:buNone/>
              <a:defRPr sz="1865">
                <a:solidFill>
                  <a:schemeClr val="dk1"/>
                </a:solidFill>
                <a:latin typeface="Ubuntu"/>
                <a:ea typeface="Ubuntu"/>
                <a:cs typeface="Ubuntu"/>
                <a:sym typeface="Ubuntu"/>
              </a:defRPr>
            </a:lvl4pPr>
            <a:lvl5pPr lvl="4" rtl="0">
              <a:spcBef>
                <a:spcPts val="0"/>
              </a:spcBef>
              <a:spcAft>
                <a:spcPts val="0"/>
              </a:spcAft>
              <a:buNone/>
              <a:defRPr sz="1865">
                <a:solidFill>
                  <a:schemeClr val="dk1"/>
                </a:solidFill>
                <a:latin typeface="Ubuntu"/>
                <a:ea typeface="Ubuntu"/>
                <a:cs typeface="Ubuntu"/>
                <a:sym typeface="Ubuntu"/>
              </a:defRPr>
            </a:lvl5pPr>
            <a:lvl6pPr lvl="5" rtl="0">
              <a:spcBef>
                <a:spcPts val="0"/>
              </a:spcBef>
              <a:spcAft>
                <a:spcPts val="0"/>
              </a:spcAft>
              <a:buNone/>
              <a:defRPr sz="1865">
                <a:solidFill>
                  <a:schemeClr val="dk1"/>
                </a:solidFill>
                <a:latin typeface="Ubuntu"/>
                <a:ea typeface="Ubuntu"/>
                <a:cs typeface="Ubuntu"/>
                <a:sym typeface="Ubuntu"/>
              </a:defRPr>
            </a:lvl6pPr>
            <a:lvl7pPr lvl="6" rtl="0">
              <a:spcBef>
                <a:spcPts val="0"/>
              </a:spcBef>
              <a:spcAft>
                <a:spcPts val="0"/>
              </a:spcAft>
              <a:buNone/>
              <a:defRPr sz="1865">
                <a:solidFill>
                  <a:schemeClr val="dk1"/>
                </a:solidFill>
                <a:latin typeface="Ubuntu"/>
                <a:ea typeface="Ubuntu"/>
                <a:cs typeface="Ubuntu"/>
                <a:sym typeface="Ubuntu"/>
              </a:defRPr>
            </a:lvl7pPr>
            <a:lvl8pPr lvl="7" rtl="0">
              <a:spcBef>
                <a:spcPts val="0"/>
              </a:spcBef>
              <a:spcAft>
                <a:spcPts val="0"/>
              </a:spcAft>
              <a:buNone/>
              <a:defRPr sz="1865">
                <a:solidFill>
                  <a:schemeClr val="dk1"/>
                </a:solidFill>
                <a:latin typeface="Ubuntu"/>
                <a:ea typeface="Ubuntu"/>
                <a:cs typeface="Ubuntu"/>
                <a:sym typeface="Ubuntu"/>
              </a:defRPr>
            </a:lvl8pPr>
            <a:lvl9pPr lvl="8" rtl="0">
              <a:spcBef>
                <a:spcPts val="0"/>
              </a:spcBef>
              <a:spcAft>
                <a:spcPts val="0"/>
              </a:spcAft>
              <a:buNone/>
              <a:defRPr sz="1865">
                <a:solidFill>
                  <a:schemeClr val="dk1"/>
                </a:solidFill>
                <a:latin typeface="Ubuntu"/>
                <a:ea typeface="Ubuntu"/>
                <a:cs typeface="Ubuntu"/>
                <a:sym typeface="Ubuntu"/>
              </a:defRPr>
            </a:lvl9pPr>
          </a:lstStyle>
          <a:p>
            <a:endParaRPr/>
          </a:p>
        </p:txBody>
      </p:sp>
      <p:grpSp>
        <p:nvGrpSpPr>
          <p:cNvPr id="180" name="Google Shape;180;p9"/>
          <p:cNvGrpSpPr/>
          <p:nvPr/>
        </p:nvGrpSpPr>
        <p:grpSpPr>
          <a:xfrm>
            <a:off x="-291290" y="-282102"/>
            <a:ext cx="12600559" cy="6650665"/>
            <a:chOff x="-218468" y="-287777"/>
            <a:chExt cx="9450419" cy="4987999"/>
          </a:xfrm>
        </p:grpSpPr>
        <p:sp>
          <p:nvSpPr>
            <p:cNvPr id="181" name="Google Shape;181;p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0"/>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Title and three columns ">
  <p:cSld name="Title and three columns ">
    <p:spTree>
      <p:nvGrpSpPr>
        <p:cNvPr id="1" name="Shape 378"/>
        <p:cNvGrpSpPr/>
        <p:nvPr/>
      </p:nvGrpSpPr>
      <p:grpSpPr>
        <a:xfrm>
          <a:off x="0" y="0"/>
          <a:ext cx="0" cy="0"/>
          <a:chOff x="0" y="0"/>
          <a:chExt cx="0" cy="0"/>
        </a:xfrm>
      </p:grpSpPr>
      <p:sp>
        <p:nvSpPr>
          <p:cNvPr id="379" name="Google Shape;379;p18"/>
          <p:cNvSpPr txBox="1">
            <a:spLocks noGrp="1"/>
          </p:cNvSpPr>
          <p:nvPr>
            <p:ph type="subTitle" idx="1"/>
          </p:nvPr>
        </p:nvSpPr>
        <p:spPr>
          <a:xfrm>
            <a:off x="8300903" y="3991984"/>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0" name="Google Shape;380;p18"/>
          <p:cNvSpPr txBox="1">
            <a:spLocks noGrp="1"/>
          </p:cNvSpPr>
          <p:nvPr>
            <p:ph type="subTitle" idx="2"/>
          </p:nvPr>
        </p:nvSpPr>
        <p:spPr>
          <a:xfrm>
            <a:off x="7522303" y="44646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latin typeface="Ubuntu"/>
                <a:ea typeface="Ubuntu"/>
                <a:cs typeface="Ubuntu"/>
                <a:sym typeface="Ubuntu"/>
              </a:defRPr>
            </a:lvl1pPr>
            <a:lvl2pPr lvl="1" algn="ctr" rtl="0">
              <a:spcBef>
                <a:spcPts val="0"/>
              </a:spcBef>
              <a:spcAft>
                <a:spcPts val="0"/>
              </a:spcAft>
              <a:buNone/>
              <a:defRPr sz="1865">
                <a:latin typeface="Ubuntu"/>
                <a:ea typeface="Ubuntu"/>
                <a:cs typeface="Ubuntu"/>
                <a:sym typeface="Ubuntu"/>
              </a:defRPr>
            </a:lvl2pPr>
            <a:lvl3pPr lvl="2" algn="ctr" rtl="0">
              <a:spcBef>
                <a:spcPts val="0"/>
              </a:spcBef>
              <a:spcAft>
                <a:spcPts val="0"/>
              </a:spcAft>
              <a:buNone/>
              <a:defRPr sz="1865">
                <a:latin typeface="Ubuntu"/>
                <a:ea typeface="Ubuntu"/>
                <a:cs typeface="Ubuntu"/>
                <a:sym typeface="Ubuntu"/>
              </a:defRPr>
            </a:lvl3pPr>
            <a:lvl4pPr lvl="3" algn="ctr" rtl="0">
              <a:spcBef>
                <a:spcPts val="0"/>
              </a:spcBef>
              <a:spcAft>
                <a:spcPts val="0"/>
              </a:spcAft>
              <a:buNone/>
              <a:defRPr sz="1865">
                <a:latin typeface="Ubuntu"/>
                <a:ea typeface="Ubuntu"/>
                <a:cs typeface="Ubuntu"/>
                <a:sym typeface="Ubuntu"/>
              </a:defRPr>
            </a:lvl4pPr>
            <a:lvl5pPr lvl="4" algn="ctr" rtl="0">
              <a:spcBef>
                <a:spcPts val="0"/>
              </a:spcBef>
              <a:spcAft>
                <a:spcPts val="0"/>
              </a:spcAft>
              <a:buNone/>
              <a:defRPr sz="1865">
                <a:latin typeface="Ubuntu"/>
                <a:ea typeface="Ubuntu"/>
                <a:cs typeface="Ubuntu"/>
                <a:sym typeface="Ubuntu"/>
              </a:defRPr>
            </a:lvl5pPr>
            <a:lvl6pPr lvl="5" algn="ctr" rtl="0">
              <a:spcBef>
                <a:spcPts val="0"/>
              </a:spcBef>
              <a:spcAft>
                <a:spcPts val="0"/>
              </a:spcAft>
              <a:buNone/>
              <a:defRPr sz="1865">
                <a:latin typeface="Ubuntu"/>
                <a:ea typeface="Ubuntu"/>
                <a:cs typeface="Ubuntu"/>
                <a:sym typeface="Ubuntu"/>
              </a:defRPr>
            </a:lvl6pPr>
            <a:lvl7pPr lvl="6" algn="ctr" rtl="0">
              <a:spcBef>
                <a:spcPts val="0"/>
              </a:spcBef>
              <a:spcAft>
                <a:spcPts val="0"/>
              </a:spcAft>
              <a:buNone/>
              <a:defRPr sz="1865">
                <a:latin typeface="Ubuntu"/>
                <a:ea typeface="Ubuntu"/>
                <a:cs typeface="Ubuntu"/>
                <a:sym typeface="Ubuntu"/>
              </a:defRPr>
            </a:lvl7pPr>
            <a:lvl8pPr lvl="7" algn="ctr" rtl="0">
              <a:spcBef>
                <a:spcPts val="0"/>
              </a:spcBef>
              <a:spcAft>
                <a:spcPts val="0"/>
              </a:spcAft>
              <a:buNone/>
              <a:defRPr sz="1865">
                <a:latin typeface="Ubuntu"/>
                <a:ea typeface="Ubuntu"/>
                <a:cs typeface="Ubuntu"/>
                <a:sym typeface="Ubuntu"/>
              </a:defRPr>
            </a:lvl8pPr>
            <a:lvl9pPr lvl="8" algn="ctr" rtl="0">
              <a:spcBef>
                <a:spcPts val="0"/>
              </a:spcBef>
              <a:spcAft>
                <a:spcPts val="0"/>
              </a:spcAft>
              <a:buNone/>
              <a:defRPr sz="1865">
                <a:latin typeface="Ubuntu"/>
                <a:ea typeface="Ubuntu"/>
                <a:cs typeface="Ubuntu"/>
                <a:sym typeface="Ubuntu"/>
              </a:defRPr>
            </a:lvl9pPr>
          </a:lstStyle>
          <a:p>
            <a:endParaRPr/>
          </a:p>
        </p:txBody>
      </p:sp>
      <p:sp>
        <p:nvSpPr>
          <p:cNvPr id="381" name="Google Shape;381;p18"/>
          <p:cNvSpPr txBox="1">
            <a:spLocks noGrp="1"/>
          </p:cNvSpPr>
          <p:nvPr>
            <p:ph type="subTitle" idx="3"/>
          </p:nvPr>
        </p:nvSpPr>
        <p:spPr>
          <a:xfrm>
            <a:off x="2049897" y="3991984"/>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2" name="Google Shape;382;p18"/>
          <p:cNvSpPr txBox="1">
            <a:spLocks noGrp="1"/>
          </p:cNvSpPr>
          <p:nvPr>
            <p:ph type="subTitle" idx="4"/>
          </p:nvPr>
        </p:nvSpPr>
        <p:spPr>
          <a:xfrm>
            <a:off x="1271297" y="44646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latin typeface="Ubuntu"/>
                <a:ea typeface="Ubuntu"/>
                <a:cs typeface="Ubuntu"/>
                <a:sym typeface="Ubuntu"/>
              </a:defRPr>
            </a:lvl1pPr>
            <a:lvl2pPr lvl="1" algn="ctr" rtl="0">
              <a:spcBef>
                <a:spcPts val="0"/>
              </a:spcBef>
              <a:spcAft>
                <a:spcPts val="0"/>
              </a:spcAft>
              <a:buNone/>
              <a:defRPr sz="1865">
                <a:latin typeface="Ubuntu"/>
                <a:ea typeface="Ubuntu"/>
                <a:cs typeface="Ubuntu"/>
                <a:sym typeface="Ubuntu"/>
              </a:defRPr>
            </a:lvl2pPr>
            <a:lvl3pPr lvl="2" algn="ctr" rtl="0">
              <a:spcBef>
                <a:spcPts val="0"/>
              </a:spcBef>
              <a:spcAft>
                <a:spcPts val="0"/>
              </a:spcAft>
              <a:buNone/>
              <a:defRPr sz="1865">
                <a:latin typeface="Ubuntu"/>
                <a:ea typeface="Ubuntu"/>
                <a:cs typeface="Ubuntu"/>
                <a:sym typeface="Ubuntu"/>
              </a:defRPr>
            </a:lvl3pPr>
            <a:lvl4pPr lvl="3" algn="ctr" rtl="0">
              <a:spcBef>
                <a:spcPts val="0"/>
              </a:spcBef>
              <a:spcAft>
                <a:spcPts val="0"/>
              </a:spcAft>
              <a:buNone/>
              <a:defRPr sz="1865">
                <a:latin typeface="Ubuntu"/>
                <a:ea typeface="Ubuntu"/>
                <a:cs typeface="Ubuntu"/>
                <a:sym typeface="Ubuntu"/>
              </a:defRPr>
            </a:lvl4pPr>
            <a:lvl5pPr lvl="4" algn="ctr" rtl="0">
              <a:spcBef>
                <a:spcPts val="0"/>
              </a:spcBef>
              <a:spcAft>
                <a:spcPts val="0"/>
              </a:spcAft>
              <a:buNone/>
              <a:defRPr sz="1865">
                <a:latin typeface="Ubuntu"/>
                <a:ea typeface="Ubuntu"/>
                <a:cs typeface="Ubuntu"/>
                <a:sym typeface="Ubuntu"/>
              </a:defRPr>
            </a:lvl5pPr>
            <a:lvl6pPr lvl="5" algn="ctr" rtl="0">
              <a:spcBef>
                <a:spcPts val="0"/>
              </a:spcBef>
              <a:spcAft>
                <a:spcPts val="0"/>
              </a:spcAft>
              <a:buNone/>
              <a:defRPr sz="1865">
                <a:latin typeface="Ubuntu"/>
                <a:ea typeface="Ubuntu"/>
                <a:cs typeface="Ubuntu"/>
                <a:sym typeface="Ubuntu"/>
              </a:defRPr>
            </a:lvl6pPr>
            <a:lvl7pPr lvl="6" algn="ctr" rtl="0">
              <a:spcBef>
                <a:spcPts val="0"/>
              </a:spcBef>
              <a:spcAft>
                <a:spcPts val="0"/>
              </a:spcAft>
              <a:buNone/>
              <a:defRPr sz="1865">
                <a:latin typeface="Ubuntu"/>
                <a:ea typeface="Ubuntu"/>
                <a:cs typeface="Ubuntu"/>
                <a:sym typeface="Ubuntu"/>
              </a:defRPr>
            </a:lvl7pPr>
            <a:lvl8pPr lvl="7" algn="ctr" rtl="0">
              <a:spcBef>
                <a:spcPts val="0"/>
              </a:spcBef>
              <a:spcAft>
                <a:spcPts val="0"/>
              </a:spcAft>
              <a:buNone/>
              <a:defRPr sz="1865">
                <a:latin typeface="Ubuntu"/>
                <a:ea typeface="Ubuntu"/>
                <a:cs typeface="Ubuntu"/>
                <a:sym typeface="Ubuntu"/>
              </a:defRPr>
            </a:lvl8pPr>
            <a:lvl9pPr lvl="8" algn="ctr" rtl="0">
              <a:spcBef>
                <a:spcPts val="0"/>
              </a:spcBef>
              <a:spcAft>
                <a:spcPts val="0"/>
              </a:spcAft>
              <a:buNone/>
              <a:defRPr sz="1865">
                <a:latin typeface="Ubuntu"/>
                <a:ea typeface="Ubuntu"/>
                <a:cs typeface="Ubuntu"/>
                <a:sym typeface="Ubuntu"/>
              </a:defRPr>
            </a:lvl9pPr>
          </a:lstStyle>
          <a:p>
            <a:endParaRPr/>
          </a:p>
        </p:txBody>
      </p:sp>
      <p:sp>
        <p:nvSpPr>
          <p:cNvPr id="383" name="Google Shape;383;p18"/>
          <p:cNvSpPr txBox="1">
            <a:spLocks noGrp="1"/>
          </p:cNvSpPr>
          <p:nvPr>
            <p:ph type="subTitle" idx="5"/>
          </p:nvPr>
        </p:nvSpPr>
        <p:spPr>
          <a:xfrm>
            <a:off x="5175400" y="3209951"/>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4" name="Google Shape;384;p18"/>
          <p:cNvSpPr txBox="1">
            <a:spLocks noGrp="1"/>
          </p:cNvSpPr>
          <p:nvPr>
            <p:ph type="subTitle" idx="6"/>
          </p:nvPr>
        </p:nvSpPr>
        <p:spPr>
          <a:xfrm>
            <a:off x="4396800" y="36940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latin typeface="Ubuntu"/>
                <a:ea typeface="Ubuntu"/>
                <a:cs typeface="Ubuntu"/>
                <a:sym typeface="Ubuntu"/>
              </a:defRPr>
            </a:lvl1pPr>
            <a:lvl2pPr lvl="1" algn="ctr" rtl="0">
              <a:spcBef>
                <a:spcPts val="0"/>
              </a:spcBef>
              <a:spcAft>
                <a:spcPts val="0"/>
              </a:spcAft>
              <a:buNone/>
              <a:defRPr sz="1865">
                <a:latin typeface="Ubuntu"/>
                <a:ea typeface="Ubuntu"/>
                <a:cs typeface="Ubuntu"/>
                <a:sym typeface="Ubuntu"/>
              </a:defRPr>
            </a:lvl2pPr>
            <a:lvl3pPr lvl="2" algn="ctr" rtl="0">
              <a:spcBef>
                <a:spcPts val="0"/>
              </a:spcBef>
              <a:spcAft>
                <a:spcPts val="0"/>
              </a:spcAft>
              <a:buNone/>
              <a:defRPr sz="1865">
                <a:latin typeface="Ubuntu"/>
                <a:ea typeface="Ubuntu"/>
                <a:cs typeface="Ubuntu"/>
                <a:sym typeface="Ubuntu"/>
              </a:defRPr>
            </a:lvl3pPr>
            <a:lvl4pPr lvl="3" algn="ctr" rtl="0">
              <a:spcBef>
                <a:spcPts val="0"/>
              </a:spcBef>
              <a:spcAft>
                <a:spcPts val="0"/>
              </a:spcAft>
              <a:buNone/>
              <a:defRPr sz="1865">
                <a:latin typeface="Ubuntu"/>
                <a:ea typeface="Ubuntu"/>
                <a:cs typeface="Ubuntu"/>
                <a:sym typeface="Ubuntu"/>
              </a:defRPr>
            </a:lvl4pPr>
            <a:lvl5pPr lvl="4" algn="ctr" rtl="0">
              <a:spcBef>
                <a:spcPts val="0"/>
              </a:spcBef>
              <a:spcAft>
                <a:spcPts val="0"/>
              </a:spcAft>
              <a:buNone/>
              <a:defRPr sz="1865">
                <a:latin typeface="Ubuntu"/>
                <a:ea typeface="Ubuntu"/>
                <a:cs typeface="Ubuntu"/>
                <a:sym typeface="Ubuntu"/>
              </a:defRPr>
            </a:lvl5pPr>
            <a:lvl6pPr lvl="5" algn="ctr" rtl="0">
              <a:spcBef>
                <a:spcPts val="0"/>
              </a:spcBef>
              <a:spcAft>
                <a:spcPts val="0"/>
              </a:spcAft>
              <a:buNone/>
              <a:defRPr sz="1865">
                <a:latin typeface="Ubuntu"/>
                <a:ea typeface="Ubuntu"/>
                <a:cs typeface="Ubuntu"/>
                <a:sym typeface="Ubuntu"/>
              </a:defRPr>
            </a:lvl6pPr>
            <a:lvl7pPr lvl="6" algn="ctr" rtl="0">
              <a:spcBef>
                <a:spcPts val="0"/>
              </a:spcBef>
              <a:spcAft>
                <a:spcPts val="0"/>
              </a:spcAft>
              <a:buNone/>
              <a:defRPr sz="1865">
                <a:latin typeface="Ubuntu"/>
                <a:ea typeface="Ubuntu"/>
                <a:cs typeface="Ubuntu"/>
                <a:sym typeface="Ubuntu"/>
              </a:defRPr>
            </a:lvl7pPr>
            <a:lvl8pPr lvl="7" algn="ctr" rtl="0">
              <a:spcBef>
                <a:spcPts val="0"/>
              </a:spcBef>
              <a:spcAft>
                <a:spcPts val="0"/>
              </a:spcAft>
              <a:buNone/>
              <a:defRPr sz="1865">
                <a:latin typeface="Ubuntu"/>
                <a:ea typeface="Ubuntu"/>
                <a:cs typeface="Ubuntu"/>
                <a:sym typeface="Ubuntu"/>
              </a:defRPr>
            </a:lvl8pPr>
            <a:lvl9pPr lvl="8" algn="ctr" rtl="0">
              <a:spcBef>
                <a:spcPts val="0"/>
              </a:spcBef>
              <a:spcAft>
                <a:spcPts val="0"/>
              </a:spcAft>
              <a:buNone/>
              <a:defRPr sz="1865">
                <a:latin typeface="Ubuntu"/>
                <a:ea typeface="Ubuntu"/>
                <a:cs typeface="Ubuntu"/>
                <a:sym typeface="Ubuntu"/>
              </a:defRPr>
            </a:lvl9pPr>
          </a:lstStyle>
          <a:p>
            <a:endParaRPr/>
          </a:p>
        </p:txBody>
      </p:sp>
      <p:sp>
        <p:nvSpPr>
          <p:cNvPr id="385" name="Google Shape;385;p18"/>
          <p:cNvSpPr txBox="1">
            <a:spLocks noGrp="1"/>
          </p:cNvSpPr>
          <p:nvPr>
            <p:ph type="title"/>
          </p:nvPr>
        </p:nvSpPr>
        <p:spPr>
          <a:xfrm>
            <a:off x="1297200" y="382900"/>
            <a:ext cx="9597600" cy="98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86" name="Google Shape;386;p18"/>
          <p:cNvSpPr/>
          <p:nvPr/>
        </p:nvSpPr>
        <p:spPr>
          <a:xfrm rot="-5400000">
            <a:off x="411859" y="6580600"/>
            <a:ext cx="489715" cy="512373"/>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8"/>
          <p:cNvSpPr/>
          <p:nvPr/>
        </p:nvSpPr>
        <p:spPr>
          <a:xfrm rot="-5400000">
            <a:off x="7615492" y="6167215"/>
            <a:ext cx="430008" cy="419397"/>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18"/>
          <p:cNvSpPr/>
          <p:nvPr/>
        </p:nvSpPr>
        <p:spPr>
          <a:xfrm rot="-5400000">
            <a:off x="10413993" y="6158523"/>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18"/>
          <p:cNvSpPr/>
          <p:nvPr/>
        </p:nvSpPr>
        <p:spPr>
          <a:xfrm rot="-5400000">
            <a:off x="3771627" y="653488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18"/>
          <p:cNvGrpSpPr/>
          <p:nvPr/>
        </p:nvGrpSpPr>
        <p:grpSpPr>
          <a:xfrm>
            <a:off x="-192316" y="-61400"/>
            <a:ext cx="12384301" cy="3847609"/>
            <a:chOff x="-114512" y="-46051"/>
            <a:chExt cx="9288226" cy="2885707"/>
          </a:xfrm>
        </p:grpSpPr>
        <p:sp>
          <p:nvSpPr>
            <p:cNvPr id="391" name="Google Shape;391;p18"/>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8"/>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8"/>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8"/>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8"/>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8"/>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8"/>
          <p:cNvGrpSpPr/>
          <p:nvPr/>
        </p:nvGrpSpPr>
        <p:grpSpPr>
          <a:xfrm rot="-5399633" flipH="1">
            <a:off x="4821974" y="-62730"/>
            <a:ext cx="2732068" cy="12879289"/>
            <a:chOff x="7936330" y="-198069"/>
            <a:chExt cx="2187989" cy="5483037"/>
          </a:xfrm>
        </p:grpSpPr>
        <p:sp>
          <p:nvSpPr>
            <p:cNvPr id="398" name="Google Shape;398;p18"/>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8"/>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8"/>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8"/>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8"/>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8"/>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8"/>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3" name="Picture 22"/>
          <p:cNvPicPr>
            <a:picLocks noChangeAspect="1"/>
          </p:cNvPicPr>
          <p:nvPr userDrawn="1"/>
        </p:nvPicPr>
        <p:blipFill>
          <a:blip r:embed="rId2"/>
          <a:stretch>
            <a:fillRect/>
          </a:stretch>
        </p:blipFill>
        <p:spPr>
          <a:xfrm>
            <a:off x="-68994867" y="-28177067"/>
            <a:ext cx="6858000" cy="6858000"/>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16/03/2025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theme" Target="../theme/theme3.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9"/>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9"/>
        <p:cNvGrpSpPr/>
        <p:nvPr/>
      </p:nvGrpSpPr>
      <p:grpSpPr>
        <a:xfrm>
          <a:off x="0" y="0"/>
          <a:ext cx="0" cy="0"/>
          <a:chOff x="0" y="0"/>
          <a:chExt cx="0" cy="0"/>
        </a:xfrm>
      </p:grpSpPr>
      <p:sp>
        <p:nvSpPr>
          <p:cNvPr id="750" name="Google Shape;75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1" name="Google Shape;75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52" name="Google Shape;75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53" name="Google Shape;75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54" name="Google Shape;75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200">
              <a:buClr>
                <a:srgbClr val="000000"/>
              </a:buClr>
            </a:pPr>
            <a:fld id="{00000000-1234-1234-1234-123412341234}" type="slidenum">
              <a:rPr lang="en-GB" kern="0" smtClean="0">
                <a:solidFill>
                  <a:srgbClr val="CBF0F1"/>
                </a:solidFill>
              </a:rPr>
              <a:t>‹#›</a:t>
            </a:fld>
            <a:endParaRPr lang="en-GB" kern="0">
              <a:solidFill>
                <a:srgbClr val="CBF0F1"/>
              </a:solidFil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3/16/2025</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0.em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69.xml"/><Relationship Id="rId6" Type="http://schemas.microsoft.com/office/2007/relationships/hdphoto" Target="../media/hdphoto4.wdp"/><Relationship Id="rId11" Type="http://schemas.openxmlformats.org/officeDocument/2006/relationships/image" Target="../media/image58.png"/><Relationship Id="rId5" Type="http://schemas.openxmlformats.org/officeDocument/2006/relationships/image" Target="../media/image55.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9.xml"/><Relationship Id="rId5" Type="http://schemas.openxmlformats.org/officeDocument/2006/relationships/image" Target="../media/image61.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69.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9.xml"/><Relationship Id="rId5" Type="http://schemas.openxmlformats.org/officeDocument/2006/relationships/image" Target="../media/image61.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9.xml"/><Relationship Id="rId5" Type="http://schemas.openxmlformats.org/officeDocument/2006/relationships/image" Target="../media/image61.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69.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jpeg"/><Relationship Id="rId1" Type="http://schemas.openxmlformats.org/officeDocument/2006/relationships/slideLayout" Target="../slideLayouts/slideLayout69.xml"/><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9.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audio" Target="../media/audio1.wav"/><Relationship Id="rId1" Type="http://schemas.openxmlformats.org/officeDocument/2006/relationships/slideLayout" Target="../slideLayouts/slideLayout69.xml"/><Relationship Id="rId5" Type="http://schemas.microsoft.com/office/2007/relationships/hdphoto" Target="../media/hdphoto11.wdp"/><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jpeg"/><Relationship Id="rId1" Type="http://schemas.openxmlformats.org/officeDocument/2006/relationships/slideLayout" Target="../slideLayouts/slideLayout69.xml"/><Relationship Id="rId4" Type="http://schemas.openxmlformats.org/officeDocument/2006/relationships/image" Target="../media/image73.sv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jpeg"/><Relationship Id="rId1" Type="http://schemas.openxmlformats.org/officeDocument/2006/relationships/slideLayout" Target="../slideLayouts/slideLayout69.xml"/><Relationship Id="rId4" Type="http://schemas.openxmlformats.org/officeDocument/2006/relationships/image" Target="../media/image73.sv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8.jpe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jpeg"/><Relationship Id="rId1" Type="http://schemas.openxmlformats.org/officeDocument/2006/relationships/slideLayout" Target="../slideLayouts/slideLayout69.xml"/><Relationship Id="rId5" Type="http://schemas.openxmlformats.org/officeDocument/2006/relationships/image" Target="../media/image75.png"/><Relationship Id="rId4" Type="http://schemas.openxmlformats.org/officeDocument/2006/relationships/image" Target="../media/image73.sv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jpeg"/><Relationship Id="rId1" Type="http://schemas.openxmlformats.org/officeDocument/2006/relationships/slideLayout" Target="../slideLayouts/slideLayout69.xml"/><Relationship Id="rId5" Type="http://schemas.openxmlformats.org/officeDocument/2006/relationships/image" Target="../media/image76.png"/><Relationship Id="rId4" Type="http://schemas.openxmlformats.org/officeDocument/2006/relationships/image" Target="../media/image73.sv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1.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0.emf"/><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夏日欢快轻松口哨尤克里里">
            <a:hlinkClick r:id="" action="ppaction://media"/>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1257817" y="7248892"/>
            <a:ext cx="609600" cy="609600"/>
          </a:xfrm>
          <a:prstGeom prst="rect">
            <a:avLst/>
          </a:prstGeom>
        </p:spPr>
      </p:pic>
      <p:pic>
        <p:nvPicPr>
          <p:cNvPr id="13" name="Picture 12"/>
          <p:cNvPicPr>
            <a:picLocks noChangeAspect="1"/>
          </p:cNvPicPr>
          <p:nvPr/>
        </p:nvPicPr>
        <p:blipFill>
          <a:blip r:embed="rId6"/>
          <a:stretch>
            <a:fillRect/>
          </a:stretch>
        </p:blipFill>
        <p:spPr>
          <a:xfrm>
            <a:off x="3381022" y="1384469"/>
            <a:ext cx="5429956" cy="959556"/>
          </a:xfrm>
          <a:prstGeom prst="rect">
            <a:avLst/>
          </a:prstGeom>
        </p:spPr>
      </p:pic>
      <p:pic>
        <p:nvPicPr>
          <p:cNvPr id="3" name="Picture 2"/>
          <p:cNvPicPr>
            <a:picLocks noChangeAspect="1"/>
          </p:cNvPicPr>
          <p:nvPr/>
        </p:nvPicPr>
        <p:blipFill>
          <a:blip r:embed="rId7"/>
          <a:stretch>
            <a:fillRect/>
          </a:stretch>
        </p:blipFill>
        <p:spPr>
          <a:xfrm>
            <a:off x="3875283" y="1349480"/>
            <a:ext cx="4237087" cy="859611"/>
          </a:xfrm>
          <a:prstGeom prst="rect">
            <a:avLst/>
          </a:prstGeom>
        </p:spPr>
      </p:pic>
      <p:pic>
        <p:nvPicPr>
          <p:cNvPr id="2" name="Picture 1"/>
          <p:cNvPicPr>
            <a:picLocks noChangeAspect="1"/>
          </p:cNvPicPr>
          <p:nvPr/>
        </p:nvPicPr>
        <p:blipFill>
          <a:blip r:embed="rId8"/>
          <a:stretch>
            <a:fillRect/>
          </a:stretch>
        </p:blipFill>
        <p:spPr>
          <a:xfrm>
            <a:off x="4792477" y="2450173"/>
            <a:ext cx="2816596" cy="871804"/>
          </a:xfrm>
          <a:prstGeom prst="rect">
            <a:avLst/>
          </a:prstGeom>
        </p:spPr>
      </p:pic>
      <p:pic>
        <p:nvPicPr>
          <p:cNvPr id="5" name="Picture 4"/>
          <p:cNvPicPr>
            <a:picLocks noChangeAspect="1"/>
          </p:cNvPicPr>
          <p:nvPr/>
        </p:nvPicPr>
        <p:blipFill>
          <a:blip r:embed="rId9"/>
          <a:stretch>
            <a:fillRect/>
          </a:stretch>
        </p:blipFill>
        <p:spPr>
          <a:xfrm>
            <a:off x="2550095" y="3604966"/>
            <a:ext cx="7358510" cy="1286367"/>
          </a:xfrm>
          <a:prstGeom prst="rect">
            <a:avLst/>
          </a:prstGeom>
        </p:spPr>
      </p:pic>
      <p:sp>
        <p:nvSpPr>
          <p:cNvPr id="4" name="Title 1">
            <a:extLst>
              <a:ext uri="{FF2B5EF4-FFF2-40B4-BE49-F238E27FC236}">
                <a16:creationId xmlns:a16="http://schemas.microsoft.com/office/drawing/2014/main" id="{7F88F712-7F2B-E0F2-C8F6-8683DB54AEF5}"/>
              </a:ext>
            </a:extLst>
          </p:cNvPr>
          <p:cNvSpPr txBox="1">
            <a:spLocks/>
          </p:cNvSpPr>
          <p:nvPr/>
        </p:nvSpPr>
        <p:spPr>
          <a:xfrm>
            <a:off x="1657350" y="171909"/>
            <a:ext cx="9144000" cy="894582"/>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33" fill="hold"/>
                                        <p:tgtEl>
                                          <p:spTgt spid="10"/>
                                        </p:tgtEl>
                                      </p:cBhvr>
                                    </p:cmd>
                                  </p:childTnLst>
                                </p:cTn>
                              </p:par>
                              <p:par>
                                <p:cTn id="7" presetID="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srcRect t="27083" b="45000"/>
          <a:stretch>
            <a:fillRect/>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srcRect/>
          <a:stretch>
            <a:fillRect/>
          </a:stretch>
        </p:blipFill>
        <p:spPr>
          <a:xfrm>
            <a:off x="9643857" y="462"/>
            <a:ext cx="2548349" cy="2542252"/>
          </a:xfrm>
          <a:prstGeom prst="rect">
            <a:avLst/>
          </a:prstGeom>
          <a:noFill/>
          <a:ln>
            <a:noFill/>
          </a:ln>
        </p:spPr>
      </p:pic>
      <p:grpSp>
        <p:nvGrpSpPr>
          <p:cNvPr id="1267" name="Google Shape;1267;p29"/>
          <p:cNvGrpSpPr/>
          <p:nvPr/>
        </p:nvGrpSpPr>
        <p:grpSpPr>
          <a:xfrm>
            <a:off x="1907598" y="817190"/>
            <a:ext cx="9701349" cy="2507036"/>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11" name="Picture 10"/>
          <p:cNvPicPr>
            <a:picLocks noChangeAspect="1"/>
          </p:cNvPicPr>
          <p:nvPr/>
        </p:nvPicPr>
        <p:blipFill>
          <a:blip r:embed="rId5"/>
          <a:stretch>
            <a:fillRect/>
          </a:stretch>
        </p:blipFill>
        <p:spPr>
          <a:xfrm>
            <a:off x="15760" y="3094951"/>
            <a:ext cx="2372404" cy="3580820"/>
          </a:xfrm>
          <a:prstGeom prst="rect">
            <a:avLst/>
          </a:prstGeom>
        </p:spPr>
      </p:pic>
      <p:sp>
        <p:nvSpPr>
          <p:cNvPr id="15" name="Google Shape;1270;p29"/>
          <p:cNvSpPr txBox="1"/>
          <p:nvPr/>
        </p:nvSpPr>
        <p:spPr>
          <a:xfrm>
            <a:off x="2705100" y="1191087"/>
            <a:ext cx="8286750" cy="177640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defRPr/>
            </a:pPr>
            <a:r>
              <a:rPr kumimoji="0" lang="en-US" sz="32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Vẽ</a:t>
            </a:r>
            <a:r>
              <a:rPr kumimoji="0" lang="en-US" sz="32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và</a:t>
            </a:r>
            <a:r>
              <a:rPr kumimoji="0" lang="en-US" sz="32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sáng</a:t>
            </a:r>
            <a:r>
              <a:rPr kumimoji="0" lang="en-US" sz="32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tác</a:t>
            </a:r>
            <a:r>
              <a:rPr kumimoji="0" lang="en-US" sz="32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thơ</a:t>
            </a:r>
            <a:r>
              <a:rPr kumimoji="0" lang="en-US" sz="32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hoặc</a:t>
            </a:r>
            <a:r>
              <a:rPr kumimoji="0" lang="en-US" sz="32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viết</a:t>
            </a:r>
            <a:r>
              <a:rPr kumimoji="0" lang="en-US" sz="32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một</a:t>
            </a:r>
            <a:r>
              <a:rPr kumimoji="0" lang="en-US" sz="32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câu</a:t>
            </a:r>
            <a:r>
              <a:rPr kumimoji="0" lang="en-US" sz="32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2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văn</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đoạn</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văn</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để</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nói</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về</a:t>
            </a:r>
            <a:r>
              <a:rPr lang="en-US" sz="3200" b="1" kern="0" dirty="0">
                <a:solidFill>
                  <a:srgbClr val="000000"/>
                </a:solidFill>
                <a:latin typeface="Arial" panose="020B0604020202020204"/>
                <a:ea typeface="Arial" panose="020B0604020202020204"/>
                <a:cs typeface="Arial" panose="020B0604020202020204"/>
                <a:sym typeface="Arial" panose="020B0604020202020204"/>
              </a:rPr>
              <a:t> ý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nghĩa</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của</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các</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hoạt</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động</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đền</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ơn</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đáp</a:t>
            </a:r>
            <a:r>
              <a:rPr lang="en-US" sz="3200" b="1" kern="0" dirty="0">
                <a:solidFill>
                  <a:srgbClr val="000000"/>
                </a:solidFill>
                <a:latin typeface="Arial" panose="020B0604020202020204"/>
                <a:ea typeface="Arial" panose="020B0604020202020204"/>
                <a:cs typeface="Arial" panose="020B0604020202020204"/>
                <a:sym typeface="Arial" panose="020B0604020202020204"/>
              </a:rPr>
              <a:t> </a:t>
            </a:r>
            <a:r>
              <a:rPr lang="en-US" sz="3200" b="1" kern="0" dirty="0" err="1">
                <a:solidFill>
                  <a:srgbClr val="000000"/>
                </a:solidFill>
                <a:latin typeface="Arial" panose="020B0604020202020204"/>
                <a:ea typeface="Arial" panose="020B0604020202020204"/>
                <a:cs typeface="Arial" panose="020B0604020202020204"/>
                <a:sym typeface="Arial" panose="020B0604020202020204"/>
              </a:rPr>
              <a:t>nghĩa</a:t>
            </a:r>
            <a:r>
              <a:rPr lang="en-US" sz="3200" b="1" kern="0" dirty="0">
                <a:solidFill>
                  <a:srgbClr val="000000"/>
                </a:solidFill>
                <a:latin typeface="Arial" panose="020B0604020202020204"/>
                <a:ea typeface="Arial" panose="020B0604020202020204"/>
                <a:cs typeface="Arial" panose="020B0604020202020204"/>
                <a:sym typeface="Arial" panose="020B0604020202020204"/>
              </a:rPr>
              <a:t>.</a:t>
            </a:r>
            <a:endParaRPr kumimoji="0" lang="en-US" sz="32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7684" y="1282881"/>
            <a:ext cx="9996876" cy="2908119"/>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Uống nước nhớ nguồn” là truyền thống quý báu của dân tộc ta từ bao đời nay</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p:cNvGrpSpPr/>
          <p:nvPr/>
        </p:nvGrpSpPr>
        <p:grpSpPr>
          <a:xfrm>
            <a:off x="0" y="2686117"/>
            <a:ext cx="12265024" cy="4210953"/>
            <a:chOff x="0" y="2686117"/>
            <a:chExt cx="12265024" cy="4210953"/>
          </a:xfrm>
        </p:grpSpPr>
        <p:grpSp>
          <p:nvGrpSpPr>
            <p:cNvPr id="23" name="组合 25"/>
            <p:cNvGrpSpPr/>
            <p:nvPr/>
          </p:nvGrpSpPr>
          <p:grpSpPr>
            <a:xfrm>
              <a:off x="4734045" y="2686117"/>
              <a:ext cx="7530979" cy="4210953"/>
              <a:chOff x="-1" y="39071"/>
              <a:chExt cx="12265026" cy="6858000"/>
            </a:xfrm>
          </p:grpSpPr>
          <p:pic>
            <p:nvPicPr>
              <p:cNvPr id="27"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a:fillRect/>
              </a:stretch>
            </p:blipFill>
            <p:spPr>
              <a:xfrm>
                <a:off x="-1" y="39071"/>
                <a:ext cx="5845893" cy="6858000"/>
              </a:xfrm>
              <a:prstGeom prst="rect">
                <a:avLst/>
              </a:prstGeom>
            </p:spPr>
          </p:pic>
        </p:grpSp>
        <p:grpSp>
          <p:nvGrpSpPr>
            <p:cNvPr id="24" name="组合 26"/>
            <p:cNvGrpSpPr/>
            <p:nvPr/>
          </p:nvGrpSpPr>
          <p:grpSpPr>
            <a:xfrm>
              <a:off x="0" y="2686117"/>
              <a:ext cx="4969257" cy="4210953"/>
              <a:chOff x="4172044" y="39071"/>
              <a:chExt cx="8092981" cy="6858000"/>
            </a:xfrm>
          </p:grpSpPr>
          <p:pic>
            <p:nvPicPr>
              <p:cNvPr id="25"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a:fillRect/>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pic>
        <p:nvPicPr>
          <p:cNvPr id="6" name="Picture 5"/>
          <p:cNvPicPr>
            <a:picLocks noChangeAspect="1"/>
          </p:cNvPicPr>
          <p:nvPr/>
        </p:nvPicPr>
        <p:blipFill>
          <a:blip r:embed="rId6"/>
          <a:stretch>
            <a:fillRect/>
          </a:stretch>
        </p:blipFill>
        <p:spPr>
          <a:xfrm>
            <a:off x="3942024" y="-87319"/>
            <a:ext cx="4212701" cy="16033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p:cNvSpPr txBox="1"/>
          <p:nvPr/>
        </p:nvSpPr>
        <p:spPr>
          <a:xfrm>
            <a:off x="4972051" y="2466975"/>
            <a:ext cx="59817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HĐ2: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Tìn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về</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thương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binh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liệt</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sĩ</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công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cách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mạng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địa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phương</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812" y="1457324"/>
            <a:ext cx="11377748" cy="5255239"/>
            <a:chOff x="341812" y="1028044"/>
            <a:chExt cx="11377748" cy="5684520"/>
          </a:xfrm>
        </p:grpSpPr>
        <p:sp>
          <p:nvSpPr>
            <p:cNvPr id="3" name="矩形 2"/>
            <p:cNvSpPr/>
            <p:nvPr/>
          </p:nvSpPr>
          <p:spPr>
            <a:xfrm>
              <a:off x="341812" y="1028044"/>
              <a:ext cx="11377748"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mn-lt"/>
              </a:endParaRPr>
            </a:p>
          </p:txBody>
        </p:sp>
        <p:sp>
          <p:nvSpPr>
            <p:cNvPr id="8" name="TextBox 7"/>
            <p:cNvSpPr txBox="1"/>
            <p:nvPr/>
          </p:nvSpPr>
          <p:spPr>
            <a:xfrm>
              <a:off x="692784" y="1393483"/>
              <a:ext cx="10870565" cy="4447780"/>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Nguồn thông tin được lấy từ đâu? </a:t>
              </a:r>
              <a:r>
                <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Gợi ý: Tìm bác tổ trưởng hay bác phụ trách Hội cựu chiến binh tại địa phương để thu thập thông tin.</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Những thông tin cần tìm hiểu về các tấm gương thương binh, liệt sĩ, người có công với cách mạng là gì? </a:t>
              </a:r>
              <a:r>
                <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Gợi ý: Địa chỉ cụ thể của nhân vật; đóng góp của nhân vật ấy; hoàn cảnh gia đình hiện tại của nhân vật;...</a:t>
              </a:r>
            </a:p>
          </p:txBody>
        </p:sp>
      </p:grpSp>
      <p:sp>
        <p:nvSpPr>
          <p:cNvPr id="4" name="TextBox 3"/>
          <p:cNvSpPr txBox="1"/>
          <p:nvPr/>
        </p:nvSpPr>
        <p:spPr>
          <a:xfrm>
            <a:off x="933450" y="114300"/>
            <a:ext cx="10296525" cy="1077218"/>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 </a:t>
            </a:r>
            <a:r>
              <a:rPr lang="en-US" sz="3200" b="1" dirty="0">
                <a:solidFill>
                  <a:srgbClr val="FF0000"/>
                </a:solidFill>
                <a:latin typeface="Calibri" panose="020F0502020204030204" pitchFamily="34" charset="0"/>
                <a:cs typeface="Calibri" panose="020F0502020204030204" pitchFamily="34" charset="0"/>
              </a:rPr>
              <a:t>C</a:t>
            </a:r>
            <a:r>
              <a:rPr lang="vi-VN" sz="3200" b="1" dirty="0">
                <a:solidFill>
                  <a:srgbClr val="FF0000"/>
                </a:solidFill>
                <a:latin typeface="Calibri" panose="020F0502020204030204" pitchFamily="34" charset="0"/>
                <a:cs typeface="Calibri" panose="020F0502020204030204" pitchFamily="34" charset="0"/>
              </a:rPr>
              <a:t>hia sẻ thông tin về những tấm gương thương binh, liệt sĩ, người có công với cách mạng ở địa phương mà mình biết: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797176" y="21841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7684" y="1282881"/>
            <a:ext cx="9892374" cy="2908119"/>
            <a:chOff x="1511500" y="979714"/>
            <a:chExt cx="9892374"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81058" y="1487045"/>
              <a:ext cx="9352183" cy="2834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Lòng biết ơn không chỉ thông qua lời nói mà còn cần được thể hiện bằng những hành động cụ thể và thiết thực.</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p:cNvGrpSpPr/>
          <p:nvPr/>
        </p:nvGrpSpPr>
        <p:grpSpPr>
          <a:xfrm>
            <a:off x="0" y="2686117"/>
            <a:ext cx="12265024" cy="4210953"/>
            <a:chOff x="0" y="2686117"/>
            <a:chExt cx="12265024" cy="4210953"/>
          </a:xfrm>
        </p:grpSpPr>
        <p:grpSp>
          <p:nvGrpSpPr>
            <p:cNvPr id="23" name="组合 25"/>
            <p:cNvGrpSpPr/>
            <p:nvPr/>
          </p:nvGrpSpPr>
          <p:grpSpPr>
            <a:xfrm>
              <a:off x="4734045" y="2686117"/>
              <a:ext cx="7530979" cy="4210953"/>
              <a:chOff x="-1" y="39071"/>
              <a:chExt cx="12265026" cy="6858000"/>
            </a:xfrm>
          </p:grpSpPr>
          <p:pic>
            <p:nvPicPr>
              <p:cNvPr id="27"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a:fillRect/>
              </a:stretch>
            </p:blipFill>
            <p:spPr>
              <a:xfrm>
                <a:off x="-1" y="39071"/>
                <a:ext cx="5845893" cy="6858000"/>
              </a:xfrm>
              <a:prstGeom prst="rect">
                <a:avLst/>
              </a:prstGeom>
            </p:spPr>
          </p:pic>
        </p:grpSp>
        <p:grpSp>
          <p:nvGrpSpPr>
            <p:cNvPr id="24" name="组合 26"/>
            <p:cNvGrpSpPr/>
            <p:nvPr/>
          </p:nvGrpSpPr>
          <p:grpSpPr>
            <a:xfrm>
              <a:off x="0" y="2686117"/>
              <a:ext cx="4969257" cy="4210953"/>
              <a:chOff x="4172044" y="39071"/>
              <a:chExt cx="8092981" cy="6858000"/>
            </a:xfrm>
          </p:grpSpPr>
          <p:pic>
            <p:nvPicPr>
              <p:cNvPr id="25"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a:fillRect/>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pic>
        <p:nvPicPr>
          <p:cNvPr id="6" name="Picture 5"/>
          <p:cNvPicPr>
            <a:picLocks noChangeAspect="1"/>
          </p:cNvPicPr>
          <p:nvPr/>
        </p:nvPicPr>
        <p:blipFill>
          <a:blip r:embed="rId6"/>
          <a:stretch>
            <a:fillRect/>
          </a:stretch>
        </p:blipFill>
        <p:spPr>
          <a:xfrm>
            <a:off x="3942024" y="-87319"/>
            <a:ext cx="4212701" cy="16033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267;p29"/>
          <p:cNvGrpSpPr/>
          <p:nvPr/>
        </p:nvGrpSpPr>
        <p:grpSpPr>
          <a:xfrm>
            <a:off x="152400" y="371475"/>
            <a:ext cx="11830050" cy="6229350"/>
            <a:chOff x="4312920" y="2438400"/>
            <a:chExt cx="6823393" cy="3368040"/>
          </a:xfrm>
        </p:grpSpPr>
        <p:sp>
          <p:nvSpPr>
            <p:cNvPr id="6"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7"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sp>
        <p:nvSpPr>
          <p:cNvPr id="9" name="TextBox 8"/>
          <p:cNvSpPr txBox="1"/>
          <p:nvPr/>
        </p:nvSpPr>
        <p:spPr>
          <a:xfrm>
            <a:off x="2638425" y="819150"/>
            <a:ext cx="7077075" cy="523220"/>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MỖI SỚM DẬY...</a:t>
            </a:r>
            <a:endParaRPr lang="vi-VN" sz="2800" b="0" dirty="0">
              <a:solidFill>
                <a:srgbClr val="002060"/>
              </a:solidFill>
              <a:effectLst/>
              <a:latin typeface="Cambria" panose="02040503050406030204" pitchFamily="18" charset="0"/>
              <a:ea typeface="Cambria" panose="02040503050406030204" pitchFamily="18" charset="0"/>
            </a:endParaRPr>
          </a:p>
        </p:txBody>
      </p:sp>
      <p:sp>
        <p:nvSpPr>
          <p:cNvPr id="10" name="TextBox 9"/>
          <p:cNvSpPr txBox="1"/>
          <p:nvPr/>
        </p:nvSpPr>
        <p:spPr>
          <a:xfrm>
            <a:off x="704850" y="1600200"/>
            <a:ext cx="5781675" cy="3495829"/>
          </a:xfrm>
          <a:prstGeom prst="rect">
            <a:avLst/>
          </a:prstGeom>
          <a:noFill/>
        </p:spPr>
        <p:txBody>
          <a:bodyPr wrap="square" rtlCol="0">
            <a:spAutoFit/>
          </a:bodyPr>
          <a:lstStyle/>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Mỗi sớm dậy nghe lòng rộn rã</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Tiếng chim reo, nắng gió xôn xao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Nghe râm ran đầu ngõ những lời chào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Và lời chúc một ngày hạnh phúc!</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Những buổi sớm không tự nhiên có được</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Sớm bình yên, êm ái trong doi</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Không tiếng khóc than, đạn nổ, bom rơi</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Bao người đã ra đi, bao người ngã xuống..</a:t>
            </a:r>
            <a:endParaRPr lang="en-US" sz="2400" dirty="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6343650" y="1571625"/>
            <a:ext cx="5400675" cy="2131353"/>
          </a:xfrm>
          <a:prstGeom prst="rect">
            <a:avLst/>
          </a:prstGeom>
          <a:noFill/>
        </p:spPr>
        <p:txBody>
          <a:bodyPr wrap="square" rtlCol="0">
            <a:spAutoFit/>
          </a:bodyPr>
          <a:lstStyle/>
          <a:p>
            <a:pPr>
              <a:spcAft>
                <a:spcPts val="500"/>
              </a:spcAft>
            </a:pPr>
            <a:r>
              <a:rPr lang="vi-VN" sz="2400" i="1" dirty="0">
                <a:solidFill>
                  <a:srgbClr val="002060"/>
                </a:solidFill>
                <a:latin typeface="Cambria" panose="02040503050406030204" pitchFamily="18" charset="0"/>
                <a:ea typeface="Cambria" panose="02040503050406030204" pitchFamily="18" charset="0"/>
              </a:rPr>
              <a:t>Máu đã thấm từng bờ tre, thửa ruộng Từng con đường ta bước thân thương,</a:t>
            </a:r>
            <a:endParaRPr lang="en-US" sz="2400" i="1" dirty="0">
              <a:solidFill>
                <a:srgbClr val="002060"/>
              </a:solidFill>
              <a:latin typeface="Cambria" panose="02040503050406030204" pitchFamily="18" charset="0"/>
              <a:ea typeface="Cambria" panose="02040503050406030204" pitchFamily="18" charset="0"/>
            </a:endParaRPr>
          </a:p>
          <a:p>
            <a:pPr>
              <a:spcAft>
                <a:spcPts val="500"/>
              </a:spcAft>
            </a:pPr>
            <a:r>
              <a:rPr lang="vi-VN" sz="2400" i="1" dirty="0">
                <a:solidFill>
                  <a:srgbClr val="002060"/>
                </a:solidFill>
                <a:latin typeface="Cambria" panose="02040503050406030204" pitchFamily="18" charset="0"/>
                <a:ea typeface="Cambria" panose="02040503050406030204" pitchFamily="18" charset="0"/>
              </a:rPr>
              <a:t>Xoá dấu vết chiến tranh, đau khổ</a:t>
            </a:r>
          </a:p>
          <a:p>
            <a:pPr>
              <a:spcAft>
                <a:spcPts val="500"/>
              </a:spcAft>
            </a:pPr>
            <a:r>
              <a:rPr lang="vi-VN" sz="2400" i="1" dirty="0">
                <a:solidFill>
                  <a:srgbClr val="002060"/>
                </a:solidFill>
                <a:latin typeface="Cambria" panose="02040503050406030204" pitchFamily="18" charset="0"/>
                <a:ea typeface="Cambria" panose="02040503050406030204" pitchFamily="18" charset="0"/>
              </a:rPr>
              <a:t>Để hôm nay em vui bước đến trường...</a:t>
            </a:r>
          </a:p>
          <a:p>
            <a:pPr algn="r">
              <a:spcAft>
                <a:spcPts val="500"/>
              </a:spcAft>
            </a:pPr>
            <a:r>
              <a:rPr lang="vi-VN" sz="2400" i="1" dirty="0">
                <a:solidFill>
                  <a:srgbClr val="002060"/>
                </a:solidFill>
                <a:latin typeface="Cambria" panose="02040503050406030204" pitchFamily="18" charset="0"/>
                <a:ea typeface="Cambria" panose="02040503050406030204" pitchFamily="18" charset="0"/>
              </a:rPr>
              <a:t>(Thuỵ Anh)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a:fillRect/>
          </a:stretch>
        </p:blipFill>
        <p:spPr>
          <a:xfrm>
            <a:off x="0" y="0"/>
            <a:ext cx="12192000" cy="6858000"/>
          </a:xfrm>
          <a:prstGeom prst="rect">
            <a:avLst/>
          </a:prstGeom>
        </p:spPr>
      </p:pic>
      <p:pic>
        <p:nvPicPr>
          <p:cNvPr id="5" name="Picture 4"/>
          <p:cNvPicPr>
            <a:picLocks noChangeAspect="1"/>
          </p:cNvPicPr>
          <p:nvPr/>
        </p:nvPicPr>
        <p:blipFill>
          <a:blip r:embed="rId3"/>
          <a:stretch>
            <a:fillRect/>
          </a:stretch>
        </p:blipFill>
        <p:spPr>
          <a:xfrm>
            <a:off x="6456670" y="810266"/>
            <a:ext cx="3145809" cy="2780017"/>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21666" y="3355254"/>
            <a:ext cx="3850005" cy="3850005"/>
          </a:xfrm>
          <a:prstGeom prst="rect">
            <a:avLst/>
          </a:prstGeom>
        </p:spPr>
      </p:pic>
      <p:pic>
        <p:nvPicPr>
          <p:cNvPr id="2050" name="Picture 2" descr="Happy Cute Little Kid Boy With Light Idea | Kids cartoon characters, Little  kids, Art drawings for kid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9274" l="9904" r="89936">
                        <a14:foregroundMark x1="38498" y1="29608" x2="38498" y2="35849"/>
                        <a14:foregroundMark x1="51917" y1="28447" x2="51597" y2="36720"/>
                        <a14:foregroundMark x1="38019" y1="83745" x2="32109" y2="92598"/>
                        <a14:foregroundMark x1="50160" y1="85051" x2="57827" y2="93033"/>
                        <a14:foregroundMark x1="37540" y1="26560" x2="37540" y2="30914"/>
                        <a14:foregroundMark x1="35144" y1="28447" x2="38978" y2="39187"/>
                        <a14:foregroundMark x1="42173" y1="46299" x2="40735" y2="61684"/>
                        <a14:foregroundMark x1="36581" y1="46299" x2="38658" y2="52685"/>
                        <a14:foregroundMark x1="50160" y1="45428" x2="50160" y2="53411"/>
                        <a14:foregroundMark x1="22204" y1="49057" x2="30671" y2="50653"/>
                        <a14:foregroundMark x1="21885" y1="48186" x2="23802" y2="48186"/>
                        <a14:foregroundMark x1="21885" y1="48621" x2="19808" y2="51669"/>
                      </a14:backgroundRemoval>
                    </a14:imgEffect>
                  </a14:imgLayer>
                </a14:imgProps>
              </a:ext>
              <a:ext uri="{28A0092B-C50C-407E-A947-70E740481C1C}">
                <a14:useLocalDpi xmlns:a14="http://schemas.microsoft.com/office/drawing/2010/main" val="0"/>
              </a:ext>
            </a:extLst>
          </a:blip>
          <a:srcRect/>
          <a:stretch>
            <a:fillRect/>
          </a:stretch>
        </p:blipFill>
        <p:spPr bwMode="auto">
          <a:xfrm>
            <a:off x="630838" y="2059043"/>
            <a:ext cx="4360155" cy="479895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4"/>
          <p:cNvSpPr/>
          <p:nvPr/>
        </p:nvSpPr>
        <p:spPr>
          <a:xfrm flipH="1">
            <a:off x="3791517" y="558910"/>
            <a:ext cx="7467031" cy="29081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nhà</a:t>
            </a:r>
            <a:r>
              <a:rPr lang="en-US" sz="3600" b="1" dirty="0">
                <a:solidFill>
                  <a:schemeClr val="tx1"/>
                </a:solidFill>
                <a:latin typeface="Calibri" panose="020F0502020204030204" pitchFamily="34" charset="0"/>
                <a:cs typeface="Calibri" panose="020F0502020204030204" pitchFamily="34" charset="0"/>
              </a:rPr>
              <a:t>: </a:t>
            </a:r>
            <a:r>
              <a:rPr lang="vi-VN" sz="3600" dirty="0">
                <a:solidFill>
                  <a:schemeClr val="tx1"/>
                </a:solidFill>
                <a:latin typeface="Calibri" panose="020F0502020204030204" pitchFamily="34" charset="0"/>
                <a:cs typeface="Calibri" panose="020F0502020204030204" pitchFamily="34" charset="0"/>
              </a:rPr>
              <a:t>mời người thân cùng tìm hiểu thêm thông tin về gia đình thương binh, liệt sĩ và gia đình có công với cách mạng ở địa phương.</a:t>
            </a:r>
            <a:endParaRPr lang="en-US" sz="36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a:fillRect/>
          </a:stretch>
        </p:blipFill>
        <p:spPr>
          <a:xfrm>
            <a:off x="20" y="1282"/>
            <a:ext cx="12191980" cy="6856718"/>
          </a:xfrm>
          <a:prstGeom prst="rect">
            <a:avLst/>
          </a:prstGeom>
        </p:spPr>
      </p:pic>
      <p:pic>
        <p:nvPicPr>
          <p:cNvPr id="26" name="Hình ảnh 25" descr="Ảnh có chứa đồ chơi, búp bê&#10;&#10;Mô tả được tạo tự động"/>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a:fillRect/>
          </a:stretch>
        </p:blipFill>
        <p:spPr>
          <a:xfrm flipH="1">
            <a:off x="9017369" y="2406875"/>
            <a:ext cx="3572177" cy="4566960"/>
          </a:xfrm>
          <a:prstGeom prst="rect">
            <a:avLst/>
          </a:prstGeom>
        </p:spPr>
      </p:pic>
      <p:pic>
        <p:nvPicPr>
          <p:cNvPr id="28" name="Hình ảnh 27" descr="Ảnh có chứa đồ chơi, búp bê&#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a:fillRect/>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a:fillRect/>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a:fillRect/>
          </a:stretch>
        </p:blipFill>
        <p:spPr>
          <a:xfrm>
            <a:off x="2346804" y="2705455"/>
            <a:ext cx="3538131" cy="4615884"/>
          </a:xfrm>
          <a:prstGeom prst="rect">
            <a:avLst/>
          </a:prstGeom>
        </p:spPr>
      </p:pic>
      <p:pic>
        <p:nvPicPr>
          <p:cNvPr id="2" name="Picture 1"/>
          <p:cNvPicPr>
            <a:picLocks noChangeAspect="1"/>
          </p:cNvPicPr>
          <p:nvPr/>
        </p:nvPicPr>
        <p:blipFill>
          <a:blip r:embed="rId11"/>
          <a:stretch>
            <a:fillRect/>
          </a:stretch>
        </p:blipFill>
        <p:spPr>
          <a:xfrm>
            <a:off x="-325132" y="442653"/>
            <a:ext cx="12004064" cy="15911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2817" y="2566367"/>
            <a:ext cx="2316463" cy="4660836"/>
          </a:xfrm>
          <a:prstGeom prst="rect">
            <a:avLst/>
          </a:prstGeom>
        </p:spPr>
      </p:pic>
      <p:pic>
        <p:nvPicPr>
          <p:cNvPr id="10" name="Picture 9"/>
          <p:cNvPicPr>
            <a:picLocks noChangeAspect="1"/>
          </p:cNvPicPr>
          <p:nvPr/>
        </p:nvPicPr>
        <p:blipFill>
          <a:blip r:embed="rId3"/>
          <a:stretch>
            <a:fillRect/>
          </a:stretch>
        </p:blipFill>
        <p:spPr>
          <a:xfrm>
            <a:off x="9887273" y="2566367"/>
            <a:ext cx="2417439" cy="4291633"/>
          </a:xfrm>
          <a:prstGeom prst="rect">
            <a:avLst/>
          </a:prstGeom>
        </p:spPr>
      </p:pic>
      <p:pic>
        <p:nvPicPr>
          <p:cNvPr id="2" name="Picture 1"/>
          <p:cNvPicPr>
            <a:picLocks noChangeAspect="1"/>
          </p:cNvPicPr>
          <p:nvPr/>
        </p:nvPicPr>
        <p:blipFill>
          <a:blip r:embed="rId4"/>
          <a:stretch>
            <a:fillRect/>
          </a:stretch>
        </p:blipFill>
        <p:spPr>
          <a:xfrm>
            <a:off x="2169455" y="2307606"/>
            <a:ext cx="7834039"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4" dur="2750" fill="hold"/>
                                        <p:tgtEl>
                                          <p:spTgt spid="9"/>
                                        </p:tgtEl>
                                        <p:attrNameLst>
                                          <p:attrName>ppt_x</p:attrName>
                                          <p:attrName>ppt_y</p:attrName>
                                        </p:attrNameLst>
                                      </p:cBhvr>
                                      <p:rCtr x="-326" y="2662"/>
                                    </p:animMotion>
                                  </p:childTnLst>
                                </p:cTn>
                              </p:par>
                              <p:par>
                                <p:cTn id="15"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6" dur="2750" fill="hold"/>
                                        <p:tgtEl>
                                          <p:spTgt spid="10"/>
                                        </p:tgtEl>
                                        <p:attrNameLst>
                                          <p:attrName>ppt_x</p:attrName>
                                          <p:attrName>ppt_y</p:attrName>
                                        </p:attrNameLst>
                                      </p:cBhvr>
                                      <p:rCtr x="-326" y="2662"/>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a:fillRect/>
          </a:stretch>
        </p:blipFill>
        <p:spPr>
          <a:xfrm flipH="1">
            <a:off x="7219559" y="1454643"/>
            <a:ext cx="5376372" cy="5294499"/>
          </a:xfrm>
          <a:prstGeom prst="rect">
            <a:avLst/>
          </a:prstGeom>
        </p:spPr>
      </p:pic>
      <p:sp>
        <p:nvSpPr>
          <p:cNvPr id="12" name="Flowchart: Alternate Process 11"/>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p:cNvPicPr>
            <a:picLocks noChangeAspect="1"/>
          </p:cNvPicPr>
          <p:nvPr/>
        </p:nvPicPr>
        <p:blipFill>
          <a:blip r:embed="rId5"/>
          <a:stretch>
            <a:fillRect/>
          </a:stretch>
        </p:blipFill>
        <p:spPr>
          <a:xfrm>
            <a:off x="-79770" y="245296"/>
            <a:ext cx="12046740" cy="1566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p>
        </p:txBody>
      </p:sp>
      <p:pic>
        <p:nvPicPr>
          <p:cNvPr id="21" name="Hình ảnh 20" descr="Ảnh có chứa đồ chơi, búp bê, đồ họa véc-tơ&#10;&#10;Mô tả được tạo tự động"/>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a:fillRect/>
          </a:stretch>
        </p:blipFill>
        <p:spPr>
          <a:xfrm>
            <a:off x="2578825" y="2533150"/>
            <a:ext cx="3225212" cy="4505381"/>
          </a:xfrm>
          <a:prstGeom prst="rect">
            <a:avLst/>
          </a:prstGeom>
        </p:spPr>
      </p:pic>
      <p:pic>
        <p:nvPicPr>
          <p:cNvPr id="22" name="Hình ảnh 21" descr="Ảnh có chứa đồ chơi, búp bê&#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a:fillRect/>
          </a:stretch>
        </p:blipFill>
        <p:spPr>
          <a:xfrm>
            <a:off x="6263468" y="2681533"/>
            <a:ext cx="2424651" cy="42005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a:fillRect/>
          </a:stretch>
        </p:blipFill>
        <p:spPr>
          <a:xfrm flipH="1">
            <a:off x="7219559" y="1454643"/>
            <a:ext cx="5376372" cy="5294499"/>
          </a:xfrm>
          <a:prstGeom prst="rect">
            <a:avLst/>
          </a:prstGeom>
        </p:spPr>
      </p:pic>
      <p:sp>
        <p:nvSpPr>
          <p:cNvPr id="6" name="Flowchart: Alternate Process 5"/>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p:cNvPicPr>
            <a:picLocks noChangeAspect="1"/>
          </p:cNvPicPr>
          <p:nvPr/>
        </p:nvPicPr>
        <p:blipFill>
          <a:blip r:embed="rId5"/>
          <a:stretch>
            <a:fillRect/>
          </a:stretch>
        </p:blipFill>
        <p:spPr>
          <a:xfrm>
            <a:off x="0" y="340546"/>
            <a:ext cx="12046740" cy="1566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a:fillRect/>
          </a:stretch>
        </p:blipFill>
        <p:spPr>
          <a:xfrm flipH="1">
            <a:off x="7219559" y="1454643"/>
            <a:ext cx="5376372" cy="5294499"/>
          </a:xfrm>
          <a:prstGeom prst="rect">
            <a:avLst/>
          </a:prstGeom>
        </p:spPr>
      </p:pic>
      <p:sp>
        <p:nvSpPr>
          <p:cNvPr id="7" name="Flowchart: Alternate Process 6"/>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p:cNvPicPr>
            <a:picLocks noChangeAspect="1"/>
          </p:cNvPicPr>
          <p:nvPr/>
        </p:nvPicPr>
        <p:blipFill>
          <a:blip r:embed="rId5"/>
          <a:stretch>
            <a:fillRect/>
          </a:stretch>
        </p:blipFill>
        <p:spPr>
          <a:xfrm>
            <a:off x="0" y="359596"/>
            <a:ext cx="12046740" cy="1566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265"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5"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265"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5"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a:fillRect/>
          </a:stretch>
        </p:blipFill>
        <p:spPr>
          <a:xfrm>
            <a:off x="2578825" y="2533150"/>
            <a:ext cx="3225212" cy="4505381"/>
          </a:xfrm>
          <a:prstGeom prst="rect">
            <a:avLst/>
          </a:prstGeom>
        </p:spPr>
      </p:pic>
      <p:pic>
        <p:nvPicPr>
          <p:cNvPr id="6" name="Hình ảnh 21" descr="Ảnh có chứa đồ chơi, búp bê&#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a:fillRect/>
          </a:stretch>
        </p:blipFill>
        <p:spPr>
          <a:xfrm>
            <a:off x="6263468" y="2681533"/>
            <a:ext cx="2424651" cy="42005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a:fillRect/>
          </a:stretch>
        </p:blipFill>
        <p:spPr>
          <a:xfrm>
            <a:off x="20" y="1282"/>
            <a:ext cx="12191980" cy="6856718"/>
          </a:xfrm>
          <a:prstGeom prst="rect">
            <a:avLst/>
          </a:prstGeom>
        </p:spPr>
      </p:pic>
      <p:sp>
        <p:nvSpPr>
          <p:cNvPr id="10" name="TextBox 10"/>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a:fillRect/>
          </a:stretch>
        </p:blipFill>
        <p:spPr>
          <a:xfrm flipH="1">
            <a:off x="-184239" y="3109801"/>
            <a:ext cx="2955539" cy="3607959"/>
          </a:xfrm>
          <a:prstGeom prst="rect">
            <a:avLst/>
          </a:prstGeom>
        </p:spPr>
      </p:pic>
      <p:sp>
        <p:nvSpPr>
          <p:cNvPr id="5" name="TextBox 4"/>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p:cNvPicPr>
            <a:picLocks noChangeAspect="1"/>
          </p:cNvPicPr>
          <p:nvPr/>
        </p:nvPicPr>
        <p:blipFill rotWithShape="1">
          <a:blip r:embed="rId3">
            <a:extLst>
              <a:ext uri="{28A0092B-C50C-407E-A947-70E740481C1C}">
                <a14:useLocalDpi xmlns:a14="http://schemas.microsoft.com/office/drawing/2010/main" val="0"/>
              </a:ext>
            </a:extLst>
          </a:blip>
          <a:srcRect t="14433" b="1313"/>
          <a:stretch>
            <a:fillRect/>
          </a:stretch>
        </p:blipFill>
        <p:spPr>
          <a:xfrm>
            <a:off x="20" y="1282"/>
            <a:ext cx="12191980" cy="6856718"/>
          </a:xfrm>
          <a:prstGeom prst="rect">
            <a:avLst/>
          </a:prstGeom>
        </p:spPr>
      </p:pic>
      <p:sp>
        <p:nvSpPr>
          <p:cNvPr id="7" name="Hình chữ nhật: Góc Tròn 6"/>
          <p:cNvSpPr/>
          <p:nvPr/>
        </p:nvSpPr>
        <p:spPr>
          <a:xfrm>
            <a:off x="817089" y="1294544"/>
            <a:ext cx="8176438" cy="5249130"/>
          </a:xfrm>
          <a:custGeom>
            <a:avLst/>
            <a:gdLst>
              <a:gd name="connsiteX0" fmla="*/ 0 w 8176438"/>
              <a:gd name="connsiteY0" fmla="*/ 874872 h 5249130"/>
              <a:gd name="connsiteX1" fmla="*/ 874872 w 8176438"/>
              <a:gd name="connsiteY1" fmla="*/ 0 h 5249130"/>
              <a:gd name="connsiteX2" fmla="*/ 7301566 w 8176438"/>
              <a:gd name="connsiteY2" fmla="*/ 0 h 5249130"/>
              <a:gd name="connsiteX3" fmla="*/ 8176438 w 8176438"/>
              <a:gd name="connsiteY3" fmla="*/ 874872 h 5249130"/>
              <a:gd name="connsiteX4" fmla="*/ 8176438 w 8176438"/>
              <a:gd name="connsiteY4" fmla="*/ 4374258 h 5249130"/>
              <a:gd name="connsiteX5" fmla="*/ 7301566 w 8176438"/>
              <a:gd name="connsiteY5" fmla="*/ 5249130 h 5249130"/>
              <a:gd name="connsiteX6" fmla="*/ 874872 w 8176438"/>
              <a:gd name="connsiteY6" fmla="*/ 5249130 h 5249130"/>
              <a:gd name="connsiteX7" fmla="*/ 0 w 8176438"/>
              <a:gd name="connsiteY7" fmla="*/ 4374258 h 5249130"/>
              <a:gd name="connsiteX8" fmla="*/ 0 w 8176438"/>
              <a:gd name="connsiteY8" fmla="*/ 874872 h 52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5249130" fill="none" extrusionOk="0">
                <a:moveTo>
                  <a:pt x="0" y="874872"/>
                </a:moveTo>
                <a:cubicBezTo>
                  <a:pt x="-60925" y="395482"/>
                  <a:pt x="389629" y="11723"/>
                  <a:pt x="874872" y="0"/>
                </a:cubicBezTo>
                <a:cubicBezTo>
                  <a:pt x="2029605" y="77600"/>
                  <a:pt x="6270069" y="-27269"/>
                  <a:pt x="7301566" y="0"/>
                </a:cubicBezTo>
                <a:cubicBezTo>
                  <a:pt x="7820824" y="-47595"/>
                  <a:pt x="8241539" y="410859"/>
                  <a:pt x="8176438" y="874872"/>
                </a:cubicBezTo>
                <a:cubicBezTo>
                  <a:pt x="8285438" y="1259828"/>
                  <a:pt x="8098229" y="3027957"/>
                  <a:pt x="8176438" y="4374258"/>
                </a:cubicBezTo>
                <a:cubicBezTo>
                  <a:pt x="8114651" y="4833266"/>
                  <a:pt x="7715224" y="5279790"/>
                  <a:pt x="7301566" y="5249130"/>
                </a:cubicBezTo>
                <a:cubicBezTo>
                  <a:pt x="4395557" y="5298307"/>
                  <a:pt x="2676701" y="5126428"/>
                  <a:pt x="874872" y="5249130"/>
                </a:cubicBezTo>
                <a:cubicBezTo>
                  <a:pt x="384986" y="5300649"/>
                  <a:pt x="-71652" y="4919130"/>
                  <a:pt x="0" y="4374258"/>
                </a:cubicBezTo>
                <a:cubicBezTo>
                  <a:pt x="47022" y="3668159"/>
                  <a:pt x="104569" y="1785402"/>
                  <a:pt x="0" y="874872"/>
                </a:cubicBezTo>
                <a:close/>
              </a:path>
              <a:path w="8176438" h="5249130" stroke="0" extrusionOk="0">
                <a:moveTo>
                  <a:pt x="0" y="874872"/>
                </a:moveTo>
                <a:cubicBezTo>
                  <a:pt x="37923" y="387359"/>
                  <a:pt x="412882" y="-1414"/>
                  <a:pt x="874872" y="0"/>
                </a:cubicBezTo>
                <a:cubicBezTo>
                  <a:pt x="2246403" y="-129276"/>
                  <a:pt x="5554771" y="-77778"/>
                  <a:pt x="7301566" y="0"/>
                </a:cubicBezTo>
                <a:cubicBezTo>
                  <a:pt x="7761259" y="-74871"/>
                  <a:pt x="8173195" y="410391"/>
                  <a:pt x="8176438" y="874872"/>
                </a:cubicBezTo>
                <a:cubicBezTo>
                  <a:pt x="8258037" y="1379599"/>
                  <a:pt x="8330738" y="2758291"/>
                  <a:pt x="8176438" y="4374258"/>
                </a:cubicBezTo>
                <a:cubicBezTo>
                  <a:pt x="8202637" y="4912687"/>
                  <a:pt x="7744111" y="5262940"/>
                  <a:pt x="7301566" y="5249130"/>
                </a:cubicBezTo>
                <a:cubicBezTo>
                  <a:pt x="4725649" y="5293350"/>
                  <a:pt x="3372545" y="5219748"/>
                  <a:pt x="874872" y="5249130"/>
                </a:cubicBezTo>
                <a:cubicBezTo>
                  <a:pt x="368600" y="5160396"/>
                  <a:pt x="-48649" y="4846192"/>
                  <a:pt x="0" y="4374258"/>
                </a:cubicBezTo>
                <a:cubicBezTo>
                  <a:pt x="-159954" y="2914834"/>
                  <a:pt x="22140" y="1920026"/>
                  <a:pt x="0" y="874872"/>
                </a:cubicBezTo>
                <a:close/>
              </a:path>
            </a:pathLst>
          </a:custGeom>
          <a:solidFill>
            <a:schemeClr val="lt1"/>
          </a:solidFill>
          <a:ln w="76200">
            <a:solidFill>
              <a:schemeClr val="accent2">
                <a:lumMod val="60000"/>
                <a:lumOff val="4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a:fillRect/>
          </a:stretch>
        </p:blipFill>
        <p:spPr>
          <a:xfrm flipH="1">
            <a:off x="7878515" y="3429000"/>
            <a:ext cx="5043459" cy="3561091"/>
          </a:xfrm>
          <a:prstGeom prst="rect">
            <a:avLst/>
          </a:prstGeom>
        </p:spPr>
      </p:pic>
      <p:sp>
        <p:nvSpPr>
          <p:cNvPr id="2" name="TextBox 1"/>
          <p:cNvSpPr txBox="1"/>
          <p:nvPr/>
        </p:nvSpPr>
        <p:spPr>
          <a:xfrm>
            <a:off x="1419226" y="2589087"/>
            <a:ext cx="743902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nl-NL"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đề tuần 26: </a:t>
            </a:r>
          </a:p>
          <a:p>
            <a:pPr marL="0" marR="0" lvl="0" indent="0" algn="ctr" defTabSz="914400" rtl="0" eaLnBrk="1" fontAlgn="auto" latinLnBrk="0" hangingPunct="1">
              <a:lnSpc>
                <a:spcPct val="100000"/>
              </a:lnSpc>
              <a:spcBef>
                <a:spcPts val="0"/>
              </a:spcBef>
              <a:spcAft>
                <a:spcPts val="0"/>
              </a:spcAft>
              <a:buClrTx/>
              <a:buSzTx/>
              <a:buFontTx/>
              <a:buNone/>
              <a:defRPr/>
            </a:pPr>
            <a:r>
              <a:rPr kumimoji="0" lang="nl-NL" sz="5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Uống nước nhớ nguồn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10" presetClass="entr" presetSubtype="0"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p:cNvSpPr/>
          <p:nvPr/>
        </p:nvSpPr>
        <p:spPr>
          <a:xfrm>
            <a:off x="608134" y="1290148"/>
            <a:ext cx="8506106" cy="2272202"/>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srgbClr val="00B050"/>
                </a:solidFill>
                <a:latin typeface="Calibri" panose="020F0502020204030204"/>
              </a:rPr>
              <a:t>Hoạt động 3: Chia sẻ  thông tin về gia đình thương binh, liệt sĩ và người có công với cách mạng  mình tìm hiểu </a:t>
            </a:r>
            <a:endParaRPr kumimoji="0" lang="vi-VN" sz="4000" b="1" i="0" u="none" strike="noStrike" kern="1200" cap="none" spc="0" normalizeH="0" baseline="0" noProof="0" dirty="0" err="1">
              <a:ln>
                <a:noFill/>
              </a:ln>
              <a:solidFill>
                <a:srgbClr val="00B050"/>
              </a:solidFill>
              <a:effectLst/>
              <a:uLnTx/>
              <a:uFillTx/>
              <a:latin typeface="Calibri" panose="020F0502020204030204"/>
            </a:endParaRPr>
          </a:p>
        </p:txBody>
      </p:sp>
      <p:pic>
        <p:nvPicPr>
          <p:cNvPr id="3" name="Picture 2"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p:cNvPicPr>
            <a:picLocks noChangeAspect="1"/>
          </p:cNvPicPr>
          <p:nvPr/>
        </p:nvPicPr>
        <p:blipFill rotWithShape="1">
          <a:blip r:embed="rId2">
            <a:extLst>
              <a:ext uri="{28A0092B-C50C-407E-A947-70E740481C1C}">
                <a14:useLocalDpi xmlns:a14="http://schemas.microsoft.com/office/drawing/2010/main" val="0"/>
              </a:ext>
            </a:extLst>
          </a:blip>
          <a:srcRect t="14433" b="1313"/>
          <a:stretch>
            <a:fillRect/>
          </a:stretch>
        </p:blipFill>
        <p:spPr>
          <a:xfrm>
            <a:off x="20" y="1282"/>
            <a:ext cx="12191980" cy="6856718"/>
          </a:xfrm>
          <a:prstGeom prst="rect">
            <a:avLst/>
          </a:prstGeom>
        </p:spPr>
      </p:pic>
      <p:sp>
        <p:nvSpPr>
          <p:cNvPr id="4" name="Rectangle: Rounded Corners 3"/>
          <p:cNvSpPr/>
          <p:nvPr/>
        </p:nvSpPr>
        <p:spPr>
          <a:xfrm>
            <a:off x="419618" y="195209"/>
            <a:ext cx="11455505" cy="62466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819149" y="-1"/>
            <a:ext cx="10525125" cy="1718088"/>
            <a:chOff x="304800" y="2057400"/>
            <a:chExt cx="8452053" cy="2062165"/>
          </a:xfrm>
        </p:grpSpPr>
        <p:pic>
          <p:nvPicPr>
            <p:cNvPr id="14"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p:cNvSpPr txBox="1"/>
            <p:nvPr/>
          </p:nvSpPr>
          <p:spPr>
            <a:xfrm>
              <a:off x="906836" y="2287399"/>
              <a:ext cx="7381222" cy="1662364"/>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ác nhóm trình bày kết quả thu thập thông tin về gia đình thương binh, liệt sĩ hoặc gia đình có công với cách mạng ở địa phương:</a:t>
              </a:r>
            </a:p>
          </p:txBody>
        </p:sp>
      </p:grpSp>
      <p:sp>
        <p:nvSpPr>
          <p:cNvPr id="2" name="TextBox 1"/>
          <p:cNvSpPr txBox="1"/>
          <p:nvPr/>
        </p:nvSpPr>
        <p:spPr>
          <a:xfrm>
            <a:off x="1333500" y="2333625"/>
            <a:ext cx="9858375" cy="2990562"/>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ü"/>
            </a:pPr>
            <a:r>
              <a:rPr lang="vi-VN" sz="3600" b="0" i="0" u="none" strike="noStrike" dirty="0">
                <a:solidFill>
                  <a:srgbClr val="FF0000"/>
                </a:solidFill>
                <a:effectLst/>
                <a:latin typeface="Calibri" panose="020F0502020204030204" pitchFamily="34" charset="0"/>
                <a:cs typeface="Calibri" panose="020F0502020204030204" pitchFamily="34" charset="0"/>
              </a:rPr>
              <a:t>Cách thức lấy thông tin.</a:t>
            </a:r>
            <a:endParaRPr lang="vi-VN" sz="3600" b="0" dirty="0">
              <a:solidFill>
                <a:srgbClr val="FF000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Wingdings" panose="05000000000000000000" pitchFamily="2" charset="2"/>
              <a:buChar char="ü"/>
            </a:pPr>
            <a:r>
              <a:rPr lang="vi-VN" sz="3600" b="0" i="0" u="none" strike="noStrike" dirty="0">
                <a:solidFill>
                  <a:srgbClr val="FF0000"/>
                </a:solidFill>
                <a:effectLst/>
                <a:latin typeface="Calibri" panose="020F0502020204030204" pitchFamily="34" charset="0"/>
                <a:cs typeface="Calibri" panose="020F0502020204030204" pitchFamily="34" charset="0"/>
              </a:rPr>
              <a:t>Ấn tượng của các thành viên khi thu thập thông tin về các gia đình.</a:t>
            </a:r>
            <a:endParaRPr lang="vi-VN" sz="3600" b="0" dirty="0">
              <a:solidFill>
                <a:srgbClr val="FF000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Wingdings" panose="05000000000000000000" pitchFamily="2" charset="2"/>
              <a:buChar char="ü"/>
            </a:pPr>
            <a:r>
              <a:rPr lang="vi-VN" sz="3600" b="0" i="0" u="none" strike="noStrike" dirty="0">
                <a:solidFill>
                  <a:srgbClr val="FF0000"/>
                </a:solidFill>
                <a:effectLst/>
                <a:latin typeface="Calibri" panose="020F0502020204030204" pitchFamily="34" charset="0"/>
                <a:cs typeface="Calibri" panose="020F0502020204030204" pitchFamily="34" charset="0"/>
              </a:rPr>
              <a:t>Cảm xúc khi được lắng nghe câu chuyện về các nhân vật.</a:t>
            </a:r>
            <a:endParaRPr lang="vi-VN" sz="3600" b="0" dirty="0">
              <a:solidFill>
                <a:srgbClr val="FF0000"/>
              </a:solidFill>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33" name="Picture 132"/>
          <p:cNvPicPr>
            <a:picLocks noChangeAspect="1"/>
          </p:cNvPicPr>
          <p:nvPr/>
        </p:nvPicPr>
        <p:blipFill>
          <a:blip r:embed="rId3"/>
          <a:stretch>
            <a:fillRect/>
          </a:stretch>
        </p:blipFill>
        <p:spPr>
          <a:xfrm>
            <a:off x="5340626" y="2183000"/>
            <a:ext cx="5358848" cy="29872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wipe(down)">
                                      <p:cBhvr>
                                        <p:cTn id="1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p:cNvPicPr>
            <a:picLocks noChangeAspect="1"/>
          </p:cNvPicPr>
          <p:nvPr/>
        </p:nvPicPr>
        <p:blipFill rotWithShape="1">
          <a:blip r:embed="rId2">
            <a:extLst>
              <a:ext uri="{28A0092B-C50C-407E-A947-70E740481C1C}">
                <a14:useLocalDpi xmlns:a14="http://schemas.microsoft.com/office/drawing/2010/main" val="0"/>
              </a:ext>
            </a:extLst>
          </a:blip>
          <a:srcRect t="14433" b="1313"/>
          <a:stretch>
            <a:fillRect/>
          </a:stretch>
        </p:blipFill>
        <p:spPr>
          <a:xfrm>
            <a:off x="20" y="1282"/>
            <a:ext cx="12191980" cy="6856718"/>
          </a:xfrm>
          <a:prstGeom prst="rect">
            <a:avLst/>
          </a:prstGeom>
        </p:spPr>
      </p:pic>
      <p:sp>
        <p:nvSpPr>
          <p:cNvPr id="4" name="Rectangle: Rounded Corners 3"/>
          <p:cNvSpPr/>
          <p:nvPr/>
        </p:nvSpPr>
        <p:spPr>
          <a:xfrm>
            <a:off x="419618" y="195209"/>
            <a:ext cx="11455505" cy="62466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819149" y="-1"/>
            <a:ext cx="10525125" cy="1371601"/>
            <a:chOff x="304800" y="2057400"/>
            <a:chExt cx="8452053" cy="2062165"/>
          </a:xfrm>
        </p:grpSpPr>
        <p:pic>
          <p:nvPicPr>
            <p:cNvPr id="14"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p:cNvSpPr txBox="1"/>
            <p:nvPr/>
          </p:nvSpPr>
          <p:spPr>
            <a:xfrm>
              <a:off x="906836" y="2287399"/>
              <a:ext cx="7381222" cy="1292950"/>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ựa chọn một gia đình trong số đó để 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hiện hoạt động đền ơn đáp nghĩa:</a:t>
              </a:r>
            </a:p>
          </p:txBody>
        </p:sp>
      </p:grpSp>
      <p:sp>
        <p:nvSpPr>
          <p:cNvPr id="2" name="TextBox 1"/>
          <p:cNvSpPr txBox="1"/>
          <p:nvPr/>
        </p:nvSpPr>
        <p:spPr>
          <a:xfrm>
            <a:off x="1333500" y="2333625"/>
            <a:ext cx="9858375" cy="1818447"/>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ü"/>
            </a:pPr>
            <a:r>
              <a:rPr lang="vi-VN" sz="3600" dirty="0">
                <a:solidFill>
                  <a:srgbClr val="FF0000"/>
                </a:solidFill>
                <a:latin typeface="Calibri" panose="020F0502020204030204" pitchFamily="34" charset="0"/>
                <a:cs typeface="Calibri" panose="020F0502020204030204" pitchFamily="34" charset="0"/>
              </a:rPr>
              <a:t>Nêu lí do lựa chọn gia đình đó.</a:t>
            </a:r>
          </a:p>
          <a:p>
            <a:pPr marL="457200" lvl="0" indent="-457200" algn="just">
              <a:spcAft>
                <a:spcPts val="500"/>
              </a:spcAft>
              <a:buFont typeface="Wingdings" panose="05000000000000000000" pitchFamily="2" charset="2"/>
              <a:buChar char="ü"/>
            </a:pPr>
            <a:r>
              <a:rPr lang="vi-VN" sz="3600" dirty="0">
                <a:solidFill>
                  <a:srgbClr val="FF0000"/>
                </a:solidFill>
                <a:latin typeface="Calibri" panose="020F0502020204030204" pitchFamily="34" charset="0"/>
                <a:cs typeface="Calibri" panose="020F0502020204030204" pitchFamily="34" charset="0"/>
              </a:rPr>
              <a:t>Hoạt động đền ơn đáp nghĩa nhóm dự kiến thực hiện.</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p:cNvPicPr>
            <a:picLocks noChangeAspect="1"/>
          </p:cNvPicPr>
          <p:nvPr/>
        </p:nvPicPr>
        <p:blipFill rotWithShape="1">
          <a:blip r:embed="rId2">
            <a:extLst>
              <a:ext uri="{28A0092B-C50C-407E-A947-70E740481C1C}">
                <a14:useLocalDpi xmlns:a14="http://schemas.microsoft.com/office/drawing/2010/main" val="0"/>
              </a:ext>
            </a:extLst>
          </a:blip>
          <a:srcRect t="14433" b="1313"/>
          <a:stretch>
            <a:fillRect/>
          </a:stretch>
        </p:blipFill>
        <p:spPr>
          <a:xfrm>
            <a:off x="20" y="1282"/>
            <a:ext cx="12191980" cy="6856718"/>
          </a:xfrm>
          <a:prstGeom prst="rect">
            <a:avLst/>
          </a:prstGeom>
        </p:spPr>
      </p:pic>
      <p:sp>
        <p:nvSpPr>
          <p:cNvPr id="4" name="Rectangle: Rounded Corners 3"/>
          <p:cNvSpPr/>
          <p:nvPr/>
        </p:nvSpPr>
        <p:spPr>
          <a:xfrm>
            <a:off x="419618" y="195209"/>
            <a:ext cx="11455505" cy="62466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562193" y="2908517"/>
            <a:ext cx="4544063" cy="3413728"/>
            <a:chOff x="664935" y="3237290"/>
            <a:chExt cx="4544063" cy="3413728"/>
          </a:xfrm>
        </p:grpSpPr>
        <p:pic>
          <p:nvPicPr>
            <p:cNvPr id="5" name="Picture 14"/>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
        <p:nvSpPr>
          <p:cNvPr id="13" name="TextBox 12"/>
          <p:cNvSpPr txBox="1"/>
          <p:nvPr/>
        </p:nvSpPr>
        <p:spPr>
          <a:xfrm>
            <a:off x="5250095" y="1047965"/>
            <a:ext cx="6308332" cy="4524315"/>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Nhóm em định làm cây từ những vật liệu gì?</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Cây của nhóm em là cây 3D hay 2D?</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Mô tả cách các em sẽ cùng làm với nhau?</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Dự kiến phân công công việc của nhóm như thế nào?</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arn(inVertic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barn(inVertical)">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p:cNvSpPr/>
          <p:nvPr/>
        </p:nvSpPr>
        <p:spPr>
          <a:xfrm>
            <a:off x="608134" y="1290148"/>
            <a:ext cx="8506106" cy="2272202"/>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srgbClr val="00B050"/>
                </a:solidFill>
                <a:latin typeface="Calibri" panose="020F0502020204030204"/>
              </a:rPr>
              <a:t>Hoạt động 4. Lập kế hoạch thực hiện hoạt động đền ơn đáp nghĩa và giáo dục truyền thống ở địa phương.</a:t>
            </a:r>
            <a:endParaRPr kumimoji="0" lang="vi-VN" sz="4000" b="1" i="0" u="none" strike="noStrike" kern="1200" cap="none" spc="0" normalizeH="0" baseline="0" noProof="0" dirty="0" err="1">
              <a:ln>
                <a:noFill/>
              </a:ln>
              <a:solidFill>
                <a:srgbClr val="00B050"/>
              </a:solidFill>
              <a:effectLst/>
              <a:uLnTx/>
              <a:uFillTx/>
              <a:latin typeface="Calibri" panose="020F0502020204030204"/>
              <a:ea typeface="+mn-ea"/>
              <a:cs typeface="+mn-cs"/>
            </a:endParaRPr>
          </a:p>
        </p:txBody>
      </p:sp>
      <p:pic>
        <p:nvPicPr>
          <p:cNvPr id="3" name="Picture 2"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p:cNvPicPr>
            <a:picLocks noChangeAspect="1"/>
          </p:cNvPicPr>
          <p:nvPr/>
        </p:nvPicPr>
        <p:blipFill rotWithShape="1">
          <a:blip r:embed="rId2">
            <a:extLst>
              <a:ext uri="{28A0092B-C50C-407E-A947-70E740481C1C}">
                <a14:useLocalDpi xmlns:a14="http://schemas.microsoft.com/office/drawing/2010/main" val="0"/>
              </a:ext>
            </a:extLst>
          </a:blip>
          <a:srcRect t="14433" b="1313"/>
          <a:stretch>
            <a:fillRect/>
          </a:stretch>
        </p:blipFill>
        <p:spPr>
          <a:xfrm>
            <a:off x="20" y="1282"/>
            <a:ext cx="12191980" cy="6856718"/>
          </a:xfrm>
          <a:prstGeom prst="rect">
            <a:avLst/>
          </a:prstGeom>
        </p:spPr>
      </p:pic>
      <p:sp>
        <p:nvSpPr>
          <p:cNvPr id="4" name="Rectangle: Rounded Corners 3"/>
          <p:cNvSpPr/>
          <p:nvPr/>
        </p:nvSpPr>
        <p:spPr>
          <a:xfrm>
            <a:off x="419618" y="195209"/>
            <a:ext cx="11455505" cy="62466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819149" y="-1"/>
            <a:ext cx="10525125" cy="1352551"/>
            <a:chOff x="304800" y="2057400"/>
            <a:chExt cx="8452053" cy="2062165"/>
          </a:xfrm>
        </p:grpSpPr>
        <p:pic>
          <p:nvPicPr>
            <p:cNvPr id="14"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p:cNvSpPr txBox="1"/>
            <p:nvPr/>
          </p:nvSpPr>
          <p:spPr>
            <a:xfrm>
              <a:off x="906836" y="2287399"/>
              <a:ext cx="7381222" cy="1292950"/>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Đề</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xuất</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các</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hoạt</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đền</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ơn</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đáp</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nghĩa</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và</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giáo</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dục</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truyền</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thống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ở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địa</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phương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cùng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cộng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đồng</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6" name="Picture 5"/>
          <p:cNvPicPr>
            <a:picLocks noChangeAspect="1"/>
          </p:cNvPicPr>
          <p:nvPr/>
        </p:nvPicPr>
        <p:blipFill>
          <a:blip r:embed="rId5"/>
          <a:stretch>
            <a:fillRect/>
          </a:stretch>
        </p:blipFill>
        <p:spPr>
          <a:xfrm>
            <a:off x="881062" y="1938337"/>
            <a:ext cx="10376792" cy="27098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p:cNvPicPr>
            <a:picLocks noChangeAspect="1"/>
          </p:cNvPicPr>
          <p:nvPr/>
        </p:nvPicPr>
        <p:blipFill rotWithShape="1">
          <a:blip r:embed="rId2">
            <a:extLst>
              <a:ext uri="{28A0092B-C50C-407E-A947-70E740481C1C}">
                <a14:useLocalDpi xmlns:a14="http://schemas.microsoft.com/office/drawing/2010/main" val="0"/>
              </a:ext>
            </a:extLst>
          </a:blip>
          <a:srcRect t="14433" b="1313"/>
          <a:stretch>
            <a:fillRect/>
          </a:stretch>
        </p:blipFill>
        <p:spPr>
          <a:xfrm>
            <a:off x="20" y="1282"/>
            <a:ext cx="12191980" cy="6856718"/>
          </a:xfrm>
          <a:prstGeom prst="rect">
            <a:avLst/>
          </a:prstGeom>
        </p:spPr>
      </p:pic>
      <p:sp>
        <p:nvSpPr>
          <p:cNvPr id="4" name="Rectangle: Rounded Corners 3"/>
          <p:cNvSpPr/>
          <p:nvPr/>
        </p:nvSpPr>
        <p:spPr>
          <a:xfrm>
            <a:off x="419618" y="195209"/>
            <a:ext cx="11455505" cy="62466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1323975" y="0"/>
            <a:ext cx="9705974" cy="914401"/>
            <a:chOff x="304800" y="2057400"/>
            <a:chExt cx="8452053" cy="2062165"/>
          </a:xfrm>
        </p:grpSpPr>
        <p:pic>
          <p:nvPicPr>
            <p:cNvPr id="14"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p:cNvSpPr txBox="1"/>
            <p:nvPr/>
          </p:nvSpPr>
          <p:spPr>
            <a:xfrm>
              <a:off x="906836" y="2287399"/>
              <a:ext cx="7381222" cy="891576"/>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Lựa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chọn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để</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kế</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hoạch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cụ</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thể</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5" name="Picture 4"/>
          <p:cNvPicPr>
            <a:picLocks noChangeAspect="1"/>
          </p:cNvPicPr>
          <p:nvPr/>
        </p:nvPicPr>
        <p:blipFill>
          <a:blip r:embed="rId5"/>
          <a:stretch>
            <a:fillRect/>
          </a:stretch>
        </p:blipFill>
        <p:spPr>
          <a:xfrm>
            <a:off x="1790699" y="1162050"/>
            <a:ext cx="8739031" cy="472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a:fillRect/>
          </a:stretch>
        </p:blipFill>
        <p:spPr>
          <a:xfrm>
            <a:off x="0" y="0"/>
            <a:ext cx="12192000" cy="6858000"/>
          </a:xfrm>
          <a:prstGeom prst="rect">
            <a:avLst/>
          </a:prstGeom>
        </p:spPr>
      </p:pic>
      <p:pic>
        <p:nvPicPr>
          <p:cNvPr id="5" name="Picture 4"/>
          <p:cNvPicPr>
            <a:picLocks noChangeAspect="1"/>
          </p:cNvPicPr>
          <p:nvPr/>
        </p:nvPicPr>
        <p:blipFill>
          <a:blip r:embed="rId3"/>
          <a:stretch>
            <a:fillRect/>
          </a:stretch>
        </p:blipFill>
        <p:spPr>
          <a:xfrm>
            <a:off x="6456670" y="810266"/>
            <a:ext cx="3145809" cy="2780017"/>
          </a:xfrm>
          <a:prstGeom prst="rect">
            <a:avLst/>
          </a:prstGeom>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21666" y="3355254"/>
            <a:ext cx="3850005" cy="3850005"/>
          </a:xfrm>
          <a:prstGeom prst="rect">
            <a:avLst/>
          </a:prstGeom>
        </p:spPr>
      </p:pic>
      <p:pic>
        <p:nvPicPr>
          <p:cNvPr id="2050" name="Picture 2" descr="Happy Cute Little Kid Boy With Light Idea | Kids cartoon characters, Little  kids, Art drawings for kid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9274" l="9904" r="89936">
                        <a14:foregroundMark x1="38498" y1="29608" x2="38498" y2="35849"/>
                        <a14:foregroundMark x1="51917" y1="28447" x2="51597" y2="36720"/>
                        <a14:foregroundMark x1="38019" y1="83745" x2="32109" y2="92598"/>
                        <a14:foregroundMark x1="50160" y1="85051" x2="57827" y2="93033"/>
                        <a14:foregroundMark x1="37540" y1="26560" x2="37540" y2="30914"/>
                        <a14:foregroundMark x1="35144" y1="28447" x2="38978" y2="39187"/>
                        <a14:foregroundMark x1="42173" y1="46299" x2="40735" y2="61684"/>
                        <a14:foregroundMark x1="36581" y1="46299" x2="38658" y2="52685"/>
                        <a14:foregroundMark x1="50160" y1="45428" x2="50160" y2="53411"/>
                        <a14:foregroundMark x1="22204" y1="49057" x2="30671" y2="50653"/>
                        <a14:foregroundMark x1="21885" y1="48186" x2="23802" y2="48186"/>
                        <a14:foregroundMark x1="21885" y1="48621" x2="19808" y2="51669"/>
                      </a14:backgroundRemoval>
                    </a14:imgEffect>
                  </a14:imgLayer>
                </a14:imgProps>
              </a:ext>
              <a:ext uri="{28A0092B-C50C-407E-A947-70E740481C1C}">
                <a14:useLocalDpi xmlns:a14="http://schemas.microsoft.com/office/drawing/2010/main" val="0"/>
              </a:ext>
            </a:extLst>
          </a:blip>
          <a:srcRect/>
          <a:stretch>
            <a:fillRect/>
          </a:stretch>
        </p:blipFill>
        <p:spPr bwMode="auto">
          <a:xfrm>
            <a:off x="630838" y="2059043"/>
            <a:ext cx="4360155" cy="479895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4"/>
          <p:cNvSpPr/>
          <p:nvPr/>
        </p:nvSpPr>
        <p:spPr>
          <a:xfrm flipH="1">
            <a:off x="3791514" y="352425"/>
            <a:ext cx="7857559" cy="45434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V</a:t>
            </a:r>
            <a:r>
              <a:rPr lang="vi-VN" sz="3600" b="1" dirty="0">
                <a:solidFill>
                  <a:prstClr val="black"/>
                </a:solidFill>
                <a:latin typeface="Calibri" panose="020F0502020204030204" pitchFamily="34" charset="0"/>
                <a:cs typeface="Calibri" panose="020F0502020204030204" pitchFamily="34" charset="0"/>
              </a:rPr>
              <a:t>ề nhà cùng với người thân:</a:t>
            </a:r>
          </a:p>
          <a:p>
            <a:pPr marL="571500" lvl="0" indent="-571500" algn="just">
              <a:buFont typeface="Wingdings" panose="05000000000000000000" pitchFamily="2" charset="2"/>
              <a:buChar char="q"/>
            </a:pPr>
            <a:r>
              <a:rPr lang="vi-VN" sz="3600" dirty="0">
                <a:solidFill>
                  <a:prstClr val="black"/>
                </a:solidFill>
                <a:latin typeface="Calibri" panose="020F0502020204030204" pitchFamily="34" charset="0"/>
                <a:cs typeface="Calibri" panose="020F0502020204030204" pitchFamily="34" charset="0"/>
              </a:rPr>
              <a:t>Suy nghĩ và thảo luận với người thân vê những việc cần làm để hưởng ứng phong trào đền ơn đáp nghĩa.</a:t>
            </a:r>
          </a:p>
          <a:p>
            <a:pPr marL="571500" lvl="0" indent="-571500" algn="just">
              <a:buFont typeface="Wingdings" panose="05000000000000000000" pitchFamily="2" charset="2"/>
              <a:buChar char="q"/>
            </a:pPr>
            <a:r>
              <a:rPr lang="vi-VN" sz="3600" dirty="0">
                <a:solidFill>
                  <a:prstClr val="black"/>
                </a:solidFill>
                <a:latin typeface="Calibri" panose="020F0502020204030204" pitchFamily="34" charset="0"/>
                <a:cs typeface="Calibri" panose="020F0502020204030204" pitchFamily="34" charset="0"/>
              </a:rPr>
              <a:t>Tiếp tục những việc làm đáng tự hào của bản thân về hoạt động đền ơn đáp nghĩa.</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530667" cy="6876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4"/>
          <a:srcRect t="27083" b="45000"/>
          <a:stretch>
            <a:fillRect/>
          </a:stretch>
        </p:blipFill>
        <p:spPr>
          <a:xfrm>
            <a:off x="-15760" y="-1"/>
            <a:ext cx="12192000" cy="6858001"/>
          </a:xfrm>
          <a:prstGeom prst="rect">
            <a:avLst/>
          </a:prstGeom>
          <a:noFill/>
          <a:ln>
            <a:noFill/>
          </a:ln>
        </p:spPr>
      </p:pic>
      <p:pic>
        <p:nvPicPr>
          <p:cNvPr id="1026" name="Picture 2" descr="Góc chia sẻ: Ý nghĩa của tục ngữ ăn quả nhớ kẻ trồng câ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699" y="1074182"/>
            <a:ext cx="9210675" cy="4528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1800" y="142875"/>
            <a:ext cx="6343650" cy="707886"/>
          </a:xfrm>
          <a:prstGeom prst="rect">
            <a:avLst/>
          </a:prstGeom>
          <a:noFill/>
        </p:spPr>
        <p:txBody>
          <a:bodyPr wrap="square" rtlCol="0">
            <a:spAutoFit/>
          </a:bodyPr>
          <a:lstStyle/>
          <a:p>
            <a:r>
              <a:rPr lang="en-US" sz="4000" dirty="0" err="1"/>
              <a:t>Đây</a:t>
            </a:r>
            <a:r>
              <a:rPr lang="en-US" sz="4000" dirty="0"/>
              <a:t> </a:t>
            </a:r>
            <a:r>
              <a:rPr lang="en-US" sz="4000" dirty="0" err="1"/>
              <a:t>là</a:t>
            </a:r>
            <a:r>
              <a:rPr lang="en-US" sz="4000" dirty="0"/>
              <a:t> </a:t>
            </a:r>
            <a:r>
              <a:rPr lang="en-US" sz="4000" dirty="0" err="1"/>
              <a:t>câu</a:t>
            </a:r>
            <a:r>
              <a:rPr lang="en-US" sz="4000" dirty="0"/>
              <a:t> </a:t>
            </a:r>
            <a:r>
              <a:rPr lang="en-US" sz="4000" dirty="0" err="1"/>
              <a:t>tục</a:t>
            </a:r>
            <a:r>
              <a:rPr lang="en-US" sz="4000" dirty="0"/>
              <a:t> </a:t>
            </a:r>
            <a:r>
              <a:rPr lang="en-US" sz="4000" dirty="0" err="1"/>
              <a:t>ngữ</a:t>
            </a:r>
            <a:r>
              <a:rPr lang="en-US" sz="4000" dirty="0"/>
              <a:t> </a:t>
            </a:r>
            <a:r>
              <a:rPr lang="en-US" sz="4000" dirty="0" err="1"/>
              <a:t>nào</a:t>
            </a:r>
            <a:r>
              <a:rPr lang="en-US" sz="4000" dirty="0"/>
              <a:t>?</a:t>
            </a:r>
          </a:p>
        </p:txBody>
      </p:sp>
      <p:grpSp>
        <p:nvGrpSpPr>
          <p:cNvPr id="3" name="Group 2"/>
          <p:cNvGrpSpPr/>
          <p:nvPr/>
        </p:nvGrpSpPr>
        <p:grpSpPr>
          <a:xfrm>
            <a:off x="1028700" y="5657849"/>
            <a:ext cx="9791700" cy="904875"/>
            <a:chOff x="1359003" y="989202"/>
            <a:chExt cx="9003416" cy="2185143"/>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359003" y="989202"/>
              <a:ext cx="9003416" cy="2185143"/>
            </a:xfrm>
            <a:prstGeom prst="rect">
              <a:avLst/>
            </a:prstGeom>
          </p:spPr>
        </p:pic>
        <p:sp>
          <p:nvSpPr>
            <p:cNvPr id="5" name="Rectangle 4"/>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dirty="0" err="1">
                  <a:solidFill>
                    <a:srgbClr val="002060"/>
                  </a:solidFill>
                  <a:latin typeface="Calibri" panose="020F0502020204030204"/>
                </a:rPr>
                <a:t>Đáp</a:t>
              </a:r>
              <a:r>
                <a:rPr lang="en-US" sz="4800" dirty="0">
                  <a:solidFill>
                    <a:srgbClr val="002060"/>
                  </a:solidFill>
                  <a:latin typeface="Calibri" panose="020F0502020204030204"/>
                </a:rPr>
                <a:t> </a:t>
              </a:r>
              <a:r>
                <a:rPr lang="en-US" sz="4800" dirty="0" err="1">
                  <a:solidFill>
                    <a:srgbClr val="002060"/>
                  </a:solidFill>
                  <a:latin typeface="Calibri" panose="020F0502020204030204"/>
                </a:rPr>
                <a:t>án</a:t>
              </a:r>
              <a:r>
                <a:rPr lang="en-US" sz="4800" dirty="0">
                  <a:solidFill>
                    <a:srgbClr val="002060"/>
                  </a:solidFill>
                  <a:latin typeface="Calibri" panose="020F0502020204030204"/>
                </a:rPr>
                <a:t>: </a:t>
              </a:r>
              <a:r>
                <a:rPr lang="en-US" sz="4800" dirty="0" err="1">
                  <a:solidFill>
                    <a:srgbClr val="002060"/>
                  </a:solidFill>
                  <a:latin typeface="Calibri" panose="020F0502020204030204"/>
                </a:rPr>
                <a:t>Ăn</a:t>
              </a:r>
              <a:r>
                <a:rPr lang="en-US" sz="4800" dirty="0">
                  <a:solidFill>
                    <a:srgbClr val="002060"/>
                  </a:solidFill>
                  <a:latin typeface="Calibri" panose="020F0502020204030204"/>
                </a:rPr>
                <a:t> </a:t>
              </a:r>
              <a:r>
                <a:rPr lang="en-US" sz="4800" dirty="0" err="1">
                  <a:solidFill>
                    <a:srgbClr val="002060"/>
                  </a:solidFill>
                  <a:latin typeface="Calibri" panose="020F0502020204030204"/>
                </a:rPr>
                <a:t>quả</a:t>
              </a:r>
              <a:r>
                <a:rPr lang="en-US" sz="4800" dirty="0">
                  <a:solidFill>
                    <a:srgbClr val="002060"/>
                  </a:solidFill>
                  <a:latin typeface="Calibri" panose="020F0502020204030204"/>
                </a:rPr>
                <a:t> </a:t>
              </a:r>
              <a:r>
                <a:rPr lang="en-US" sz="4800" dirty="0" err="1">
                  <a:solidFill>
                    <a:srgbClr val="002060"/>
                  </a:solidFill>
                  <a:latin typeface="Calibri" panose="020F0502020204030204"/>
                </a:rPr>
                <a:t>nhớ</a:t>
              </a:r>
              <a:r>
                <a:rPr lang="en-US" sz="4800" dirty="0">
                  <a:solidFill>
                    <a:srgbClr val="002060"/>
                  </a:solidFill>
                  <a:latin typeface="Calibri" panose="020F0502020204030204"/>
                </a:rPr>
                <a:t> </a:t>
              </a:r>
              <a:r>
                <a:rPr lang="en-US" sz="4800" dirty="0" err="1">
                  <a:solidFill>
                    <a:srgbClr val="002060"/>
                  </a:solidFill>
                  <a:latin typeface="Calibri" panose="020F0502020204030204"/>
                </a:rPr>
                <a:t>kẻ</a:t>
              </a:r>
              <a:r>
                <a:rPr lang="en-US" sz="4800" dirty="0">
                  <a:solidFill>
                    <a:srgbClr val="002060"/>
                  </a:solidFill>
                  <a:latin typeface="Calibri" panose="020F0502020204030204"/>
                </a:rPr>
                <a:t> </a:t>
              </a:r>
              <a:r>
                <a:rPr lang="en-US" sz="4800" dirty="0" err="1">
                  <a:solidFill>
                    <a:srgbClr val="002060"/>
                  </a:solidFill>
                  <a:latin typeface="Calibri" panose="020F0502020204030204"/>
                </a:rPr>
                <a:t>trồng</a:t>
              </a:r>
              <a:r>
                <a:rPr lang="en-US" sz="4800" dirty="0">
                  <a:solidFill>
                    <a:srgbClr val="002060"/>
                  </a:solidFill>
                  <a:latin typeface="Calibri" panose="020F0502020204030204"/>
                </a:rPr>
                <a:t> </a:t>
              </a:r>
              <a:r>
                <a:rPr lang="en-US" sz="4800" dirty="0" err="1">
                  <a:solidFill>
                    <a:srgbClr val="002060"/>
                  </a:solidFill>
                  <a:latin typeface="Calibri" panose="020F0502020204030204"/>
                </a:rPr>
                <a:t>cây</a:t>
              </a:r>
              <a:endPar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srcRect t="27083" b="45000"/>
          <a:stretch>
            <a:fillRect/>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srcRect/>
          <a:stretch>
            <a:fillRect/>
          </a:stretch>
        </p:blipFill>
        <p:spPr>
          <a:xfrm>
            <a:off x="9643857" y="462"/>
            <a:ext cx="2548349" cy="2542252"/>
          </a:xfrm>
          <a:prstGeom prst="rect">
            <a:avLst/>
          </a:prstGeom>
          <a:noFill/>
          <a:ln>
            <a:noFill/>
          </a:ln>
        </p:spPr>
      </p:pic>
      <p:grpSp>
        <p:nvGrpSpPr>
          <p:cNvPr id="1267" name="Google Shape;1267;p29"/>
          <p:cNvGrpSpPr/>
          <p:nvPr/>
        </p:nvGrpSpPr>
        <p:grpSpPr>
          <a:xfrm>
            <a:off x="2012373" y="350464"/>
            <a:ext cx="9701349" cy="5188993"/>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11" name="Picture 10"/>
          <p:cNvPicPr>
            <a:picLocks noChangeAspect="1"/>
          </p:cNvPicPr>
          <p:nvPr/>
        </p:nvPicPr>
        <p:blipFill>
          <a:blip r:embed="rId5"/>
          <a:stretch>
            <a:fillRect/>
          </a:stretch>
        </p:blipFill>
        <p:spPr>
          <a:xfrm>
            <a:off x="15760" y="3094951"/>
            <a:ext cx="2372404" cy="3580820"/>
          </a:xfrm>
          <a:prstGeom prst="rect">
            <a:avLst/>
          </a:prstGeom>
        </p:spPr>
      </p:pic>
      <p:sp>
        <p:nvSpPr>
          <p:cNvPr id="15" name="Google Shape;1270;p29"/>
          <p:cNvSpPr txBox="1"/>
          <p:nvPr/>
        </p:nvSpPr>
        <p:spPr>
          <a:xfrm>
            <a:off x="3012103" y="762462"/>
            <a:ext cx="7913072" cy="135545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defRPr/>
            </a:pPr>
            <a:r>
              <a:rPr kumimoji="0" lang="en-US" sz="3600"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Theo</a:t>
            </a:r>
            <a:r>
              <a:rPr kumimoji="0" lang="en-US" sz="3600" b="0"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0"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em</a:t>
            </a:r>
            <a:r>
              <a:rPr kumimoji="0" lang="en-US" sz="3600" b="0"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ý </a:t>
            </a:r>
            <a:r>
              <a:rPr kumimoji="0" lang="en-US" sz="3600" b="0"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nghĩa</a:t>
            </a:r>
            <a:r>
              <a:rPr kumimoji="0" lang="en-US" sz="3600" b="0"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0"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của</a:t>
            </a:r>
            <a:r>
              <a:rPr kumimoji="0" lang="en-US" sz="3600" b="0"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0"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câu</a:t>
            </a:r>
            <a:r>
              <a:rPr kumimoji="0" lang="en-US" sz="3600" b="0"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0"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tục</a:t>
            </a:r>
            <a:r>
              <a:rPr kumimoji="0" lang="en-US" sz="3600" b="0"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0"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ngữ</a:t>
            </a:r>
            <a:r>
              <a:rPr kumimoji="0" lang="en-US" sz="3600" b="0"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0"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này</a:t>
            </a:r>
            <a:r>
              <a:rPr kumimoji="0" lang="en-US" sz="3600" b="0"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0"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là</a:t>
            </a:r>
            <a:r>
              <a:rPr kumimoji="0" lang="en-US" sz="3600" b="0"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0"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gì</a:t>
            </a:r>
            <a:r>
              <a:rPr kumimoji="0" lang="en-US" sz="3600" b="0"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a:t>
            </a:r>
            <a:endParaRPr kumimoji="0" lang="en-US" sz="3600"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 name="Google Shape;1270;p29"/>
          <p:cNvSpPr txBox="1"/>
          <p:nvPr/>
        </p:nvSpPr>
        <p:spPr>
          <a:xfrm>
            <a:off x="3097827" y="2438862"/>
            <a:ext cx="8074997" cy="2548414"/>
          </a:xfrm>
          <a:prstGeom prst="rect">
            <a:avLst/>
          </a:prstGeom>
          <a:noFill/>
          <a:ln>
            <a:noFill/>
          </a:ln>
        </p:spPr>
        <p:txBody>
          <a:bodyPr spcFirstLastPara="1" wrap="square" lIns="91425" tIns="45700" rIns="91425" bIns="45700" anchor="t" anchorCtr="0">
            <a:spAutoFit/>
          </a:bodyPr>
          <a:lstStyle/>
          <a:p>
            <a:pPr lvl="0" algn="just">
              <a:lnSpc>
                <a:spcPct val="114000"/>
              </a:lnSpc>
              <a:buClr>
                <a:srgbClr val="000000"/>
              </a:buClr>
              <a:buSzPts val="3200"/>
            </a:pPr>
            <a:r>
              <a:rPr lang="en-US" sz="2800" b="1" kern="0" dirty="0">
                <a:solidFill>
                  <a:srgbClr val="FF0000"/>
                </a:solidFill>
                <a:latin typeface="Arial" panose="020B0604020202020204"/>
                <a:ea typeface="Arial" panose="020B0604020202020204"/>
                <a:cs typeface="Arial" panose="020B0604020202020204"/>
                <a:sym typeface="Arial" panose="020B0604020202020204"/>
              </a:rPr>
              <a:t>=&gt; </a:t>
            </a:r>
            <a:r>
              <a:rPr lang="vi-VN" sz="2800" b="1" kern="0" dirty="0">
                <a:solidFill>
                  <a:srgbClr val="FF0000"/>
                </a:solidFill>
                <a:latin typeface="Arial" panose="020B0604020202020204"/>
                <a:ea typeface="Arial" panose="020B0604020202020204"/>
                <a:cs typeface="Arial" panose="020B0604020202020204"/>
                <a:sym typeface="Arial" panose="020B0604020202020204"/>
              </a:rPr>
              <a:t>Câu tục ngữ </a:t>
            </a:r>
            <a:r>
              <a:rPr lang="en-US" sz="2800" b="1" kern="0" dirty="0" err="1">
                <a:solidFill>
                  <a:srgbClr val="FF0000"/>
                </a:solidFill>
                <a:latin typeface="Arial" panose="020B0604020202020204"/>
                <a:ea typeface="Arial" panose="020B0604020202020204"/>
                <a:cs typeface="Arial" panose="020B0604020202020204"/>
                <a:sym typeface="Arial" panose="020B0604020202020204"/>
              </a:rPr>
              <a:t>muốn</a:t>
            </a:r>
            <a:r>
              <a:rPr lang="en-US" sz="2800" b="1" kern="0" dirty="0">
                <a:solidFill>
                  <a:srgbClr val="FF0000"/>
                </a:solidFill>
                <a:latin typeface="Arial" panose="020B0604020202020204"/>
                <a:ea typeface="Arial" panose="020B0604020202020204"/>
                <a:cs typeface="Arial" panose="020B0604020202020204"/>
                <a:sym typeface="Arial" panose="020B0604020202020204"/>
              </a:rPr>
              <a:t> </a:t>
            </a:r>
            <a:r>
              <a:rPr lang="vi-VN" sz="2800" b="1" kern="0" dirty="0">
                <a:solidFill>
                  <a:srgbClr val="FF0000"/>
                </a:solidFill>
                <a:latin typeface="Arial" panose="020B0604020202020204"/>
                <a:ea typeface="Arial" panose="020B0604020202020204"/>
                <a:cs typeface="Arial" panose="020B0604020202020204"/>
                <a:sym typeface="Arial" panose="020B0604020202020204"/>
              </a:rPr>
              <a:t>nói rằng khi được hưởng thụ những hoa thơm, trái ngọt cần nhớ tới người đã vun trồng, chăm sóc. Từ đó, "Ăn quả nhớ kẻ trồng cây" là lời nhắc nhở con người phải có lòng biết ơn.</a:t>
            </a:r>
            <a:endParaRPr kumimoji="0" lang="en-US" sz="28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4" name="Google Shape;1264;p37"/>
          <p:cNvSpPr/>
          <p:nvPr/>
        </p:nvSpPr>
        <p:spPr>
          <a:xfrm>
            <a:off x="3183657" y="6603199"/>
            <a:ext cx="385563" cy="82708"/>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5" name="Google Shape;1265;p37"/>
          <p:cNvSpPr/>
          <p:nvPr/>
        </p:nvSpPr>
        <p:spPr>
          <a:xfrm>
            <a:off x="6038690" y="17818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6" name="Google Shape;1266;p37"/>
          <p:cNvSpPr/>
          <p:nvPr/>
        </p:nvSpPr>
        <p:spPr>
          <a:xfrm>
            <a:off x="7419798" y="8704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7"/>
          <p:cNvSpPr/>
          <p:nvPr/>
        </p:nvSpPr>
        <p:spPr>
          <a:xfrm>
            <a:off x="4306558" y="178796"/>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47725" y="1178625"/>
            <a:ext cx="7333612" cy="2185143"/>
          </a:xfrm>
          <a:prstGeom prst="rect">
            <a:avLst/>
          </a:prstGeom>
        </p:spPr>
      </p:pic>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3140" y="1216725"/>
            <a:ext cx="2542544" cy="4908215"/>
          </a:xfrm>
          <a:prstGeom prst="rect">
            <a:avLst/>
          </a:prstGeom>
        </p:spPr>
      </p:pic>
      <p:pic>
        <p:nvPicPr>
          <p:cNvPr id="2" name="Picture 1"/>
          <p:cNvPicPr>
            <a:picLocks noChangeAspect="1"/>
          </p:cNvPicPr>
          <p:nvPr/>
        </p:nvPicPr>
        <p:blipFill>
          <a:blip r:embed="rId5"/>
          <a:stretch>
            <a:fillRect/>
          </a:stretch>
        </p:blipFill>
        <p:spPr>
          <a:xfrm>
            <a:off x="537245" y="1532298"/>
            <a:ext cx="7974259" cy="1926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p:cNvSpPr txBox="1"/>
          <p:nvPr/>
        </p:nvSpPr>
        <p:spPr>
          <a:xfrm>
            <a:off x="4972051" y="2466975"/>
            <a:ext cx="5981700" cy="1938992"/>
          </a:xfrm>
          <a:prstGeom prst="rect">
            <a:avLst/>
          </a:prstGeom>
          <a:noFill/>
        </p:spPr>
        <p:txBody>
          <a:bodyPr wrap="square" rtlCol="0">
            <a:spAutoFit/>
          </a:bodyPr>
          <a:lstStyle/>
          <a:p>
            <a:pPr algn="ctr"/>
            <a:r>
              <a:rPr lang="en-US" sz="4000" b="1" dirty="0">
                <a:solidFill>
                  <a:srgbClr val="FFFF00"/>
                </a:solidFill>
                <a:latin typeface="Calibri" panose="020F0502020204030204" pitchFamily="34" charset="0"/>
                <a:cs typeface="Calibri" panose="020F0502020204030204" pitchFamily="34" charset="0"/>
              </a:rPr>
              <a:t>HĐ1: Chia </a:t>
            </a:r>
            <a:r>
              <a:rPr lang="en-US" sz="4000" b="1" dirty="0" err="1">
                <a:solidFill>
                  <a:srgbClr val="FFFF00"/>
                </a:solidFill>
                <a:latin typeface="Calibri" panose="020F0502020204030204" pitchFamily="34" charset="0"/>
                <a:cs typeface="Calibri" panose="020F0502020204030204" pitchFamily="34" charset="0"/>
              </a:rPr>
              <a:t>sẻ</a:t>
            </a:r>
            <a:r>
              <a:rPr lang="en-US" sz="4000" b="1" dirty="0">
                <a:solidFill>
                  <a:srgbClr val="FFFF00"/>
                </a:solidFill>
                <a:latin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cs typeface="Calibri" panose="020F0502020204030204" pitchFamily="34" charset="0"/>
              </a:rPr>
              <a:t>về</a:t>
            </a:r>
            <a:r>
              <a:rPr lang="en-US" sz="4000" b="1" dirty="0">
                <a:solidFill>
                  <a:srgbClr val="FFFF00"/>
                </a:solidFill>
                <a:latin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cs typeface="Calibri" panose="020F0502020204030204" pitchFamily="34" charset="0"/>
              </a:rPr>
              <a:t>những</a:t>
            </a:r>
            <a:r>
              <a:rPr lang="en-US" sz="4000" b="1" dirty="0">
                <a:solidFill>
                  <a:srgbClr val="FFFF00"/>
                </a:solidFill>
                <a:latin typeface="Calibri" panose="020F0502020204030204" pitchFamily="34" charset="0"/>
                <a:cs typeface="Calibri" panose="020F0502020204030204" pitchFamily="34" charset="0"/>
              </a:rPr>
              <a:t> </a:t>
            </a:r>
            <a:r>
              <a:rPr lang="nl-NL" sz="4000" b="1" dirty="0">
                <a:solidFill>
                  <a:srgbClr val="FFFF00"/>
                </a:solidFill>
                <a:effectLst/>
                <a:latin typeface="Calibri" panose="020F0502020204030204" pitchFamily="34" charset="0"/>
                <a:ea typeface="Times New Roman" panose="02020603050405020304" charset="0"/>
                <a:cs typeface="Calibri" panose="020F0502020204030204" pitchFamily="34" charset="0"/>
              </a:rPr>
              <a:t>hoạt động đền ơn đáp nghĩa ở địa phương</a:t>
            </a:r>
            <a:endParaRPr lang="en-US" sz="4000" b="1" dirty="0">
              <a:solidFill>
                <a:srgbClr val="FFFF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812" y="1457324"/>
            <a:ext cx="11377748" cy="5255239"/>
            <a:chOff x="341812" y="1028044"/>
            <a:chExt cx="11377748" cy="5684520"/>
          </a:xfrm>
        </p:grpSpPr>
        <p:sp>
          <p:nvSpPr>
            <p:cNvPr id="3" name="矩形 2"/>
            <p:cNvSpPr/>
            <p:nvPr/>
          </p:nvSpPr>
          <p:spPr>
            <a:xfrm>
              <a:off x="341812" y="1028044"/>
              <a:ext cx="11377748"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mn-lt"/>
              </a:endParaRPr>
            </a:p>
          </p:txBody>
        </p:sp>
        <p:sp>
          <p:nvSpPr>
            <p:cNvPr id="8" name="TextBox 7"/>
            <p:cNvSpPr txBox="1"/>
            <p:nvPr/>
          </p:nvSpPr>
          <p:spPr>
            <a:xfrm>
              <a:off x="692784" y="1393483"/>
              <a:ext cx="10870565" cy="4447780"/>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Hoạt động đó là gì?</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Hoạt động đó diễn ra khi nào?</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Những ai tham gia hoạt động đó?</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tại sao hoạt động đó lại được tổ chức</a:t>
              </a:r>
              <a:r>
                <a:rPr lang="en-US" sz="3300" b="1" dirty="0">
                  <a:solidFill>
                    <a:prstClr val="black"/>
                  </a:solidFill>
                  <a:latin typeface="Calibri" panose="020F0502020204030204" pitchFamily="34" charset="0"/>
                  <a:cs typeface="Calibri" panose="020F0502020204030204" pitchFamily="34" charset="0"/>
                </a:rPr>
                <a:t>?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Nêu ý nghĩa của nó?</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Nêu cảm xúc khi tham gia hoạt động đó?</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Qua hoạt động đó, em học được thêm điều gì, kĩ năng gì?</a:t>
              </a:r>
            </a:p>
          </p:txBody>
        </p:sp>
      </p:grpSp>
      <p:pic>
        <p:nvPicPr>
          <p:cNvPr id="7"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72749" y="4543706"/>
            <a:ext cx="2219044" cy="2219044"/>
          </a:xfrm>
          <a:prstGeom prst="rect">
            <a:avLst/>
          </a:prstGeom>
        </p:spPr>
      </p:pic>
      <p:sp>
        <p:nvSpPr>
          <p:cNvPr id="4" name="TextBox 3"/>
          <p:cNvSpPr txBox="1"/>
          <p:nvPr/>
        </p:nvSpPr>
        <p:spPr>
          <a:xfrm>
            <a:off x="1219200" y="0"/>
            <a:ext cx="9363075" cy="1200329"/>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hoạt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động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đền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đáp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 ở </a:t>
            </a:r>
            <a:r>
              <a:rPr lang="en-US" sz="3600" b="1" dirty="0" err="1">
                <a:solidFill>
                  <a:srgbClr val="FF0000"/>
                </a:solidFill>
                <a:latin typeface="Calibri" panose="020F0502020204030204" pitchFamily="34" charset="0"/>
                <a:cs typeface="Calibri" panose="020F0502020204030204" pitchFamily="34" charset="0"/>
              </a:rPr>
              <a:t>địa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phương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mà</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biết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tham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srcRect t="27083" b="45000"/>
          <a:stretch>
            <a:fillRect/>
          </a:stretch>
        </p:blipFill>
        <p:spPr>
          <a:xfrm>
            <a:off x="-15760" y="-1"/>
            <a:ext cx="12192000" cy="6858001"/>
          </a:xfrm>
          <a:prstGeom prst="rect">
            <a:avLst/>
          </a:prstGeom>
          <a:noFill/>
          <a:ln>
            <a:noFill/>
          </a:ln>
        </p:spPr>
      </p:pic>
      <p:grpSp>
        <p:nvGrpSpPr>
          <p:cNvPr id="8" name="Group 7"/>
          <p:cNvGrpSpPr/>
          <p:nvPr/>
        </p:nvGrpSpPr>
        <p:grpSpPr>
          <a:xfrm>
            <a:off x="1128354" y="800100"/>
            <a:ext cx="10206396" cy="5418877"/>
            <a:chOff x="4144021" y="1484380"/>
            <a:chExt cx="7574794" cy="4840220"/>
          </a:xfrm>
        </p:grpSpPr>
        <p:grpSp>
          <p:nvGrpSpPr>
            <p:cNvPr id="9" name="Group 8"/>
            <p:cNvGrpSpPr/>
            <p:nvPr/>
          </p:nvGrpSpPr>
          <p:grpSpPr>
            <a:xfrm>
              <a:off x="4144021" y="1484380"/>
              <a:ext cx="7574794" cy="4840220"/>
              <a:chOff x="4436414" y="1551563"/>
              <a:chExt cx="7327378" cy="4327762"/>
            </a:xfrm>
          </p:grpSpPr>
          <p:sp>
            <p:nvSpPr>
              <p:cNvPr id="12" name="Rectangle: Diagonal Corners Rounded 11"/>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30"/>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36675" y="1616156"/>
              <a:ext cx="6767991" cy="4065354"/>
            </a:xfrm>
            <a:prstGeom prst="rect">
              <a:avLst/>
            </a:prstGeom>
            <a:noFill/>
          </p:spPr>
          <p:txBody>
            <a:bodyPr wrap="square" rtlCol="0">
              <a:spAutoFit/>
            </a:bodyPr>
            <a:lstStyle/>
            <a:p>
              <a:pPr algn="ctr">
                <a:lnSpc>
                  <a:spcPct val="114000"/>
                </a:lnSpc>
              </a:pPr>
              <a:r>
                <a:rPr lang="en-US" sz="3200" b="1" dirty="0" err="1">
                  <a:solidFill>
                    <a:srgbClr val="FF0000"/>
                  </a:solidFill>
                  <a:latin typeface="Calibri" panose="020F0502020204030204" pitchFamily="34" charset="0"/>
                  <a:cs typeface="Calibri" panose="020F0502020204030204" pitchFamily="34" charset="0"/>
                </a:rPr>
                <a:t>Ví</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dụ</a:t>
              </a:r>
              <a:r>
                <a:rPr lang="en-US" sz="3200" b="1" dirty="0">
                  <a:solidFill>
                    <a:srgbClr val="FF0000"/>
                  </a:solidFill>
                  <a:latin typeface="Calibri" panose="020F0502020204030204" pitchFamily="34" charset="0"/>
                  <a:cs typeface="Calibri" panose="020F0502020204030204" pitchFamily="34" charset="0"/>
                </a:rPr>
                <a:t>:</a:t>
              </a:r>
            </a:p>
            <a:p>
              <a:pPr marL="457200" indent="-457200">
                <a:lnSpc>
                  <a:spcPct val="114000"/>
                </a:lnSpc>
                <a:buFont typeface="Arial" panose="020B0604020202020204" pitchFamily="34" charset="0"/>
                <a:buChar char="•"/>
              </a:pPr>
              <a:r>
                <a:rPr lang="vi-VN" sz="3200" b="1" dirty="0">
                  <a:latin typeface="Calibri" panose="020F0502020204030204" pitchFamily="34" charset="0"/>
                  <a:cs typeface="Calibri" panose="020F0502020204030204" pitchFamily="34" charset="0"/>
                </a:rPr>
                <a:t>Mỗi tháng lớp ra quét dọn nghĩa trang liệt sĩ 1 lần: bạn quét rác, bạn hót rác, bạn nhổ cỏ, bạn lau các bia mộ, bạn hương, bạn dâng hoa. Ai rất vui, thương các liệt sĩ, biết ơn họ,...</a:t>
              </a:r>
            </a:p>
            <a:p>
              <a:pPr marL="457200" indent="-457200">
                <a:lnSpc>
                  <a:spcPct val="114000"/>
                </a:lnSpc>
                <a:buFont typeface="Arial" panose="020B0604020202020204" pitchFamily="34" charset="0"/>
                <a:buChar char="•"/>
              </a:pPr>
              <a:r>
                <a:rPr lang="vi-VN" sz="3200" b="1" dirty="0">
                  <a:latin typeface="Calibri" panose="020F0502020204030204" pitchFamily="34" charset="0"/>
                  <a:cs typeface="Calibri" panose="020F0502020204030204" pitchFamily="34" charset="0"/>
                </a:rPr>
                <a:t>Thỉnh thoảng trường em tổ chức đến thăm bà mẹ liệt sĩ, các cô chú thương binh sau đó quét dọn nhà cửa, nấu cơm giúp mẹ liệt sĩ....</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1012</Words>
  <Application>Microsoft Office PowerPoint</Application>
  <PresentationFormat>Widescreen</PresentationFormat>
  <Paragraphs>86</Paragraphs>
  <Slides>37</Slides>
  <Notes>16</Notes>
  <HiddenSlides>0</HiddenSlides>
  <MMClips>1</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37</vt:i4>
      </vt:variant>
    </vt:vector>
  </HeadingPairs>
  <TitlesOfParts>
    <vt:vector size="62" baseType="lpstr">
      <vt:lpstr>等线</vt:lpstr>
      <vt:lpstr>Arial</vt:lpstr>
      <vt:lpstr>Bebas Neue</vt:lpstr>
      <vt:lpstr>Calibri</vt:lpstr>
      <vt:lpstr>Calibri Light</vt:lpstr>
      <vt:lpstr>Cambria</vt:lpstr>
      <vt:lpstr>Chau Philomene One</vt:lpstr>
      <vt:lpstr>Didact Gothic</vt:lpstr>
      <vt:lpstr>Georgia</vt:lpstr>
      <vt:lpstr>Roboto</vt:lpstr>
      <vt:lpstr>Tahoma</vt:lpstr>
      <vt:lpstr>Times New Roman</vt:lpstr>
      <vt:lpstr>Ubuntu</vt:lpstr>
      <vt:lpstr>Wingdings</vt:lpstr>
      <vt:lpstr>字魂59号-创粗黑</vt:lpstr>
      <vt:lpstr>字魂70号-灵悦黑体</vt:lpstr>
      <vt:lpstr>千图网海量PPT模板www.58pic.com​​</vt:lpstr>
      <vt:lpstr>4_Office 主题​​</vt:lpstr>
      <vt:lpstr>Eco-Friendly School Center by Slidesgo</vt:lpstr>
      <vt:lpstr>5_Office 主题​​</vt:lpstr>
      <vt:lpstr>1_Simple Light</vt:lpstr>
      <vt:lpstr>Chủ đề Office</vt:lpstr>
      <vt:lpstr>5_Office Theme</vt:lpstr>
      <vt:lpstr>Find a Rainbow Day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26</cp:revision>
  <dcterms:created xsi:type="dcterms:W3CDTF">2023-11-08T10:47:00Z</dcterms:created>
  <dcterms:modified xsi:type="dcterms:W3CDTF">2025-03-16T15:44:31Z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56C49CFA5A89454DBCD4F2BA00F7062E_12</vt:lpwstr>
  </property>
  <property fmtid="{D5CDD505-2E9C-101B-9397-08002B2CF9AE}" pid="3" name="KSOProductBuildVer">
    <vt:lpwstr>1033-12.2.0.13489</vt:lpwstr>
  </property>
</Properties>
</file>