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81" r:id="rId3"/>
    <p:sldId id="457" r:id="rId4"/>
    <p:sldId id="256" r:id="rId5"/>
    <p:sldId id="458" r:id="rId6"/>
    <p:sldId id="257" r:id="rId7"/>
    <p:sldId id="463" r:id="rId8"/>
    <p:sldId id="258" r:id="rId9"/>
    <p:sldId id="459" r:id="rId10"/>
    <p:sldId id="460" r:id="rId11"/>
    <p:sldId id="461" r:id="rId12"/>
    <p:sldId id="462" r:id="rId13"/>
    <p:sldId id="267" r:id="rId14"/>
    <p:sldId id="259" r:id="rId15"/>
    <p:sldId id="464" r:id="rId16"/>
    <p:sldId id="412" r:id="rId17"/>
    <p:sldId id="261" r:id="rId18"/>
    <p:sldId id="467" r:id="rId19"/>
    <p:sldId id="283" r:id="rId20"/>
    <p:sldId id="465" r:id="rId21"/>
    <p:sldId id="466" r:id="rId22"/>
    <p:sldId id="468" r:id="rId23"/>
    <p:sldId id="469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Times" panose="020206030504050203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240"/>
            </a:lvl1pPr>
            <a:lvl2pPr marL="617220" indent="0" algn="ctr">
              <a:buNone/>
              <a:defRPr sz="2700"/>
            </a:lvl2pPr>
            <a:lvl3pPr marL="1234440" indent="0" algn="ctr">
              <a:buNone/>
              <a:defRPr sz="2430"/>
            </a:lvl3pPr>
            <a:lvl4pPr marL="1851660" indent="0" algn="ctr">
              <a:buNone/>
              <a:defRPr sz="2160"/>
            </a:lvl4pPr>
            <a:lvl5pPr marL="2468880" indent="0" algn="ctr">
              <a:buNone/>
              <a:defRPr sz="2160"/>
            </a:lvl5pPr>
            <a:lvl6pPr marL="3086100" indent="0" algn="ctr">
              <a:buNone/>
              <a:defRPr sz="2160"/>
            </a:lvl6pPr>
            <a:lvl7pPr marL="3703320" indent="0" algn="ctr">
              <a:buNone/>
              <a:defRPr sz="2160"/>
            </a:lvl7pPr>
            <a:lvl8pPr marL="4320540" indent="0" algn="ctr">
              <a:buNone/>
              <a:defRPr sz="2160"/>
            </a:lvl8pPr>
            <a:lvl9pPr marL="4937760" indent="0" algn="ctr">
              <a:buNone/>
              <a:defRPr sz="21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67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82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532"/>
            <a:ext cx="15773400" cy="4279106"/>
          </a:xfrm>
        </p:spPr>
        <p:txBody>
          <a:bodyPr anchor="b"/>
          <a:lstStyle>
            <a:lvl1pPr>
              <a:defRPr sz="8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5119"/>
            <a:ext cx="15773400" cy="2250281"/>
          </a:xfrm>
        </p:spPr>
        <p:txBody>
          <a:bodyPr/>
          <a:lstStyle>
            <a:lvl1pPr marL="0" indent="0">
              <a:buNone/>
              <a:defRPr sz="3240">
                <a:solidFill>
                  <a:schemeClr val="tx1">
                    <a:tint val="75000"/>
                  </a:schemeClr>
                </a:solidFill>
              </a:defRPr>
            </a:lvl1pPr>
            <a:lvl2pPr marL="61722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34440" indent="0">
              <a:buNone/>
              <a:defRPr sz="2430">
                <a:solidFill>
                  <a:schemeClr val="tx1">
                    <a:tint val="75000"/>
                  </a:schemeClr>
                </a:solidFill>
              </a:defRPr>
            </a:lvl3pPr>
            <a:lvl4pPr marL="185166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4pPr>
            <a:lvl5pPr marL="24688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5pPr>
            <a:lvl6pPr marL="308610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6pPr>
            <a:lvl7pPr marL="370332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7pPr>
            <a:lvl8pPr marL="43205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8pPr>
            <a:lvl9pPr marL="493776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91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43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6" y="2521745"/>
            <a:ext cx="7736681" cy="1235868"/>
          </a:xfrm>
        </p:spPr>
        <p:txBody>
          <a:bodyPr anchor="b"/>
          <a:lstStyle>
            <a:lvl1pPr marL="0" indent="0">
              <a:buNone/>
              <a:defRPr sz="324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30" b="1"/>
            </a:lvl3pPr>
            <a:lvl4pPr marL="1851660" indent="0">
              <a:buNone/>
              <a:defRPr sz="2160" b="1"/>
            </a:lvl4pPr>
            <a:lvl5pPr marL="2468880" indent="0">
              <a:buNone/>
              <a:defRPr sz="2160" b="1"/>
            </a:lvl5pPr>
            <a:lvl6pPr marL="3086100" indent="0">
              <a:buNone/>
              <a:defRPr sz="2160" b="1"/>
            </a:lvl6pPr>
            <a:lvl7pPr marL="3703320" indent="0">
              <a:buNone/>
              <a:defRPr sz="2160" b="1"/>
            </a:lvl7pPr>
            <a:lvl8pPr marL="4320540" indent="0">
              <a:buNone/>
              <a:defRPr sz="2160" b="1"/>
            </a:lvl8pPr>
            <a:lvl9pPr marL="4937760" indent="0">
              <a:buNone/>
              <a:defRPr sz="21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6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6" y="2521745"/>
            <a:ext cx="7774782" cy="1235868"/>
          </a:xfrm>
        </p:spPr>
        <p:txBody>
          <a:bodyPr anchor="b"/>
          <a:lstStyle>
            <a:lvl1pPr marL="0" indent="0">
              <a:buNone/>
              <a:defRPr sz="324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30" b="1"/>
            </a:lvl3pPr>
            <a:lvl4pPr marL="1851660" indent="0">
              <a:buNone/>
              <a:defRPr sz="2160" b="1"/>
            </a:lvl4pPr>
            <a:lvl5pPr marL="2468880" indent="0">
              <a:buNone/>
              <a:defRPr sz="2160" b="1"/>
            </a:lvl5pPr>
            <a:lvl6pPr marL="3086100" indent="0">
              <a:buNone/>
              <a:defRPr sz="2160" b="1"/>
            </a:lvl6pPr>
            <a:lvl7pPr marL="3703320" indent="0">
              <a:buNone/>
              <a:defRPr sz="2160" b="1"/>
            </a:lvl7pPr>
            <a:lvl8pPr marL="4320540" indent="0">
              <a:buNone/>
              <a:defRPr sz="2160" b="1"/>
            </a:lvl8pPr>
            <a:lvl9pPr marL="4937760" indent="0">
              <a:buNone/>
              <a:defRPr sz="21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6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84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75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61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3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2062"/>
            <a:ext cx="9258300" cy="7310438"/>
          </a:xfrm>
        </p:spPr>
        <p:txBody>
          <a:bodyPr/>
          <a:lstStyle>
            <a:lvl1pPr>
              <a:defRPr sz="4320"/>
            </a:lvl1pPr>
            <a:lvl2pPr>
              <a:defRPr sz="3780"/>
            </a:lvl2pPr>
            <a:lvl3pPr>
              <a:defRPr sz="324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160"/>
            </a:lvl1pPr>
            <a:lvl2pPr marL="617220" indent="0">
              <a:buNone/>
              <a:defRPr sz="1890"/>
            </a:lvl2pPr>
            <a:lvl3pPr marL="1234440" indent="0">
              <a:buNone/>
              <a:defRPr sz="1620"/>
            </a:lvl3pPr>
            <a:lvl4pPr marL="1851660" indent="0">
              <a:buNone/>
              <a:defRPr sz="1350"/>
            </a:lvl4pPr>
            <a:lvl5pPr marL="2468880" indent="0">
              <a:buNone/>
              <a:defRPr sz="1350"/>
            </a:lvl5pPr>
            <a:lvl6pPr marL="3086100" indent="0">
              <a:buNone/>
              <a:defRPr sz="1350"/>
            </a:lvl6pPr>
            <a:lvl7pPr marL="3703320" indent="0">
              <a:buNone/>
              <a:defRPr sz="1350"/>
            </a:lvl7pPr>
            <a:lvl8pPr marL="4320540" indent="0">
              <a:buNone/>
              <a:defRPr sz="1350"/>
            </a:lvl8pPr>
            <a:lvl9pPr marL="493776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23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3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2062"/>
            <a:ext cx="9258300" cy="7310438"/>
          </a:xfrm>
        </p:spPr>
        <p:txBody>
          <a:bodyPr/>
          <a:lstStyle>
            <a:lvl1pPr marL="0" indent="0">
              <a:buNone/>
              <a:defRPr sz="4320"/>
            </a:lvl1pPr>
            <a:lvl2pPr marL="617220" indent="0">
              <a:buNone/>
              <a:defRPr sz="3780"/>
            </a:lvl2pPr>
            <a:lvl3pPr marL="1234440" indent="0">
              <a:buNone/>
              <a:defRPr sz="3240"/>
            </a:lvl3pPr>
            <a:lvl4pPr marL="1851660" indent="0">
              <a:buNone/>
              <a:defRPr sz="2700"/>
            </a:lvl4pPr>
            <a:lvl5pPr marL="2468880" indent="0">
              <a:buNone/>
              <a:defRPr sz="2700"/>
            </a:lvl5pPr>
            <a:lvl6pPr marL="3086100" indent="0">
              <a:buNone/>
              <a:defRPr sz="2700"/>
            </a:lvl6pPr>
            <a:lvl7pPr marL="3703320" indent="0">
              <a:buNone/>
              <a:defRPr sz="2700"/>
            </a:lvl7pPr>
            <a:lvl8pPr marL="4320540" indent="0">
              <a:buNone/>
              <a:defRPr sz="2700"/>
            </a:lvl8pPr>
            <a:lvl9pPr marL="493776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160"/>
            </a:lvl1pPr>
            <a:lvl2pPr marL="617220" indent="0">
              <a:buNone/>
              <a:defRPr sz="1890"/>
            </a:lvl2pPr>
            <a:lvl3pPr marL="1234440" indent="0">
              <a:buNone/>
              <a:defRPr sz="1620"/>
            </a:lvl3pPr>
            <a:lvl4pPr marL="1851660" indent="0">
              <a:buNone/>
              <a:defRPr sz="1350"/>
            </a:lvl4pPr>
            <a:lvl5pPr marL="2468880" indent="0">
              <a:buNone/>
              <a:defRPr sz="1350"/>
            </a:lvl5pPr>
            <a:lvl6pPr marL="3086100" indent="0">
              <a:buNone/>
              <a:defRPr sz="1350"/>
            </a:lvl6pPr>
            <a:lvl7pPr marL="3703320" indent="0">
              <a:buNone/>
              <a:defRPr sz="1350"/>
            </a:lvl7pPr>
            <a:lvl8pPr marL="4320540" indent="0">
              <a:buNone/>
              <a:defRPr sz="1350"/>
            </a:lvl8pPr>
            <a:lvl9pPr marL="493776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34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19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61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450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450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450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6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34440" rtl="0" eaLnBrk="1" latinLnBrk="0" hangingPunct="1">
        <a:lnSpc>
          <a:spcPct val="90000"/>
        </a:lnSpc>
        <a:spcBef>
          <a:spcPct val="0"/>
        </a:spcBef>
        <a:buNone/>
        <a:defRPr sz="59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123444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1pPr>
      <a:lvl2pPr marL="92583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2pPr>
      <a:lvl3pPr marL="154305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4pPr>
      <a:lvl5pPr marL="277749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5pPr>
      <a:lvl6pPr marL="339471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401193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62915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524637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2pPr>
      <a:lvl3pPr marL="123444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3pPr>
      <a:lvl4pPr marL="185166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5pPr>
      <a:lvl6pPr marL="308610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370332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493776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17.sv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svg"/><Relationship Id="rId11" Type="http://schemas.openxmlformats.org/officeDocument/2006/relationships/image" Target="../media/image34.sv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image" Target="../media/image39.sv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44.png"/><Relationship Id="rId17" Type="http://schemas.openxmlformats.org/officeDocument/2006/relationships/image" Target="../media/image31.png"/><Relationship Id="rId2" Type="http://schemas.openxmlformats.org/officeDocument/2006/relationships/audio" Target="../media/media4.mp3"/><Relationship Id="rId16" Type="http://schemas.openxmlformats.org/officeDocument/2006/relationships/image" Target="../media/image41.png"/><Relationship Id="rId1" Type="http://schemas.microsoft.com/office/2007/relationships/media" Target="../media/media4.mp3"/><Relationship Id="rId6" Type="http://schemas.openxmlformats.org/officeDocument/2006/relationships/image" Target="../media/image39.svg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34.sv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47.svg"/><Relationship Id="rId7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8.png"/><Relationship Id="rId11" Type="http://schemas.openxmlformats.org/officeDocument/2006/relationships/image" Target="../media/image31.png"/><Relationship Id="rId5" Type="http://schemas.openxmlformats.org/officeDocument/2006/relationships/image" Target="../media/image47.svg"/><Relationship Id="rId10" Type="http://schemas.openxmlformats.org/officeDocument/2006/relationships/image" Target="../media/image34.svg"/><Relationship Id="rId4" Type="http://schemas.openxmlformats.org/officeDocument/2006/relationships/image" Target="../media/image46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5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1.png"/><Relationship Id="rId11" Type="http://schemas.openxmlformats.org/officeDocument/2006/relationships/image" Target="../media/image24.svg"/><Relationship Id="rId5" Type="http://schemas.openxmlformats.org/officeDocument/2006/relationships/image" Target="../media/image50.svg"/><Relationship Id="rId10" Type="http://schemas.openxmlformats.org/officeDocument/2006/relationships/image" Target="../media/image23.png"/><Relationship Id="rId4" Type="http://schemas.openxmlformats.org/officeDocument/2006/relationships/image" Target="../media/image49.png"/><Relationship Id="rId9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5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1.png"/><Relationship Id="rId11" Type="http://schemas.openxmlformats.org/officeDocument/2006/relationships/image" Target="../media/image24.svg"/><Relationship Id="rId5" Type="http://schemas.openxmlformats.org/officeDocument/2006/relationships/image" Target="../media/image50.svg"/><Relationship Id="rId10" Type="http://schemas.openxmlformats.org/officeDocument/2006/relationships/image" Target="../media/image23.png"/><Relationship Id="rId4" Type="http://schemas.openxmlformats.org/officeDocument/2006/relationships/image" Target="../media/image49.png"/><Relationship Id="rId9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8.png"/><Relationship Id="rId11" Type="http://schemas.openxmlformats.org/officeDocument/2006/relationships/image" Target="../media/image31.png"/><Relationship Id="rId5" Type="http://schemas.openxmlformats.org/officeDocument/2006/relationships/image" Target="../media/image47.svg"/><Relationship Id="rId10" Type="http://schemas.openxmlformats.org/officeDocument/2006/relationships/image" Target="../media/image34.svg"/><Relationship Id="rId4" Type="http://schemas.openxmlformats.org/officeDocument/2006/relationships/image" Target="../media/image46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54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8.png"/><Relationship Id="rId11" Type="http://schemas.openxmlformats.org/officeDocument/2006/relationships/image" Target="../media/image31.png"/><Relationship Id="rId5" Type="http://schemas.openxmlformats.org/officeDocument/2006/relationships/image" Target="../media/image47.svg"/><Relationship Id="rId10" Type="http://schemas.openxmlformats.org/officeDocument/2006/relationships/image" Target="../media/image34.svg"/><Relationship Id="rId4" Type="http://schemas.openxmlformats.org/officeDocument/2006/relationships/image" Target="../media/image46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17.sv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sv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sv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849" y="414165"/>
            <a:ext cx="16464344" cy="92968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98970" y="1878864"/>
            <a:ext cx="17302734" cy="12557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78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908316" y="4171393"/>
            <a:ext cx="15209837" cy="43308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27: LÝ THUYẾT ÂM NHẠC </a:t>
            </a:r>
          </a:p>
          <a:p>
            <a:pPr algn="ctr"/>
            <a:r>
              <a:rPr lang="en-US" sz="4001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BÀI SỐ 4 </a:t>
            </a:r>
            <a:endParaRPr lang="en-US" sz="40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78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0" y="7060311"/>
            <a:ext cx="5425536" cy="27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05543" y="5617560"/>
            <a:ext cx="5163218" cy="4330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A00C80A-AAC2-EEAA-7A7B-E83BF6176CE0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DFDD44C-9E51-C4DE-1712-51C80D51DE87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B597950D-1B2A-A51F-E59C-B041A7628DD0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E0571D1-D490-0970-1658-3D153172CE13}"/>
              </a:ext>
            </a:extLst>
          </p:cNvPr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4D19DE8-0D87-DFC8-F444-C52B9692BCB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B27158C-B86C-1FE4-2D0A-5B1955F8905F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6F5DB6D9-D3B5-D761-017B-BB604DEEFE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-6723"/>
            <a:ext cx="3048000" cy="210222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006481"/>
            <a:ext cx="10503011" cy="6045439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id="{3D8142D2-A276-7143-12E2-35884A16040E}"/>
              </a:ext>
            </a:extLst>
          </p:cNvPr>
          <p:cNvSpPr/>
          <p:nvPr/>
        </p:nvSpPr>
        <p:spPr>
          <a:xfrm>
            <a:off x="4516382" y="-71026"/>
            <a:ext cx="9686353" cy="167122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32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 tròn kì diệu</a:t>
            </a:r>
            <a:endParaRPr kumimoji="0" lang="en-US" altLang="vi-VN" sz="594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A9BD9E94-1CD4-54DD-97A3-EB200321B60D}"/>
              </a:ext>
            </a:extLst>
          </p:cNvPr>
          <p:cNvSpPr/>
          <p:nvPr/>
        </p:nvSpPr>
        <p:spPr>
          <a:xfrm>
            <a:off x="3874994" y="5760451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58FC9BBC-C3BE-0C9C-7C20-E66ADFC07506}"/>
              </a:ext>
            </a:extLst>
          </p:cNvPr>
          <p:cNvSpPr/>
          <p:nvPr/>
        </p:nvSpPr>
        <p:spPr>
          <a:xfrm>
            <a:off x="2667001" y="3939494"/>
            <a:ext cx="1645846" cy="12292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D174B895-0F4C-22C4-6688-8B7AD197A7AD}"/>
              </a:ext>
            </a:extLst>
          </p:cNvPr>
          <p:cNvSpPr/>
          <p:nvPr/>
        </p:nvSpPr>
        <p:spPr>
          <a:xfrm>
            <a:off x="5009029" y="4039235"/>
            <a:ext cx="1645846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2BE1A6A-D3FD-4B52-17D5-48357A27D40B}"/>
              </a:ext>
            </a:extLst>
          </p:cNvPr>
          <p:cNvSpPr txBox="1"/>
          <p:nvPr/>
        </p:nvSpPr>
        <p:spPr>
          <a:xfrm>
            <a:off x="11893408" y="3417388"/>
            <a:ext cx="593739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biểu thị thời gian tương đối về độ cao của âm thanh chúng ta cần có: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7DC06D6-2F1A-6619-3CA3-94088EEED044}"/>
              </a:ext>
            </a:extLst>
          </p:cNvPr>
          <p:cNvSpPr txBox="1"/>
          <p:nvPr/>
        </p:nvSpPr>
        <p:spPr>
          <a:xfrm>
            <a:off x="11992934" y="5632030"/>
            <a:ext cx="5937392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2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A00C80A-AAC2-EEAA-7A7B-E83BF6176CE0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DFDD44C-9E51-C4DE-1712-51C80D51DE87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B597950D-1B2A-A51F-E59C-B041A7628DD0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E0571D1-D490-0970-1658-3D153172CE13}"/>
              </a:ext>
            </a:extLst>
          </p:cNvPr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4D19DE8-0D87-DFC8-F444-C52B9692BCB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B27158C-B86C-1FE4-2D0A-5B1955F8905F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6F5DB6D9-D3B5-D761-017B-BB604DEEFE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-6723"/>
            <a:ext cx="3048000" cy="210222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006481"/>
            <a:ext cx="10503011" cy="6045439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id="{3D8142D2-A276-7143-12E2-35884A16040E}"/>
              </a:ext>
            </a:extLst>
          </p:cNvPr>
          <p:cNvSpPr/>
          <p:nvPr/>
        </p:nvSpPr>
        <p:spPr>
          <a:xfrm>
            <a:off x="4516382" y="-71026"/>
            <a:ext cx="9686353" cy="167122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32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 tròn kì diệu</a:t>
            </a:r>
            <a:endParaRPr kumimoji="0" lang="en-US" altLang="vi-VN" sz="594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58FC9BBC-C3BE-0C9C-7C20-E66ADFC07506}"/>
              </a:ext>
            </a:extLst>
          </p:cNvPr>
          <p:cNvSpPr/>
          <p:nvPr/>
        </p:nvSpPr>
        <p:spPr>
          <a:xfrm>
            <a:off x="2667001" y="3939494"/>
            <a:ext cx="1645846" cy="12292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D174B895-0F4C-22C4-6688-8B7AD197A7AD}"/>
              </a:ext>
            </a:extLst>
          </p:cNvPr>
          <p:cNvSpPr/>
          <p:nvPr/>
        </p:nvSpPr>
        <p:spPr>
          <a:xfrm>
            <a:off x="5009029" y="4039235"/>
            <a:ext cx="1645846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2BE1A6A-D3FD-4B52-17D5-48357A27D40B}"/>
              </a:ext>
            </a:extLst>
          </p:cNvPr>
          <p:cNvSpPr txBox="1"/>
          <p:nvPr/>
        </p:nvSpPr>
        <p:spPr>
          <a:xfrm>
            <a:off x="11893408" y="3417388"/>
            <a:ext cx="5937392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sử dụng nhằm thể hiện một khoảng thời gian dừng nghỉ trong tác phẩm gọi là gì?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7DC06D6-2F1A-6619-3CA3-94088EEED044}"/>
              </a:ext>
            </a:extLst>
          </p:cNvPr>
          <p:cNvSpPr txBox="1"/>
          <p:nvPr/>
        </p:nvSpPr>
        <p:spPr>
          <a:xfrm>
            <a:off x="11992934" y="5632030"/>
            <a:ext cx="5937392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75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087600" y="0"/>
            <a:ext cx="4029726" cy="368943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685800" y="-29135"/>
            <a:ext cx="4948047" cy="104779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9FAAB7-28E2-0749-7A23-C27937845DB1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1F8CE7-10A6-A3E9-58F7-733B67F14AE2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017CA8E-6F40-DE7C-7ECA-0D4922549FA2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45624" y="5043"/>
            <a:ext cx="3048000" cy="2102224"/>
          </a:xfrm>
          <a:prstGeom prst="rect">
            <a:avLst/>
          </a:prstGeom>
        </p:spPr>
      </p:pic>
      <p:sp>
        <p:nvSpPr>
          <p:cNvPr id="2" name="Rectangles 7">
            <a:extLst>
              <a:ext uri="{FF2B5EF4-FFF2-40B4-BE49-F238E27FC236}">
                <a16:creationId xmlns:a16="http://schemas.microsoft.com/office/drawing/2014/main" id="{CD6738FD-AAD9-6CDA-FB27-C67E5B44D361}"/>
              </a:ext>
            </a:extLst>
          </p:cNvPr>
          <p:cNvSpPr/>
          <p:nvPr/>
        </p:nvSpPr>
        <p:spPr>
          <a:xfrm>
            <a:off x="4648200" y="2857500"/>
            <a:ext cx="9686353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SỐ 4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C8BC16-DD13-B0A2-C2C3-4671A1511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27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9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20442979">
            <a:off x="14309769" y="6807126"/>
            <a:ext cx="4664656" cy="3465450"/>
          </a:xfrm>
          <a:custGeom>
            <a:avLst/>
            <a:gdLst/>
            <a:ahLst/>
            <a:cxnLst/>
            <a:rect l="l" t="t" r="r" b="b"/>
            <a:pathLst>
              <a:path w="4664656" h="3465450">
                <a:moveTo>
                  <a:pt x="0" y="0"/>
                </a:moveTo>
                <a:lnTo>
                  <a:pt x="4664655" y="0"/>
                </a:lnTo>
                <a:lnTo>
                  <a:pt x="4664655" y="3465450"/>
                </a:lnTo>
                <a:lnTo>
                  <a:pt x="0" y="3465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A2D98812-CBAA-90DF-19F3-7D7E38BF2C70}"/>
              </a:ext>
            </a:extLst>
          </p:cNvPr>
          <p:cNvSpPr/>
          <p:nvPr/>
        </p:nvSpPr>
        <p:spPr>
          <a:xfrm>
            <a:off x="0" y="9105900"/>
            <a:ext cx="182880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FDD2950-7453-918D-0B0E-70065BC900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400" y="-6723"/>
            <a:ext cx="3048000" cy="2102224"/>
          </a:xfrm>
          <a:prstGeom prst="rect">
            <a:avLst/>
          </a:prstGeom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8745DDF2-B3FB-34AC-30FE-8467A6DFE180}"/>
              </a:ext>
            </a:extLst>
          </p:cNvPr>
          <p:cNvSpPr/>
          <p:nvPr/>
        </p:nvSpPr>
        <p:spPr>
          <a:xfrm>
            <a:off x="4585545" y="1323710"/>
            <a:ext cx="8366393" cy="954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tabLst>
                <a:tab pos="6858000" algn="l"/>
              </a:tabLst>
              <a:defRPr/>
            </a:pPr>
            <a:r>
              <a:rPr lang="en-US" altLang="en-US" sz="5603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GAM ĐÔ TRƯỞNG</a:t>
            </a: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F69B7DF8-00C9-4F01-BA1D-7829F3EFF007}"/>
              </a:ext>
            </a:extLst>
          </p:cNvPr>
          <p:cNvSpPr/>
          <p:nvPr/>
        </p:nvSpPr>
        <p:spPr>
          <a:xfrm>
            <a:off x="2098169" y="6119792"/>
            <a:ext cx="14545614" cy="9545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altLang="zh-CN" sz="5603" b="1" dirty="0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        </a:t>
            </a:r>
            <a:r>
              <a:rPr lang="en-US" altLang="zh-CN" sz="4800" b="1" dirty="0" err="1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Đô</a:t>
            </a:r>
            <a:r>
              <a:rPr lang="en-US" altLang="zh-CN" sz="4800" b="1" dirty="0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       </a:t>
            </a:r>
            <a:r>
              <a:rPr lang="en-US" altLang="zh-CN" sz="4800" b="1" dirty="0" err="1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Rê</a:t>
            </a:r>
            <a:r>
              <a:rPr lang="en-US" altLang="zh-CN" sz="4800" b="1" dirty="0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       Mi      </a:t>
            </a:r>
            <a:r>
              <a:rPr lang="en-US" altLang="zh-CN" sz="4800" b="1" dirty="0" err="1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Pha</a:t>
            </a:r>
            <a:r>
              <a:rPr lang="en-US" altLang="zh-CN" sz="4800" b="1" dirty="0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      Son    La      Si     </a:t>
            </a:r>
            <a:r>
              <a:rPr lang="en-US" altLang="zh-CN" sz="4800" b="1" dirty="0" err="1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Đố</a:t>
            </a:r>
            <a:endParaRPr lang="zh-CN" altLang="en-US" sz="4800" b="1" dirty="0">
              <a:solidFill>
                <a:srgbClr val="FF0000"/>
              </a:solidFill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pic>
        <p:nvPicPr>
          <p:cNvPr id="19" name="gam">
            <a:hlinkClick r:id="" action="ppaction://media"/>
            <a:extLst>
              <a:ext uri="{FF2B5EF4-FFF2-40B4-BE49-F238E27FC236}">
                <a16:creationId xmlns:a16="http://schemas.microsoft.com/office/drawing/2014/main" id="{59896A82-49EF-B4CD-BABD-9F768A5B9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78813" y="723900"/>
            <a:ext cx="914400" cy="914400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3D6CD00-336E-79AB-D961-029C7CDE860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21752" y="7396496"/>
            <a:ext cx="4071461" cy="3115013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EBDF5289-CBB9-10DF-5DD1-41CDA4E0BE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19370" y="7618649"/>
            <a:ext cx="2907924" cy="2904066"/>
          </a:xfrm>
          <a:prstGeom prst="rect">
            <a:avLst/>
          </a:prstGeom>
        </p:spPr>
      </p:pic>
      <p:grpSp>
        <p:nvGrpSpPr>
          <p:cNvPr id="22" name="Group 108">
            <a:extLst>
              <a:ext uri="{FF2B5EF4-FFF2-40B4-BE49-F238E27FC236}">
                <a16:creationId xmlns:a16="http://schemas.microsoft.com/office/drawing/2014/main" id="{A6094808-DF79-C9C5-8E0F-89EE23E49D58}"/>
              </a:ext>
            </a:extLst>
          </p:cNvPr>
          <p:cNvGrpSpPr/>
          <p:nvPr/>
        </p:nvGrpSpPr>
        <p:grpSpPr bwMode="auto">
          <a:xfrm>
            <a:off x="2018990" y="4552207"/>
            <a:ext cx="14250021" cy="949325"/>
            <a:chOff x="204" y="935"/>
            <a:chExt cx="5352" cy="400"/>
          </a:xfrm>
        </p:grpSpPr>
        <p:sp>
          <p:nvSpPr>
            <p:cNvPr id="23" name="Line 109">
              <a:extLst>
                <a:ext uri="{FF2B5EF4-FFF2-40B4-BE49-F238E27FC236}">
                  <a16:creationId xmlns:a16="http://schemas.microsoft.com/office/drawing/2014/main" id="{BF80C5C4-0438-7E7D-4A11-28FD73AC4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Line 110">
              <a:extLst>
                <a:ext uri="{FF2B5EF4-FFF2-40B4-BE49-F238E27FC236}">
                  <a16:creationId xmlns:a16="http://schemas.microsoft.com/office/drawing/2014/main" id="{451ACCD2-8A3F-F81E-C4C7-76EAE49F83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Line 111">
              <a:extLst>
                <a:ext uri="{FF2B5EF4-FFF2-40B4-BE49-F238E27FC236}">
                  <a16:creationId xmlns:a16="http://schemas.microsoft.com/office/drawing/2014/main" id="{4F4431B1-8420-A108-1F7C-863EBFFB06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Line 112">
              <a:extLst>
                <a:ext uri="{FF2B5EF4-FFF2-40B4-BE49-F238E27FC236}">
                  <a16:creationId xmlns:a16="http://schemas.microsoft.com/office/drawing/2014/main" id="{7EF71935-8F31-1AA7-C474-B4753AD066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Line 113">
              <a:extLst>
                <a:ext uri="{FF2B5EF4-FFF2-40B4-BE49-F238E27FC236}">
                  <a16:creationId xmlns:a16="http://schemas.microsoft.com/office/drawing/2014/main" id="{99F86CB1-1B97-FC4E-CB30-0D956893A1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8" name="Picture 114" descr="khoa-Sol">
            <a:extLst>
              <a:ext uri="{FF2B5EF4-FFF2-40B4-BE49-F238E27FC236}">
                <a16:creationId xmlns:a16="http://schemas.microsoft.com/office/drawing/2014/main" id="{AFB34C0A-3608-6F8A-7131-72D7D95A0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18990" y="4206131"/>
            <a:ext cx="647700" cy="1571627"/>
          </a:xfrm>
          <a:prstGeom prst="rect">
            <a:avLst/>
          </a:prstGeom>
          <a:noFill/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7E54702B-CE3E-F1EA-B98D-FB0B8B05C1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11126" y="5648870"/>
            <a:ext cx="593112" cy="257766"/>
          </a:xfrm>
          <a:prstGeom prst="rect">
            <a:avLst/>
          </a:prstGeom>
        </p:spPr>
      </p:pic>
      <p:pic>
        <p:nvPicPr>
          <p:cNvPr id="30" name="Picture 22">
            <a:extLst>
              <a:ext uri="{FF2B5EF4-FFF2-40B4-BE49-F238E27FC236}">
                <a16:creationId xmlns:a16="http://schemas.microsoft.com/office/drawing/2014/main" id="{5B5B613E-B3E0-91CB-5B81-C49B5991387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15622" y="5492207"/>
            <a:ext cx="593112" cy="257766"/>
          </a:xfrm>
          <a:prstGeom prst="rect">
            <a:avLst/>
          </a:prstGeom>
        </p:spPr>
      </p:pic>
      <p:pic>
        <p:nvPicPr>
          <p:cNvPr id="31" name="Picture 24">
            <a:extLst>
              <a:ext uri="{FF2B5EF4-FFF2-40B4-BE49-F238E27FC236}">
                <a16:creationId xmlns:a16="http://schemas.microsoft.com/office/drawing/2014/main" id="{CC15F41A-2782-D65D-9810-954FEF96C9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16058" y="5363264"/>
            <a:ext cx="593112" cy="257766"/>
          </a:xfrm>
          <a:prstGeom prst="rect">
            <a:avLst/>
          </a:prstGeom>
        </p:spPr>
      </p:pic>
      <p:pic>
        <p:nvPicPr>
          <p:cNvPr id="32" name="Picture 25">
            <a:extLst>
              <a:ext uri="{FF2B5EF4-FFF2-40B4-BE49-F238E27FC236}">
                <a16:creationId xmlns:a16="http://schemas.microsoft.com/office/drawing/2014/main" id="{44D96CA0-AF9D-CA47-354B-8A6B651CF9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016494" y="5229731"/>
            <a:ext cx="593112" cy="257766"/>
          </a:xfrm>
          <a:prstGeom prst="rect">
            <a:avLst/>
          </a:prstGeom>
        </p:spPr>
      </p:pic>
      <p:pic>
        <p:nvPicPr>
          <p:cNvPr id="33" name="Picture 26">
            <a:extLst>
              <a:ext uri="{FF2B5EF4-FFF2-40B4-BE49-F238E27FC236}">
                <a16:creationId xmlns:a16="http://schemas.microsoft.com/office/drawing/2014/main" id="{2AA036A6-A014-27D8-7403-7A16D42AB1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448619" y="5026460"/>
            <a:ext cx="593112" cy="257766"/>
          </a:xfrm>
          <a:prstGeom prst="rect">
            <a:avLst/>
          </a:prstGeom>
        </p:spPr>
      </p:pic>
      <p:pic>
        <p:nvPicPr>
          <p:cNvPr id="34" name="Picture 26">
            <a:extLst>
              <a:ext uri="{FF2B5EF4-FFF2-40B4-BE49-F238E27FC236}">
                <a16:creationId xmlns:a16="http://schemas.microsoft.com/office/drawing/2014/main" id="{4AC7F93B-FD83-AC9D-1C18-E62826C03F0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964210" y="4876830"/>
            <a:ext cx="593112" cy="25776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91702226-BEF4-3B35-919F-B93874872C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871324" y="5131323"/>
            <a:ext cx="593112" cy="257766"/>
          </a:xfrm>
          <a:prstGeom prst="rect">
            <a:avLst/>
          </a:prstGeom>
        </p:spPr>
      </p:pic>
      <p:pic>
        <p:nvPicPr>
          <p:cNvPr id="36" name="Picture 26">
            <a:extLst>
              <a:ext uri="{FF2B5EF4-FFF2-40B4-BE49-F238E27FC236}">
                <a16:creationId xmlns:a16="http://schemas.microsoft.com/office/drawing/2014/main" id="{76E9FF2C-EB22-8118-C9C3-6C6EF43A655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466818" y="4779321"/>
            <a:ext cx="593112" cy="257766"/>
          </a:xfrm>
          <a:prstGeom prst="rect">
            <a:avLst/>
          </a:prstGeom>
        </p:spPr>
      </p:pic>
      <p:sp>
        <p:nvSpPr>
          <p:cNvPr id="37" name="Line 154">
            <a:extLst>
              <a:ext uri="{FF2B5EF4-FFF2-40B4-BE49-F238E27FC236}">
                <a16:creationId xmlns:a16="http://schemas.microsoft.com/office/drawing/2014/main" id="{4594439D-25DC-FC93-48FF-E20C720715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4909" y="5777756"/>
            <a:ext cx="96554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6266" y="0"/>
            <a:ext cx="1625601" cy="280881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468FC94-E90E-8A00-C1A4-FB6F2BABB8A4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16540" y="7095065"/>
            <a:ext cx="4071461" cy="311501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05A68BD0-4B16-6A72-41F9-5A88558F292E}"/>
              </a:ext>
            </a:extLst>
          </p:cNvPr>
          <p:cNvSpPr/>
          <p:nvPr/>
        </p:nvSpPr>
        <p:spPr>
          <a:xfrm>
            <a:off x="7289015" y="1323710"/>
            <a:ext cx="2959465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altLang="en-US" sz="5603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endParaRPr kumimoji="0" lang="en-US" altLang="en-US" sz="5603" b="1" i="0" u="none" strike="noStrike" kern="1200" cap="none" spc="0" normalizeH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06DDED7B-518B-D7C9-E2B1-9087C6E8A85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25200" y="4323605"/>
            <a:ext cx="665403" cy="954557"/>
          </a:xfrm>
          <a:prstGeom prst="rect">
            <a:avLst/>
          </a:prstGeom>
        </p:spPr>
      </p:pic>
      <p:pic>
        <p:nvPicPr>
          <p:cNvPr id="3" name="Hình ảnh 2" descr="Ảnh có chứa đen và trắng&#10;&#10;Mô tả được tạo tự động với mức tin cậy thấp">
            <a:extLst>
              <a:ext uri="{FF2B5EF4-FFF2-40B4-BE49-F238E27FC236}">
                <a16:creationId xmlns:a16="http://schemas.microsoft.com/office/drawing/2014/main" id="{52956823-6B09-12FB-3007-0FD0CD2EC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9210" y="3212470"/>
            <a:ext cx="1282575" cy="2612652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097DC3C6-69A3-6648-EA5D-470E7318372A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6488662" y="4694534"/>
            <a:ext cx="9084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vi-VN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=</a:t>
            </a: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Hình ảnh 10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4605" y="4236061"/>
            <a:ext cx="817775" cy="1063108"/>
          </a:xfrm>
          <a:prstGeom prst="rect">
            <a:avLst/>
          </a:prstGeom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C470FD8C-627D-B15F-6977-922B07574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0484" y="4729348"/>
            <a:ext cx="836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vi-VN" altLang="vi-VN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+</a:t>
            </a:r>
            <a:endParaRPr kumimoji="0" lang="vi-VN" alt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3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6266" y="0"/>
            <a:ext cx="1625601" cy="280881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468FC94-E90E-8A00-C1A4-FB6F2BABB8A4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16540" y="7095065"/>
            <a:ext cx="4071461" cy="311501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05A68BD0-4B16-6A72-41F9-5A88558F292E}"/>
              </a:ext>
            </a:extLst>
          </p:cNvPr>
          <p:cNvSpPr/>
          <p:nvPr/>
        </p:nvSpPr>
        <p:spPr>
          <a:xfrm>
            <a:off x="5621081" y="1323710"/>
            <a:ext cx="6295313" cy="954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TIẾT TẤU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DE3B74-2FA2-7E7C-4535-1BEE10862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494131" y="4565986"/>
            <a:ext cx="899175" cy="262895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250986CB-9F08-8F39-27C4-5B8A7B09A30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2905" y="4290972"/>
            <a:ext cx="545783" cy="782955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77419E3-9569-E48E-E9CF-F498E102B4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267517" y="4575304"/>
            <a:ext cx="899175" cy="262895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41139B5-8205-CDFC-28AB-4065910B5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1832497" y="4641238"/>
            <a:ext cx="899175" cy="26289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5AC260E-2607-49A4-8117-89855D280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3877670" y="4390050"/>
            <a:ext cx="1258341" cy="652103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329602E-FB3A-8A5C-81ED-FEDD97577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3772702" y="4404100"/>
            <a:ext cx="1209098" cy="65210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6DDED7B-518B-D7C9-E2B1-9087C6E8A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196" y="4315273"/>
            <a:ext cx="545783" cy="782955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C948F9D2-F21D-6A76-792D-A2B60D9C3B6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7168" y="4373384"/>
            <a:ext cx="545783" cy="78295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E759E1C-BF93-C4A2-974B-DB4E968DD3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39589" y="3881711"/>
            <a:ext cx="1152485" cy="15786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E1A7E6-BCF2-B1A9-7600-8049D69AF79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5642" y="4315275"/>
            <a:ext cx="545783" cy="782955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5BC8F1B8-57B4-8C68-E982-9C613FB1E4D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3202" y="4308979"/>
            <a:ext cx="545783" cy="782955"/>
          </a:xfrm>
          <a:prstGeom prst="rect">
            <a:avLst/>
          </a:prstGeom>
        </p:spPr>
      </p:pic>
      <p:pic>
        <p:nvPicPr>
          <p:cNvPr id="13" name="Hình ảnh 12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38FEFD76-C18C-4C46-4144-6F2201D19D3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6765" y="4222602"/>
            <a:ext cx="653984" cy="850180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99297E27-8E0C-173E-DAE5-1993F448FEE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82969" y="4349245"/>
            <a:ext cx="545783" cy="782955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162539C7-0265-A5EC-71CB-47A810BA588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20798" y="4373384"/>
            <a:ext cx="545783" cy="782955"/>
          </a:xfrm>
          <a:prstGeom prst="rect">
            <a:avLst/>
          </a:prstGeom>
        </p:spPr>
      </p:pic>
      <p:pic>
        <p:nvPicPr>
          <p:cNvPr id="26" name="Hình ảnh 25" descr="Ảnh có chứa đen và trắng&#10;&#10;Mô tả được tạo tự động với mức tin cậy thấp">
            <a:extLst>
              <a:ext uri="{FF2B5EF4-FFF2-40B4-BE49-F238E27FC236}">
                <a16:creationId xmlns:a16="http://schemas.microsoft.com/office/drawing/2014/main" id="{57F033F9-1EF8-DAA0-D2D0-A18C6CFBF4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25614" y="3594460"/>
            <a:ext cx="919244" cy="1872533"/>
          </a:xfrm>
          <a:prstGeom prst="rect">
            <a:avLst/>
          </a:prstGeom>
        </p:spPr>
      </p:pic>
      <p:pic>
        <p:nvPicPr>
          <p:cNvPr id="28" name="tth">
            <a:hlinkClick r:id="" action="ppaction://media"/>
            <a:extLst>
              <a:ext uri="{FF2B5EF4-FFF2-40B4-BE49-F238E27FC236}">
                <a16:creationId xmlns:a16="http://schemas.microsoft.com/office/drawing/2014/main" id="{22819559-261D-8B64-A7E4-B6943A892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252270" y="1367072"/>
            <a:ext cx="1120019" cy="11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08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5334000" y="190500"/>
            <a:ext cx="70102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altLang="en-US" sz="5603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5603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altLang="en-US" sz="5603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</a:t>
            </a:r>
            <a:endParaRPr kumimoji="0" lang="en-US" altLang="en-US" sz="5603" b="1" i="0" u="none" strike="noStrike" kern="1200" cap="none" spc="0" normalizeH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  <a:endParaRPr kumimoji="0" lang="en-US" altLang="en-US" sz="5603" b="1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sp>
        <p:nvSpPr>
          <p:cNvPr id="16" name="Rectangle 14">
            <a:extLst>
              <a:ext uri="{FF2B5EF4-FFF2-40B4-BE49-F238E27FC236}">
                <a16:creationId xmlns:a16="http://schemas.microsoft.com/office/drawing/2014/main" id="{FBFAEBCA-AB21-BABE-4670-69F55D40BAB1}"/>
              </a:ext>
            </a:extLst>
          </p:cNvPr>
          <p:cNvSpPr/>
          <p:nvPr/>
        </p:nvSpPr>
        <p:spPr>
          <a:xfrm>
            <a:off x="5972286" y="6926050"/>
            <a:ext cx="11172714" cy="243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3/4</a:t>
            </a:r>
          </a:p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rê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mi, son, la,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</a:t>
            </a:r>
            <a:endParaRPr kumimoji="0" lang="en-US" altLang="en-US" sz="3200" b="1" i="0" u="none" strike="noStrike" kern="1200" cap="none" spc="0" normalizeH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Nốt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dôi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nốt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nốt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đen</a:t>
            </a:r>
            <a:endParaRPr kumimoji="0" lang="en-US" altLang="en-US" sz="3200" b="1" i="0" u="none" strike="noStrike" kern="1200" cap="none" spc="0" normalizeH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id="{E270B8B4-23CF-0E3C-1B63-2F65D76B8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67599D0-B2CB-5289-F83A-C58EE034C1BA}"/>
              </a:ext>
            </a:extLst>
          </p:cNvPr>
          <p:cNvSpPr/>
          <p:nvPr/>
        </p:nvSpPr>
        <p:spPr>
          <a:xfrm rot="5400000" flipV="1">
            <a:off x="16574632" y="39209"/>
            <a:ext cx="1943077" cy="1483659"/>
          </a:xfrm>
          <a:custGeom>
            <a:avLst/>
            <a:gdLst/>
            <a:ahLst/>
            <a:cxnLst/>
            <a:rect l="l" t="t" r="r" b="b"/>
            <a:pathLst>
              <a:path w="4647985" h="4114800">
                <a:moveTo>
                  <a:pt x="0" y="0"/>
                </a:moveTo>
                <a:lnTo>
                  <a:pt x="4647985" y="0"/>
                </a:lnTo>
                <a:lnTo>
                  <a:pt x="46479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CDFE942-B382-28DB-7FE8-976B4C38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200" y="24653"/>
            <a:ext cx="1592868" cy="1586895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2EDC7CE5-1E76-53BC-E487-13ED1C30D6E7}"/>
              </a:ext>
            </a:extLst>
          </p:cNvPr>
          <p:cNvSpPr/>
          <p:nvPr/>
        </p:nvSpPr>
        <p:spPr>
          <a:xfrm>
            <a:off x="-302019" y="0"/>
            <a:ext cx="2435620" cy="103636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64735B61-7196-BA95-EDDC-AF4FD0BAF383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4D23FEC6-BF85-B2A7-F328-D0B7F3FEA7B0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AA662BB-73AC-A72C-53EB-DA2CF4AD973A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AEF5AC-4979-278B-891D-DB8CE8715B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9C3AC3C-7528-12F3-3D2C-C51F2DB134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409D871-64B4-E41F-2D36-4084E77B01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7495" y="3134146"/>
            <a:ext cx="16915009" cy="2133600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6DBA028F-84C0-56A1-90FA-67200E0BCF21}"/>
              </a:ext>
            </a:extLst>
          </p:cNvPr>
          <p:cNvSpPr/>
          <p:nvPr/>
        </p:nvSpPr>
        <p:spPr>
          <a:xfrm>
            <a:off x="7389347" y="228933"/>
            <a:ext cx="4230965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TỪNG CÂU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195EE96C-2A7D-E1A2-C3D2-4C4AA44C1DBC}"/>
              </a:ext>
            </a:extLst>
          </p:cNvPr>
          <p:cNvSpPr/>
          <p:nvPr/>
        </p:nvSpPr>
        <p:spPr>
          <a:xfrm>
            <a:off x="3690066" y="2303414"/>
            <a:ext cx="1653017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1: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c1">
            <a:hlinkClick r:id="" action="ppaction://media"/>
            <a:extLst>
              <a:ext uri="{FF2B5EF4-FFF2-40B4-BE49-F238E27FC236}">
                <a16:creationId xmlns:a16="http://schemas.microsoft.com/office/drawing/2014/main" id="{7C2D10B8-C878-474F-00DB-B8CBBA231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830564" y="1763783"/>
            <a:ext cx="982744" cy="98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0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9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67599D0-B2CB-5289-F83A-C58EE034C1BA}"/>
              </a:ext>
            </a:extLst>
          </p:cNvPr>
          <p:cNvSpPr/>
          <p:nvPr/>
        </p:nvSpPr>
        <p:spPr>
          <a:xfrm rot="5400000" flipV="1">
            <a:off x="16574632" y="39209"/>
            <a:ext cx="1943077" cy="1483659"/>
          </a:xfrm>
          <a:custGeom>
            <a:avLst/>
            <a:gdLst/>
            <a:ahLst/>
            <a:cxnLst/>
            <a:rect l="l" t="t" r="r" b="b"/>
            <a:pathLst>
              <a:path w="4647985" h="4114800">
                <a:moveTo>
                  <a:pt x="0" y="0"/>
                </a:moveTo>
                <a:lnTo>
                  <a:pt x="4647985" y="0"/>
                </a:lnTo>
                <a:lnTo>
                  <a:pt x="46479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CDFE942-B382-28DB-7FE8-976B4C38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200" y="24653"/>
            <a:ext cx="1592868" cy="1586895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2EDC7CE5-1E76-53BC-E487-13ED1C30D6E7}"/>
              </a:ext>
            </a:extLst>
          </p:cNvPr>
          <p:cNvSpPr/>
          <p:nvPr/>
        </p:nvSpPr>
        <p:spPr>
          <a:xfrm>
            <a:off x="-302019" y="0"/>
            <a:ext cx="2435620" cy="103636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64735B61-7196-BA95-EDDC-AF4FD0BAF383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4D23FEC6-BF85-B2A7-F328-D0B7F3FEA7B0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AA662BB-73AC-A72C-53EB-DA2CF4AD973A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AEF5AC-4979-278B-891D-DB8CE8715B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9C3AC3C-7528-12F3-3D2C-C51F2DB134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13A2205-C31A-6A41-E44E-93C4CA17C3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9165" y="3798628"/>
            <a:ext cx="16361465" cy="1760236"/>
          </a:xfrm>
          <a:prstGeom prst="rect">
            <a:avLst/>
          </a:prstGeom>
        </p:spPr>
      </p:pic>
      <p:sp>
        <p:nvSpPr>
          <p:cNvPr id="8" name="Rectangle 14">
            <a:extLst>
              <a:ext uri="{FF2B5EF4-FFF2-40B4-BE49-F238E27FC236}">
                <a16:creationId xmlns:a16="http://schemas.microsoft.com/office/drawing/2014/main" id="{D5AC4511-F17E-B7BD-0853-7CFF427FFB30}"/>
              </a:ext>
            </a:extLst>
          </p:cNvPr>
          <p:cNvSpPr/>
          <p:nvPr/>
        </p:nvSpPr>
        <p:spPr>
          <a:xfrm>
            <a:off x="7028517" y="345247"/>
            <a:ext cx="4230965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TỪNG CÂU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5ECE3018-469F-A758-8188-BF208D70C93D}"/>
              </a:ext>
            </a:extLst>
          </p:cNvPr>
          <p:cNvSpPr/>
          <p:nvPr/>
        </p:nvSpPr>
        <p:spPr>
          <a:xfrm>
            <a:off x="3690066" y="2303414"/>
            <a:ext cx="1653017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2: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0" name="c2g">
            <a:hlinkClick r:id="" action="ppaction://media"/>
            <a:extLst>
              <a:ext uri="{FF2B5EF4-FFF2-40B4-BE49-F238E27FC236}">
                <a16:creationId xmlns:a16="http://schemas.microsoft.com/office/drawing/2014/main" id="{8DA3759D-A927-6D73-467C-F93983A73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82800" y="1501247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8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" y="8835825"/>
            <a:ext cx="10163270" cy="1495902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078403" y="8850385"/>
            <a:ext cx="8328129" cy="1415321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" y="-62298"/>
            <a:ext cx="3191543" cy="2836641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251943" y="-44792"/>
            <a:ext cx="2986932" cy="32004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5666993" y="4125800"/>
            <a:ext cx="7485507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LỚP: 4</a:t>
            </a:r>
            <a:endParaRPr lang="en-US" altLang="vi-VN" sz="594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4562192" y="7529650"/>
            <a:ext cx="9390317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7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</a:p>
        </p:txBody>
      </p:sp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45409" y="1047815"/>
            <a:ext cx="835820" cy="83582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15829" y="5992400"/>
            <a:ext cx="2040737" cy="4164771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89FDE398-345C-7587-7CFF-3BD0AC45E898}"/>
              </a:ext>
            </a:extLst>
          </p:cNvPr>
          <p:cNvSpPr txBox="1"/>
          <p:nvPr/>
        </p:nvSpPr>
        <p:spPr>
          <a:xfrm>
            <a:off x="3149718" y="251546"/>
            <a:ext cx="12102225" cy="121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51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78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37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8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vi-VN" sz="37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8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vi-VN" sz="378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2307911" y="2380013"/>
            <a:ext cx="13898879" cy="150502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86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VỀ DỰ GIỜ </a:t>
            </a:r>
            <a:endParaRPr lang="en-US" altLang="vi-VN" sz="486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1371600" y="824179"/>
            <a:ext cx="4239879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TOÀN BÀI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9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3276600" y="356620"/>
            <a:ext cx="11204927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40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KẾT HỢP GÕ ĐỆM THEO PHÁCH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  <p:pic>
        <p:nvPicPr>
          <p:cNvPr id="3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4189" y="417556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D37706D5-7E4C-7A6A-8B0E-916CE30C121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028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id="{2896E94C-C3BD-F500-6B02-245B9A2E301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8491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3" descr="mặt phách">
            <a:extLst>
              <a:ext uri="{FF2B5EF4-FFF2-40B4-BE49-F238E27FC236}">
                <a16:creationId xmlns:a16="http://schemas.microsoft.com/office/drawing/2014/main" id="{BAE9ABB6-B1CD-6DD5-F26E-B86FC74435A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400" y="420524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91CA78EC-9532-DC25-E27D-4FED0305A79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1545" y="420518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3" descr="mặt phách">
            <a:extLst>
              <a:ext uri="{FF2B5EF4-FFF2-40B4-BE49-F238E27FC236}">
                <a16:creationId xmlns:a16="http://schemas.microsoft.com/office/drawing/2014/main" id="{1E3A9141-BEDB-FD4A-A67C-452DD8D0B6F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4059" y="418374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3" descr="mặt phách">
            <a:extLst>
              <a:ext uri="{FF2B5EF4-FFF2-40B4-BE49-F238E27FC236}">
                <a16:creationId xmlns:a16="http://schemas.microsoft.com/office/drawing/2014/main" id="{675BE575-BD26-04EC-626D-B2DFFC2DBB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6890" y="417507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3" descr="mặt phách">
            <a:extLst>
              <a:ext uri="{FF2B5EF4-FFF2-40B4-BE49-F238E27FC236}">
                <a16:creationId xmlns:a16="http://schemas.microsoft.com/office/drawing/2014/main" id="{AA074ED8-0187-3539-D572-8F1D185B9BE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31804" y="42006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Content Placeholder 3" descr="mặt phách">
            <a:extLst>
              <a:ext uri="{FF2B5EF4-FFF2-40B4-BE49-F238E27FC236}">
                <a16:creationId xmlns:a16="http://schemas.microsoft.com/office/drawing/2014/main" id="{3F33A982-C743-C3B4-2253-48DB2E4FB0F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06718" y="422631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ontent Placeholder 3" descr="mặt phách">
            <a:extLst>
              <a:ext uri="{FF2B5EF4-FFF2-40B4-BE49-F238E27FC236}">
                <a16:creationId xmlns:a16="http://schemas.microsoft.com/office/drawing/2014/main" id="{6451B119-FB69-5FC3-D0F4-3D28873C3D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5521" y="4101689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id="{0C9D695B-F8F7-1575-0F2F-0ECEE10F802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26738" y="408619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id="{58BB35F1-72CC-DD55-2C33-796F9EF02D3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7" y="4121401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3" descr="mặt phách">
            <a:extLst>
              <a:ext uri="{FF2B5EF4-FFF2-40B4-BE49-F238E27FC236}">
                <a16:creationId xmlns:a16="http://schemas.microsoft.com/office/drawing/2014/main" id="{F403EBCE-9AF9-D1AE-9634-DCF07A21BED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3913" y="6083802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3" descr="mặt phách">
            <a:extLst>
              <a:ext uri="{FF2B5EF4-FFF2-40B4-BE49-F238E27FC236}">
                <a16:creationId xmlns:a16="http://schemas.microsoft.com/office/drawing/2014/main" id="{3A65EA3B-1A34-8682-6164-EAF7FD0D331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6752" y="60786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3" descr="mặt phách">
            <a:extLst>
              <a:ext uri="{FF2B5EF4-FFF2-40B4-BE49-F238E27FC236}">
                <a16:creationId xmlns:a16="http://schemas.microsoft.com/office/drawing/2014/main" id="{6B9A5DAA-A687-83D3-02A3-8612A8ADED5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9591" y="6097690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3" descr="mặt phách">
            <a:extLst>
              <a:ext uri="{FF2B5EF4-FFF2-40B4-BE49-F238E27FC236}">
                <a16:creationId xmlns:a16="http://schemas.microsoft.com/office/drawing/2014/main" id="{C8ABC484-B5C9-CB45-627C-5C8EA703E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7611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3" descr="mặt phách">
            <a:extLst>
              <a:ext uri="{FF2B5EF4-FFF2-40B4-BE49-F238E27FC236}">
                <a16:creationId xmlns:a16="http://schemas.microsoft.com/office/drawing/2014/main" id="{95F8EA49-FCAD-B068-E0F2-F11B4D2760B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2347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 descr="mặt phách">
            <a:extLst>
              <a:ext uri="{FF2B5EF4-FFF2-40B4-BE49-F238E27FC236}">
                <a16:creationId xmlns:a16="http://schemas.microsoft.com/office/drawing/2014/main" id="{1D53B571-946F-6925-BD31-A00B78D6C0E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9820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ontent Placeholder 3" descr="mặt phách">
            <a:extLst>
              <a:ext uri="{FF2B5EF4-FFF2-40B4-BE49-F238E27FC236}">
                <a16:creationId xmlns:a16="http://schemas.microsoft.com/office/drawing/2014/main" id="{312A4B42-2E79-41BD-C1A3-3EDAB9D5C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5303" y="604619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ontent Placeholder 3" descr="mặt phách">
            <a:extLst>
              <a:ext uri="{FF2B5EF4-FFF2-40B4-BE49-F238E27FC236}">
                <a16:creationId xmlns:a16="http://schemas.microsoft.com/office/drawing/2014/main" id="{925A5F04-EE97-CAAF-C4ED-9DB009A94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5975" y="60461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3" descr="mặt phách">
            <a:extLst>
              <a:ext uri="{FF2B5EF4-FFF2-40B4-BE49-F238E27FC236}">
                <a16:creationId xmlns:a16="http://schemas.microsoft.com/office/drawing/2014/main" id="{208E016F-EF69-207A-529D-126FB76A17B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6647" y="604619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3" descr="mặt phách">
            <a:extLst>
              <a:ext uri="{FF2B5EF4-FFF2-40B4-BE49-F238E27FC236}">
                <a16:creationId xmlns:a16="http://schemas.microsoft.com/office/drawing/2014/main" id="{61CD28D2-712C-47AD-8284-FC6F18C1586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69659" y="61540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ontent Placeholder 3" descr="mặt phách">
            <a:extLst>
              <a:ext uri="{FF2B5EF4-FFF2-40B4-BE49-F238E27FC236}">
                <a16:creationId xmlns:a16="http://schemas.microsoft.com/office/drawing/2014/main" id="{83DD1573-824D-CDF1-9FFE-5C24B8991E4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17903" y="613855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Content Placeholder 3" descr="mặt phách">
            <a:extLst>
              <a:ext uri="{FF2B5EF4-FFF2-40B4-BE49-F238E27FC236}">
                <a16:creationId xmlns:a16="http://schemas.microsoft.com/office/drawing/2014/main" id="{DBFAEB52-DD8B-9BEC-2175-27CF3E011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8" y="6193479"/>
            <a:ext cx="792011" cy="60684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987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8447056-5602-5454-D552-AA127A8553E3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41C33D-819B-BD4B-5FA5-97FBE6218898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D213B-04F2-D094-AA69-A02E98292D96}"/>
              </a:ext>
            </a:extLst>
          </p:cNvPr>
          <p:cNvSpPr txBox="1"/>
          <p:nvPr/>
        </p:nvSpPr>
        <p:spPr>
          <a:xfrm>
            <a:off x="4067841" y="2247900"/>
            <a:ext cx="9390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400" b="1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27</a:t>
            </a:r>
            <a:endParaRPr lang="vi-VN" altLang="en-US" sz="44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28764AD-8574-D501-8FE7-FE16B2C04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905"/>
            <a:ext cx="18288000" cy="210222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C98EDA7-A632-A4B4-0F5F-3985DB1F2B01}"/>
              </a:ext>
            </a:extLst>
          </p:cNvPr>
          <p:cNvSpPr txBox="1"/>
          <p:nvPr/>
        </p:nvSpPr>
        <p:spPr>
          <a:xfrm>
            <a:off x="5732930" y="3215540"/>
            <a:ext cx="9717740" cy="1479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vi-VN" sz="4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sz="4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EBD6984F-8878-0D54-E80A-BD09345EE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31687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F9CE558C-35FE-C8C4-BD78-575A85C4F9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0671" y="2334282"/>
            <a:ext cx="2599765" cy="24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08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05900"/>
            <a:ext cx="182880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" y="7454153"/>
            <a:ext cx="3237424" cy="3303494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C513724-E91F-7149-8955-34C2799500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00" y="-6723"/>
            <a:ext cx="3048000" cy="2102224"/>
          </a:xfrm>
          <a:prstGeom prst="rect">
            <a:avLst/>
          </a:prstGeom>
        </p:spPr>
      </p:pic>
      <p:sp>
        <p:nvSpPr>
          <p:cNvPr id="11" name="Rectangles 7">
            <a:extLst>
              <a:ext uri="{FF2B5EF4-FFF2-40B4-BE49-F238E27FC236}">
                <a16:creationId xmlns:a16="http://schemas.microsoft.com/office/drawing/2014/main" id="{97803148-9EF3-E580-4499-028DB624C793}"/>
              </a:ext>
            </a:extLst>
          </p:cNvPr>
          <p:cNvSpPr/>
          <p:nvPr/>
        </p:nvSpPr>
        <p:spPr>
          <a:xfrm>
            <a:off x="4648200" y="2857500"/>
            <a:ext cx="9686353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TẤU VUI NHỘN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F9EA20A-AF64-8894-34AD-AA6A177AEB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773400" y="6122229"/>
            <a:ext cx="2040737" cy="4164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ỗ theo theo mẫu">
            <a:hlinkClick r:id="" action="ppaction://media"/>
            <a:extLst>
              <a:ext uri="{FF2B5EF4-FFF2-40B4-BE49-F238E27FC236}">
                <a16:creationId xmlns:a16="http://schemas.microsoft.com/office/drawing/2014/main" id="{5B8B29A8-B0F3-EFAD-3619-85C160D19A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170"/>
            <a:ext cx="18252140" cy="1026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1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8447056-5602-5454-D552-AA127A8553E3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41C33D-819B-BD4B-5FA5-97FBE6218898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D213B-04F2-D094-AA69-A02E98292D96}"/>
              </a:ext>
            </a:extLst>
          </p:cNvPr>
          <p:cNvSpPr txBox="1"/>
          <p:nvPr/>
        </p:nvSpPr>
        <p:spPr>
          <a:xfrm>
            <a:off x="4067841" y="2247900"/>
            <a:ext cx="9390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400" b="1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27</a:t>
            </a:r>
            <a:endParaRPr lang="vi-VN" altLang="en-US" sz="44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28764AD-8574-D501-8FE7-FE16B2C04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905"/>
            <a:ext cx="18288000" cy="210222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C98EDA7-A632-A4B4-0F5F-3985DB1F2B01}"/>
              </a:ext>
            </a:extLst>
          </p:cNvPr>
          <p:cNvSpPr txBox="1"/>
          <p:nvPr/>
        </p:nvSpPr>
        <p:spPr>
          <a:xfrm>
            <a:off x="5732930" y="3215540"/>
            <a:ext cx="9717740" cy="1479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vi-VN" sz="4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sz="4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EBD6984F-8878-0D54-E80A-BD09345EE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31687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F9CE558C-35FE-C8C4-BD78-575A85C4F9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0671" y="2334282"/>
            <a:ext cx="2599765" cy="24146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087600" y="0"/>
            <a:ext cx="4029726" cy="368943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685800" y="-29135"/>
            <a:ext cx="4948047" cy="104779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9FAAB7-28E2-0749-7A23-C27937845DB1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1F8CE7-10A6-A3E9-58F7-733B67F14AE2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017CA8E-6F40-DE7C-7ECA-0D4922549FA2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45624" y="5043"/>
            <a:ext cx="3048000" cy="2102224"/>
          </a:xfrm>
          <a:prstGeom prst="rect">
            <a:avLst/>
          </a:prstGeom>
        </p:spPr>
      </p:pic>
      <p:sp>
        <p:nvSpPr>
          <p:cNvPr id="2" name="Rectangles 7">
            <a:extLst>
              <a:ext uri="{FF2B5EF4-FFF2-40B4-BE49-F238E27FC236}">
                <a16:creationId xmlns:a16="http://schemas.microsoft.com/office/drawing/2014/main" id="{CD6738FD-AAD9-6CDA-FB27-C67E5B44D361}"/>
              </a:ext>
            </a:extLst>
          </p:cNvPr>
          <p:cNvSpPr/>
          <p:nvPr/>
        </p:nvSpPr>
        <p:spPr>
          <a:xfrm>
            <a:off x="4648200" y="2857500"/>
            <a:ext cx="9686353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C8BC16-DD13-B0A2-C2C3-4671A1511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27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76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A00C80A-AAC2-EEAA-7A7B-E83BF6176CE0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DFDD44C-9E51-C4DE-1712-51C80D51DE87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B597950D-1B2A-A51F-E59C-B041A7628DD0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E0571D1-D490-0970-1658-3D153172CE13}"/>
              </a:ext>
            </a:extLst>
          </p:cNvPr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4D19DE8-0D87-DFC8-F444-C52B9692BCB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B27158C-B86C-1FE4-2D0A-5B1955F8905F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6F5DB6D9-D3B5-D761-017B-BB604DEEFE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-6723"/>
            <a:ext cx="3048000" cy="210222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006481"/>
            <a:ext cx="10503011" cy="6045439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id="{3D8142D2-A276-7143-12E2-35884A16040E}"/>
              </a:ext>
            </a:extLst>
          </p:cNvPr>
          <p:cNvSpPr/>
          <p:nvPr/>
        </p:nvSpPr>
        <p:spPr>
          <a:xfrm>
            <a:off x="4516382" y="-71026"/>
            <a:ext cx="9686353" cy="167122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vi-VN" altLang="en-US" sz="594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tròn kì diệu</a:t>
            </a:r>
            <a:endParaRPr lang="en-US" altLang="vi-VN" sz="5940" b="1" dirty="0"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5332183E-F365-342E-B557-8AA17164913B}"/>
              </a:ext>
            </a:extLst>
          </p:cNvPr>
          <p:cNvSpPr/>
          <p:nvPr/>
        </p:nvSpPr>
        <p:spPr>
          <a:xfrm>
            <a:off x="4258236" y="2120781"/>
            <a:ext cx="1645846" cy="12752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9ED592C-7981-8C0F-2322-D2051713D61C}"/>
              </a:ext>
            </a:extLst>
          </p:cNvPr>
          <p:cNvSpPr/>
          <p:nvPr/>
        </p:nvSpPr>
        <p:spPr>
          <a:xfrm>
            <a:off x="7086600" y="3055352"/>
            <a:ext cx="1591235" cy="12752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B74E0518-E0D6-0A15-6C29-D535A9A4C19C}"/>
              </a:ext>
            </a:extLst>
          </p:cNvPr>
          <p:cNvSpPr/>
          <p:nvPr/>
        </p:nvSpPr>
        <p:spPr>
          <a:xfrm>
            <a:off x="6595782" y="5417555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A9BD9E94-1CD4-54DD-97A3-EB200321B60D}"/>
              </a:ext>
            </a:extLst>
          </p:cNvPr>
          <p:cNvSpPr/>
          <p:nvPr/>
        </p:nvSpPr>
        <p:spPr>
          <a:xfrm>
            <a:off x="3874994" y="5760451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58FC9BBC-C3BE-0C9C-7C20-E66ADFC07506}"/>
              </a:ext>
            </a:extLst>
          </p:cNvPr>
          <p:cNvSpPr/>
          <p:nvPr/>
        </p:nvSpPr>
        <p:spPr>
          <a:xfrm>
            <a:off x="2667001" y="3939494"/>
            <a:ext cx="1645846" cy="12292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D174B895-0F4C-22C4-6688-8B7AD197A7AD}"/>
              </a:ext>
            </a:extLst>
          </p:cNvPr>
          <p:cNvSpPr/>
          <p:nvPr/>
        </p:nvSpPr>
        <p:spPr>
          <a:xfrm>
            <a:off x="5009029" y="4039235"/>
            <a:ext cx="1645846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6</a:t>
            </a: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3B3F3BEB-E047-985E-4CF8-C920F2430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1000" y="1522066"/>
            <a:ext cx="4187675" cy="2102224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2BE1A6A-D3FD-4B52-17D5-48357A27D40B}"/>
              </a:ext>
            </a:extLst>
          </p:cNvPr>
          <p:cNvSpPr txBox="1"/>
          <p:nvPr/>
        </p:nvSpPr>
        <p:spPr>
          <a:xfrm>
            <a:off x="11893408" y="3417388"/>
            <a:ext cx="593739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- 5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7DC06D6-2F1A-6619-3CA3-94088EEED044}"/>
              </a:ext>
            </a:extLst>
          </p:cNvPr>
          <p:cNvSpPr txBox="1"/>
          <p:nvPr/>
        </p:nvSpPr>
        <p:spPr>
          <a:xfrm>
            <a:off x="11992934" y="4916277"/>
            <a:ext cx="5937392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Khuông</a:t>
            </a:r>
            <a:r>
              <a:rPr lang="en-US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vi-VN" sz="36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A00C80A-AAC2-EEAA-7A7B-E83BF6176CE0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DFDD44C-9E51-C4DE-1712-51C80D51DE87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B597950D-1B2A-A51F-E59C-B041A7628DD0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E0571D1-D490-0970-1658-3D153172CE13}"/>
              </a:ext>
            </a:extLst>
          </p:cNvPr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4D19DE8-0D87-DFC8-F444-C52B9692BCB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B27158C-B86C-1FE4-2D0A-5B1955F8905F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6F5DB6D9-D3B5-D761-017B-BB604DEEFE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-6723"/>
            <a:ext cx="3048000" cy="210222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006481"/>
            <a:ext cx="10503011" cy="6045439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id="{3D8142D2-A276-7143-12E2-35884A16040E}"/>
              </a:ext>
            </a:extLst>
          </p:cNvPr>
          <p:cNvSpPr/>
          <p:nvPr/>
        </p:nvSpPr>
        <p:spPr>
          <a:xfrm>
            <a:off x="4516382" y="-71026"/>
            <a:ext cx="9686353" cy="167122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32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 tròn kì diệu</a:t>
            </a:r>
            <a:endParaRPr kumimoji="0" lang="en-US" altLang="vi-VN" sz="594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9ED592C-7981-8C0F-2322-D2051713D61C}"/>
              </a:ext>
            </a:extLst>
          </p:cNvPr>
          <p:cNvSpPr/>
          <p:nvPr/>
        </p:nvSpPr>
        <p:spPr>
          <a:xfrm>
            <a:off x="7086600" y="3055352"/>
            <a:ext cx="1591235" cy="12752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B74E0518-E0D6-0A15-6C29-D535A9A4C19C}"/>
              </a:ext>
            </a:extLst>
          </p:cNvPr>
          <p:cNvSpPr/>
          <p:nvPr/>
        </p:nvSpPr>
        <p:spPr>
          <a:xfrm>
            <a:off x="6595782" y="5417555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A9BD9E94-1CD4-54DD-97A3-EB200321B60D}"/>
              </a:ext>
            </a:extLst>
          </p:cNvPr>
          <p:cNvSpPr/>
          <p:nvPr/>
        </p:nvSpPr>
        <p:spPr>
          <a:xfrm>
            <a:off x="3874994" y="5760451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58FC9BBC-C3BE-0C9C-7C20-E66ADFC07506}"/>
              </a:ext>
            </a:extLst>
          </p:cNvPr>
          <p:cNvSpPr/>
          <p:nvPr/>
        </p:nvSpPr>
        <p:spPr>
          <a:xfrm>
            <a:off x="2667001" y="3939494"/>
            <a:ext cx="1645846" cy="12292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D174B895-0F4C-22C4-6688-8B7AD197A7AD}"/>
              </a:ext>
            </a:extLst>
          </p:cNvPr>
          <p:cNvSpPr/>
          <p:nvPr/>
        </p:nvSpPr>
        <p:spPr>
          <a:xfrm>
            <a:off x="5009029" y="4039235"/>
            <a:ext cx="1645846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2BE1A6A-D3FD-4B52-17D5-48357A27D40B}"/>
              </a:ext>
            </a:extLst>
          </p:cNvPr>
          <p:cNvSpPr txBox="1"/>
          <p:nvPr/>
        </p:nvSpPr>
        <p:spPr>
          <a:xfrm>
            <a:off x="11893408" y="3417388"/>
            <a:ext cx="5937392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hiệu đặt ở đầu khuông nhạc để xác định tên những nốt nhạc trên khuông gọi là 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7DC06D6-2F1A-6619-3CA3-94088EEED044}"/>
              </a:ext>
            </a:extLst>
          </p:cNvPr>
          <p:cNvSpPr txBox="1"/>
          <p:nvPr/>
        </p:nvSpPr>
        <p:spPr>
          <a:xfrm>
            <a:off x="11992934" y="5632030"/>
            <a:ext cx="5937392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C166FB2-1253-4F72-72CD-4DF3ACAF6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9716" y="1739781"/>
            <a:ext cx="4466266" cy="151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A00C80A-AAC2-EEAA-7A7B-E83BF6176CE0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DFDD44C-9E51-C4DE-1712-51C80D51DE87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B597950D-1B2A-A51F-E59C-B041A7628DD0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E0571D1-D490-0970-1658-3D153172CE13}"/>
              </a:ext>
            </a:extLst>
          </p:cNvPr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4D19DE8-0D87-DFC8-F444-C52B9692BCB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B27158C-B86C-1FE4-2D0A-5B1955F8905F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6F5DB6D9-D3B5-D761-017B-BB604DEEFE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-6723"/>
            <a:ext cx="3048000" cy="210222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006481"/>
            <a:ext cx="10503011" cy="6045439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id="{3D8142D2-A276-7143-12E2-35884A16040E}"/>
              </a:ext>
            </a:extLst>
          </p:cNvPr>
          <p:cNvSpPr/>
          <p:nvPr/>
        </p:nvSpPr>
        <p:spPr>
          <a:xfrm>
            <a:off x="4516382" y="-71026"/>
            <a:ext cx="9686353" cy="167122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32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  <a:r>
              <a:rPr kumimoji="0" lang="vi-VN" altLang="en-US" sz="594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 tròn kì diệu</a:t>
            </a:r>
            <a:endParaRPr kumimoji="0" lang="en-US" altLang="vi-VN" sz="594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B74E0518-E0D6-0A15-6C29-D535A9A4C19C}"/>
              </a:ext>
            </a:extLst>
          </p:cNvPr>
          <p:cNvSpPr/>
          <p:nvPr/>
        </p:nvSpPr>
        <p:spPr>
          <a:xfrm>
            <a:off x="6595782" y="5417555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A9BD9E94-1CD4-54DD-97A3-EB200321B60D}"/>
              </a:ext>
            </a:extLst>
          </p:cNvPr>
          <p:cNvSpPr/>
          <p:nvPr/>
        </p:nvSpPr>
        <p:spPr>
          <a:xfrm>
            <a:off x="3874994" y="5760451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58FC9BBC-C3BE-0C9C-7C20-E66ADFC07506}"/>
              </a:ext>
            </a:extLst>
          </p:cNvPr>
          <p:cNvSpPr/>
          <p:nvPr/>
        </p:nvSpPr>
        <p:spPr>
          <a:xfrm>
            <a:off x="2667001" y="3939494"/>
            <a:ext cx="1645846" cy="12292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D174B895-0F4C-22C4-6688-8B7AD197A7AD}"/>
              </a:ext>
            </a:extLst>
          </p:cNvPr>
          <p:cNvSpPr/>
          <p:nvPr/>
        </p:nvSpPr>
        <p:spPr>
          <a:xfrm>
            <a:off x="5009029" y="4039235"/>
            <a:ext cx="1645846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2BE1A6A-D3FD-4B52-17D5-48357A27D40B}"/>
              </a:ext>
            </a:extLst>
          </p:cNvPr>
          <p:cNvSpPr txBox="1"/>
          <p:nvPr/>
        </p:nvSpPr>
        <p:spPr>
          <a:xfrm>
            <a:off x="11893408" y="3417388"/>
            <a:ext cx="593739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ghi lại độ cao thấp của âm thanh người ta dùng?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7DC06D6-2F1A-6619-3CA3-94088EEED044}"/>
              </a:ext>
            </a:extLst>
          </p:cNvPr>
          <p:cNvSpPr txBox="1"/>
          <p:nvPr/>
        </p:nvSpPr>
        <p:spPr>
          <a:xfrm>
            <a:off x="11992934" y="5632030"/>
            <a:ext cx="5937392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73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345</Words>
  <Application>Microsoft Office PowerPoint</Application>
  <PresentationFormat>Custom</PresentationFormat>
  <Paragraphs>91</Paragraphs>
  <Slides>22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Times</vt:lpstr>
      <vt:lpstr>Times New Roman</vt:lpstr>
      <vt:lpstr>Calibri Light</vt:lpstr>
      <vt:lpstr>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Đinh Thị Thanh Mai</cp:lastModifiedBy>
  <cp:revision>10</cp:revision>
  <dcterms:created xsi:type="dcterms:W3CDTF">2006-08-16T00:00:00Z</dcterms:created>
  <dcterms:modified xsi:type="dcterms:W3CDTF">2025-03-27T02:27:37Z</dcterms:modified>
  <dc:identifier>DAFn8bINNn8</dc:identifier>
</cp:coreProperties>
</file>