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9" r:id="rId3"/>
    <p:sldId id="273" r:id="rId4"/>
    <p:sldId id="271" r:id="rId5"/>
    <p:sldId id="275" r:id="rId6"/>
    <p:sldId id="277" r:id="rId7"/>
    <p:sldId id="260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67" y="6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82EB5-FAE3-41F0-B5CD-C7C886B6167A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48E19-2A20-4731-8C78-9FEC8FD41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66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93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25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07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64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25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00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24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7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65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1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4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04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02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3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6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9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5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042319" y="4800600"/>
            <a:ext cx="11940068" cy="2547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5240" tIns="72620" rIns="145240" bIns="726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2431"/>
              </a:spcBef>
              <a:defRPr/>
            </a:pP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4</a:t>
            </a:r>
          </a:p>
          <a:p>
            <a:pPr algn="ctr" eaLnBrk="1" hangingPunct="1">
              <a:spcBef>
                <a:spcPts val="2431"/>
              </a:spcBef>
              <a:defRPr/>
            </a:pP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51: SỐ LẦN XUẤT HIỆN CỦA MỘT SỰ KIỆN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8341757" y="7680958"/>
            <a:ext cx="58674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5240" tIns="72620" rIns="145240" bIns="7262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Giáo</a:t>
            </a:r>
            <a:r>
              <a:rPr lang="en-US" altLang="en-US" sz="3600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viên</a:t>
            </a:r>
            <a:r>
              <a:rPr lang="en-US" altLang="en-US" sz="3600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………………….</a:t>
            </a:r>
          </a:p>
        </p:txBody>
      </p:sp>
      <p:pic>
        <p:nvPicPr>
          <p:cNvPr id="15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276" y="730964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5360705" y="1826549"/>
            <a:ext cx="5425546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64505" y="1914035"/>
            <a:ext cx="4398568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398187" y="598172"/>
            <a:ext cx="1930400" cy="215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9364D7-71A1-4ABF-56F4-BFD81F01F8D6}"/>
              </a:ext>
            </a:extLst>
          </p:cNvPr>
          <p:cNvSpPr txBox="1"/>
          <p:nvPr/>
        </p:nvSpPr>
        <p:spPr>
          <a:xfrm>
            <a:off x="3995327" y="3160891"/>
            <a:ext cx="81369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7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5480" y="64301"/>
            <a:ext cx="6490879" cy="920745"/>
            <a:chOff x="4586762" y="398606"/>
            <a:chExt cx="6381358" cy="748525"/>
          </a:xfrm>
        </p:grpSpPr>
        <p:grpSp>
          <p:nvGrpSpPr>
            <p:cNvPr id="3" name="Group 2"/>
            <p:cNvGrpSpPr/>
            <p:nvPr/>
          </p:nvGrpSpPr>
          <p:grpSpPr>
            <a:xfrm>
              <a:off x="4586762" y="398606"/>
              <a:ext cx="6381358" cy="748525"/>
              <a:chOff x="4586762" y="398606"/>
              <a:chExt cx="6381358" cy="74852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86762" y="398606"/>
                <a:ext cx="638135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 2023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6806" y="734287"/>
                <a:ext cx="115876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3511519" y="943309"/>
            <a:ext cx="8831846" cy="554993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30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51:  </a:t>
            </a:r>
            <a:r>
              <a:rPr lang="en-US" sz="3000" b="1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 LẦN XUẤT HIỆN CỦA MỘT SỰ KIỆN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DCD34D-31ED-4AFC-9148-A4F9A5194F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25" t="27500" r="22344" b="14167"/>
          <a:stretch/>
        </p:blipFill>
        <p:spPr>
          <a:xfrm>
            <a:off x="1661319" y="1676399"/>
            <a:ext cx="12649200" cy="652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7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5480" y="64301"/>
            <a:ext cx="6490879" cy="920745"/>
            <a:chOff x="4586762" y="398606"/>
            <a:chExt cx="6381358" cy="748525"/>
          </a:xfrm>
        </p:grpSpPr>
        <p:grpSp>
          <p:nvGrpSpPr>
            <p:cNvPr id="3" name="Group 2"/>
            <p:cNvGrpSpPr/>
            <p:nvPr/>
          </p:nvGrpSpPr>
          <p:grpSpPr>
            <a:xfrm>
              <a:off x="4586762" y="398606"/>
              <a:ext cx="6381358" cy="748525"/>
              <a:chOff x="4586762" y="398606"/>
              <a:chExt cx="6381358" cy="74852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86762" y="398606"/>
                <a:ext cx="638135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 2023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6806" y="734287"/>
                <a:ext cx="115876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3511519" y="943309"/>
            <a:ext cx="8831846" cy="554993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30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51:  </a:t>
            </a:r>
            <a:r>
              <a:rPr lang="en-US" sz="3000" b="1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 LẦN XUẤT HIỆN CỦA MỘT SỰ KIỆN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96E1D4-0294-4F44-93D1-297E307153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00" t="37500" r="22344" b="27500"/>
          <a:stretch/>
        </p:blipFill>
        <p:spPr>
          <a:xfrm>
            <a:off x="1432719" y="1869478"/>
            <a:ext cx="13411200" cy="529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9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5480" y="64301"/>
            <a:ext cx="6490879" cy="920745"/>
            <a:chOff x="4586762" y="398606"/>
            <a:chExt cx="6381358" cy="748525"/>
          </a:xfrm>
        </p:grpSpPr>
        <p:grpSp>
          <p:nvGrpSpPr>
            <p:cNvPr id="3" name="Group 2"/>
            <p:cNvGrpSpPr/>
            <p:nvPr/>
          </p:nvGrpSpPr>
          <p:grpSpPr>
            <a:xfrm>
              <a:off x="4586762" y="398606"/>
              <a:ext cx="6381358" cy="748525"/>
              <a:chOff x="4586762" y="398606"/>
              <a:chExt cx="6381358" cy="74852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86762" y="398606"/>
                <a:ext cx="638135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 2023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6806" y="734287"/>
                <a:ext cx="115876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3511519" y="943309"/>
            <a:ext cx="8831846" cy="554993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30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51:  </a:t>
            </a:r>
            <a:r>
              <a:rPr lang="en-US" sz="3000" b="1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 LẦN XUẤT HIỆN CỦA MỘT SỰ KIỆN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CC3379-483E-447F-830A-B77949517D59}"/>
              </a:ext>
            </a:extLst>
          </p:cNvPr>
          <p:cNvSpPr txBox="1"/>
          <p:nvPr/>
        </p:nvSpPr>
        <p:spPr>
          <a:xfrm>
            <a:off x="1280319" y="1498302"/>
            <a:ext cx="11106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1.Trong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D56315-F47C-4677-8354-6F55EC71F2AE}"/>
              </a:ext>
            </a:extLst>
          </p:cNvPr>
          <p:cNvSpPr txBox="1"/>
          <p:nvPr/>
        </p:nvSpPr>
        <p:spPr>
          <a:xfrm>
            <a:off x="1236736" y="2376460"/>
            <a:ext cx="7815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a).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 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0CB41C-1E5E-4BB2-A28F-6D54FCCF8B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44" t="23454" r="23281" b="41667"/>
          <a:stretch/>
        </p:blipFill>
        <p:spPr>
          <a:xfrm>
            <a:off x="9357519" y="2536102"/>
            <a:ext cx="5334000" cy="554109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C604963-BACB-4306-9984-37B0FA60D020}"/>
              </a:ext>
            </a:extLst>
          </p:cNvPr>
          <p:cNvSpPr/>
          <p:nvPr/>
        </p:nvSpPr>
        <p:spPr>
          <a:xfrm>
            <a:off x="1202142" y="4337155"/>
            <a:ext cx="78159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0000FF"/>
                </a:solidFill>
                <a:latin typeface="+mj-lt"/>
              </a:rPr>
              <a:t>a) Sự kiện: Lấy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4000" dirty="0">
                <a:solidFill>
                  <a:srgbClr val="0000FF"/>
                </a:solidFill>
                <a:latin typeface="+mj-lt"/>
              </a:rPr>
              <a:t> 1 quả bóng xanh, vì số bóng xanh nhiều hơn số bóng vàng</a:t>
            </a:r>
            <a:endParaRPr lang="en-US" sz="4000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764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5480" y="64301"/>
            <a:ext cx="6490879" cy="920745"/>
            <a:chOff x="4586762" y="398606"/>
            <a:chExt cx="6381358" cy="748525"/>
          </a:xfrm>
        </p:grpSpPr>
        <p:grpSp>
          <p:nvGrpSpPr>
            <p:cNvPr id="3" name="Group 2"/>
            <p:cNvGrpSpPr/>
            <p:nvPr/>
          </p:nvGrpSpPr>
          <p:grpSpPr>
            <a:xfrm>
              <a:off x="4586762" y="398606"/>
              <a:ext cx="6381358" cy="748525"/>
              <a:chOff x="4586762" y="398606"/>
              <a:chExt cx="6381358" cy="74852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86762" y="398606"/>
                <a:ext cx="638135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 2023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6806" y="734287"/>
                <a:ext cx="115876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3511519" y="943309"/>
            <a:ext cx="8831846" cy="554993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30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51:  </a:t>
            </a:r>
            <a:r>
              <a:rPr lang="en-US" sz="3000" b="1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 LẦN XUẤT HIỆN CỦA MỘT SỰ KIỆN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CC3379-483E-447F-830A-B77949517D59}"/>
              </a:ext>
            </a:extLst>
          </p:cNvPr>
          <p:cNvSpPr txBox="1"/>
          <p:nvPr/>
        </p:nvSpPr>
        <p:spPr>
          <a:xfrm>
            <a:off x="1280319" y="1498302"/>
            <a:ext cx="11106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1.Trong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1D3C59-959A-48F2-8982-CF2086C11630}"/>
              </a:ext>
            </a:extLst>
          </p:cNvPr>
          <p:cNvSpPr txBox="1"/>
          <p:nvPr/>
        </p:nvSpPr>
        <p:spPr>
          <a:xfrm>
            <a:off x="1280319" y="2286000"/>
            <a:ext cx="1325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b).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quảvào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A9A10C-EAF8-4798-AB6F-25C5E82C3E40}"/>
              </a:ext>
            </a:extLst>
          </p:cNvPr>
          <p:cNvSpPr txBox="1"/>
          <p:nvPr/>
        </p:nvSpPr>
        <p:spPr>
          <a:xfrm>
            <a:off x="1280319" y="4120837"/>
            <a:ext cx="7462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c).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B102C2-0AD9-487F-9449-2A4E9DAB71A8}"/>
              </a:ext>
            </a:extLst>
          </p:cNvPr>
          <p:cNvSpPr/>
          <p:nvPr/>
        </p:nvSpPr>
        <p:spPr>
          <a:xfrm>
            <a:off x="1280896" y="4970334"/>
            <a:ext cx="1386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+mj-lt"/>
              </a:rPr>
              <a:t>Có bao nhiêu lần lấy được bóng xanh? Có bao nhiêu lần lấy được bóng vàng?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39AC74-3311-4DFD-9EDD-B03DE4449D19}"/>
              </a:ext>
            </a:extLst>
          </p:cNvPr>
          <p:cNvSpPr/>
          <p:nvPr/>
        </p:nvSpPr>
        <p:spPr>
          <a:xfrm>
            <a:off x="1280319" y="6248400"/>
            <a:ext cx="70519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+mj-lt"/>
              </a:rPr>
              <a:t>Sự kiện nào xuất hiện nhiều lần hơn?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13DF6E-C05A-4686-B2DC-5E7D3D00DCAE}"/>
              </a:ext>
            </a:extLst>
          </p:cNvPr>
          <p:cNvSpPr/>
          <p:nvPr/>
        </p:nvSpPr>
        <p:spPr>
          <a:xfrm>
            <a:off x="1280319" y="6894731"/>
            <a:ext cx="1341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466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9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5480" y="64301"/>
            <a:ext cx="6490879" cy="920745"/>
            <a:chOff x="4586762" y="398606"/>
            <a:chExt cx="6381358" cy="748525"/>
          </a:xfrm>
        </p:grpSpPr>
        <p:grpSp>
          <p:nvGrpSpPr>
            <p:cNvPr id="3" name="Group 2"/>
            <p:cNvGrpSpPr/>
            <p:nvPr/>
          </p:nvGrpSpPr>
          <p:grpSpPr>
            <a:xfrm>
              <a:off x="4586762" y="398606"/>
              <a:ext cx="6381358" cy="748525"/>
              <a:chOff x="4586762" y="398606"/>
              <a:chExt cx="6381358" cy="74852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86762" y="398606"/>
                <a:ext cx="638135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 2023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6806" y="734287"/>
                <a:ext cx="115876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3511519" y="943309"/>
            <a:ext cx="8831846" cy="554993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30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51:  </a:t>
            </a:r>
            <a:r>
              <a:rPr lang="en-US" sz="3000" b="1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 LẦN XUẤT HIỆN CỦA MỘT SỰ KIỆN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CC3379-483E-447F-830A-B77949517D59}"/>
              </a:ext>
            </a:extLst>
          </p:cNvPr>
          <p:cNvSpPr txBox="1"/>
          <p:nvPr/>
        </p:nvSpPr>
        <p:spPr>
          <a:xfrm>
            <a:off x="1280319" y="1498302"/>
            <a:ext cx="135280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ở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FF60C9-DAFB-40D8-8FEB-DF3898742500}"/>
              </a:ext>
            </a:extLst>
          </p:cNvPr>
          <p:cNvSpPr/>
          <p:nvPr/>
        </p:nvSpPr>
        <p:spPr>
          <a:xfrm>
            <a:off x="1280318" y="3211887"/>
            <a:ext cx="6858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FF0000"/>
                </a:solidFill>
                <a:latin typeface="+mj-lt"/>
              </a:rPr>
              <a:t>Nếu kết quả nhận được là số chẵn thì thỏ Chẵn được tiến thêm 1 ô.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FF0000"/>
                </a:solidFill>
                <a:latin typeface="+mj-lt"/>
              </a:rPr>
              <a:t> Nếu kết quả nhận được là số lẻ thì thỏ Lẻ được tiến thêm 1 ô</a:t>
            </a:r>
            <a:endParaRPr lang="vi-VN" sz="3600" b="0" i="0" dirty="0"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77C2C6-0732-4ACE-9093-5B4B98ED008D}"/>
              </a:ext>
            </a:extLst>
          </p:cNvPr>
          <p:cNvSpPr/>
          <p:nvPr/>
        </p:nvSpPr>
        <p:spPr>
          <a:xfrm>
            <a:off x="1166019" y="6096000"/>
            <a:ext cx="7086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+mj-lt"/>
              </a:rPr>
              <a:t>Thực hiện như vậy, hỏi chú thỏ nào đến đích trước?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C81CA8-CBE0-4600-9A9B-A8F4A08CDD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18" t="33333" r="23281" b="16385"/>
          <a:stretch/>
        </p:blipFill>
        <p:spPr>
          <a:xfrm>
            <a:off x="8519319" y="2905074"/>
            <a:ext cx="7475482" cy="54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7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929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395</Words>
  <Application>Microsoft Office PowerPoint</Application>
  <PresentationFormat>Custom</PresentationFormat>
  <Paragraphs>40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Pham Dung</cp:lastModifiedBy>
  <cp:revision>177</cp:revision>
  <dcterms:created xsi:type="dcterms:W3CDTF">2023-03-12T09:05:59Z</dcterms:created>
  <dcterms:modified xsi:type="dcterms:W3CDTF">2025-04-02T14:57:43Z</dcterms:modified>
</cp:coreProperties>
</file>