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1" r:id="rId4"/>
    <p:sldId id="273" r:id="rId5"/>
    <p:sldId id="274" r:id="rId6"/>
    <p:sldId id="276" r:id="rId7"/>
    <p:sldId id="278" r:id="rId8"/>
    <p:sldId id="260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1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42319" y="4800600"/>
            <a:ext cx="11940068" cy="180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KHÁI NIỆM PHÂN SỐ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3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36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14" y="67930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D353A-FF96-1497-0DE0-9BA23F5D725E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173125" y="943309"/>
            <a:ext cx="550862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 NIỆM PHÂN SỐ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1C651-CFB0-45DD-8ADF-9C27233B9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6" t="29167" r="23750" b="19166"/>
          <a:stretch/>
        </p:blipFill>
        <p:spPr>
          <a:xfrm>
            <a:off x="1813719" y="1676400"/>
            <a:ext cx="1295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173125" y="943309"/>
            <a:ext cx="550862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 NIỆM PHÂN SỐ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D9B0F-00A6-41BA-AFBA-9D5FADF89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3" t="20444" r="33594" b="40834"/>
          <a:stretch/>
        </p:blipFill>
        <p:spPr>
          <a:xfrm>
            <a:off x="1356519" y="1981200"/>
            <a:ext cx="1248092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173125" y="943309"/>
            <a:ext cx="550862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 NIỆM PHÂN SỐ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C18C47-A9AE-44D8-B568-75F548429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t="32500" r="24219" b="35833"/>
          <a:stretch/>
        </p:blipFill>
        <p:spPr>
          <a:xfrm>
            <a:off x="1627486" y="1963439"/>
            <a:ext cx="13021665" cy="52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173125" y="943309"/>
            <a:ext cx="550862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 NIỆM PHÂN SỐ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DC2D5-5D30-4E81-98A7-05B3130F4287}"/>
              </a:ext>
            </a:extLst>
          </p:cNvPr>
          <p:cNvSpPr/>
          <p:nvPr/>
        </p:nvSpPr>
        <p:spPr>
          <a:xfrm>
            <a:off x="1661319" y="1676400"/>
            <a:ext cx="1272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1.Viết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3DBDA-CFC9-4C29-A4C1-2C3524184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43333" r="23281" b="39167"/>
          <a:stretch/>
        </p:blipFill>
        <p:spPr>
          <a:xfrm>
            <a:off x="1677553" y="2500828"/>
            <a:ext cx="12937766" cy="2528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C9DB93-82DE-4595-97ED-BC042A263F28}"/>
                  </a:ext>
                </a:extLst>
              </p:cNvPr>
              <p:cNvSpPr txBox="1"/>
              <p:nvPr/>
            </p:nvSpPr>
            <p:spPr>
              <a:xfrm>
                <a:off x="2728119" y="5638800"/>
                <a:ext cx="685800" cy="83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C9DB93-82DE-4595-97ED-BC042A263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19" y="5638800"/>
                <a:ext cx="685800" cy="83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B6599A-31E4-4894-9538-974701486F63}"/>
                  </a:ext>
                </a:extLst>
              </p:cNvPr>
              <p:cNvSpPr txBox="1"/>
              <p:nvPr/>
            </p:nvSpPr>
            <p:spPr>
              <a:xfrm>
                <a:off x="6157119" y="5668027"/>
                <a:ext cx="685800" cy="83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B6599A-31E4-4894-9538-97470148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119" y="5668027"/>
                <a:ext cx="685800" cy="835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9F90B1-E9BD-455D-BC8E-538EEDFA6F27}"/>
                  </a:ext>
                </a:extLst>
              </p:cNvPr>
              <p:cNvSpPr txBox="1"/>
              <p:nvPr/>
            </p:nvSpPr>
            <p:spPr>
              <a:xfrm>
                <a:off x="9487533" y="5638800"/>
                <a:ext cx="685800" cy="83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9F90B1-E9BD-455D-BC8E-538EEDFA6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533" y="5638800"/>
                <a:ext cx="685800" cy="835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A5FC89-FA10-4323-904B-C99E9795EB0A}"/>
                  </a:ext>
                </a:extLst>
              </p:cNvPr>
              <p:cNvSpPr txBox="1"/>
              <p:nvPr/>
            </p:nvSpPr>
            <p:spPr>
              <a:xfrm>
                <a:off x="12920241" y="5617923"/>
                <a:ext cx="685800" cy="83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A5FC89-FA10-4323-904B-C99E9795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241" y="5617923"/>
                <a:ext cx="685800" cy="835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9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173125" y="943309"/>
            <a:ext cx="550862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 NIỆM PHÂN SỐ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DC2D5-5D30-4E81-98A7-05B3130F4287}"/>
              </a:ext>
            </a:extLst>
          </p:cNvPr>
          <p:cNvSpPr/>
          <p:nvPr/>
        </p:nvSpPr>
        <p:spPr>
          <a:xfrm>
            <a:off x="1661319" y="1676400"/>
            <a:ext cx="1272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2.Số?.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E330C-4FAF-4B20-96B3-190A25773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6666" r="23281" b="32500"/>
          <a:stretch/>
        </p:blipFill>
        <p:spPr>
          <a:xfrm>
            <a:off x="1661319" y="2507728"/>
            <a:ext cx="12877800" cy="431354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3AE52B-CD4F-4850-821A-0D03D901D7F0}"/>
              </a:ext>
            </a:extLst>
          </p:cNvPr>
          <p:cNvSpPr/>
          <p:nvPr/>
        </p:nvSpPr>
        <p:spPr>
          <a:xfrm>
            <a:off x="9128919" y="3581400"/>
            <a:ext cx="533400" cy="533400"/>
          </a:xfrm>
          <a:prstGeom prst="roundRect">
            <a:avLst>
              <a:gd name="adj" fmla="val 68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4AE02B-A464-47AF-9B2E-F997D29C9919}"/>
              </a:ext>
            </a:extLst>
          </p:cNvPr>
          <p:cNvSpPr/>
          <p:nvPr/>
        </p:nvSpPr>
        <p:spPr>
          <a:xfrm>
            <a:off x="9128919" y="4397799"/>
            <a:ext cx="533400" cy="533400"/>
          </a:xfrm>
          <a:prstGeom prst="roundRect">
            <a:avLst>
              <a:gd name="adj" fmla="val 68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34C55A-4D5A-417B-8810-78E40E7E01AE}"/>
              </a:ext>
            </a:extLst>
          </p:cNvPr>
          <p:cNvSpPr/>
          <p:nvPr/>
        </p:nvSpPr>
        <p:spPr>
          <a:xfrm>
            <a:off x="9128919" y="5214198"/>
            <a:ext cx="533400" cy="533400"/>
          </a:xfrm>
          <a:prstGeom prst="roundRect">
            <a:avLst>
              <a:gd name="adj" fmla="val 68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6E3535-9C16-4D41-BE5A-001A7BB454EF}"/>
              </a:ext>
            </a:extLst>
          </p:cNvPr>
          <p:cNvSpPr/>
          <p:nvPr/>
        </p:nvSpPr>
        <p:spPr>
          <a:xfrm>
            <a:off x="9014619" y="6030597"/>
            <a:ext cx="762000" cy="533400"/>
          </a:xfrm>
          <a:prstGeom prst="roundRect">
            <a:avLst>
              <a:gd name="adj" fmla="val 68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1A6B4-49A6-439F-B470-781F43A9A050}"/>
              </a:ext>
            </a:extLst>
          </p:cNvPr>
          <p:cNvSpPr/>
          <p:nvPr/>
        </p:nvSpPr>
        <p:spPr>
          <a:xfrm rot="10800000" flipV="1">
            <a:off x="4556919" y="5638800"/>
            <a:ext cx="61620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4358F1-242A-432D-ACDA-454FCEDFA634}"/>
              </a:ext>
            </a:extLst>
          </p:cNvPr>
          <p:cNvSpPr/>
          <p:nvPr/>
        </p:nvSpPr>
        <p:spPr>
          <a:xfrm flipV="1">
            <a:off x="6531514" y="5638800"/>
            <a:ext cx="616206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DE7E-7E36-4B90-81EB-6E21614F298B}"/>
              </a:ext>
            </a:extLst>
          </p:cNvPr>
          <p:cNvSpPr/>
          <p:nvPr/>
        </p:nvSpPr>
        <p:spPr>
          <a:xfrm rot="10800000" flipV="1">
            <a:off x="6477665" y="5638800"/>
            <a:ext cx="86299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743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1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173125" y="943309"/>
            <a:ext cx="5508629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53:  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 NIỆM PHÂN SỐ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CDC2D5-5D30-4E81-98A7-05B3130F4287}"/>
              </a:ext>
            </a:extLst>
          </p:cNvPr>
          <p:cNvSpPr/>
          <p:nvPr/>
        </p:nvSpPr>
        <p:spPr>
          <a:xfrm>
            <a:off x="1661319" y="1676400"/>
            <a:ext cx="1272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3.Chọn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Giải bài tập 3 trang 50 sgk Toán 4 tập 2 Kết nối">
            <a:extLst>
              <a:ext uri="{FF2B5EF4-FFF2-40B4-BE49-F238E27FC236}">
                <a16:creationId xmlns:a16="http://schemas.microsoft.com/office/drawing/2014/main" id="{AE5C64AD-5AF1-4746-8C12-ABBFB1BF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2602570"/>
            <a:ext cx="14173200" cy="57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F07AB6-5267-4CE6-BB5C-3A4E02A6D2F3}"/>
              </a:ext>
            </a:extLst>
          </p:cNvPr>
          <p:cNvCxnSpPr>
            <a:cxnSpLocks/>
          </p:cNvCxnSpPr>
          <p:nvPr/>
        </p:nvCxnSpPr>
        <p:spPr>
          <a:xfrm>
            <a:off x="4175919" y="4953000"/>
            <a:ext cx="2971800" cy="236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9BC279-1162-4DBF-AAB9-659F72989172}"/>
              </a:ext>
            </a:extLst>
          </p:cNvPr>
          <p:cNvCxnSpPr>
            <a:cxnSpLocks/>
          </p:cNvCxnSpPr>
          <p:nvPr/>
        </p:nvCxnSpPr>
        <p:spPr>
          <a:xfrm flipV="1">
            <a:off x="4328319" y="3657600"/>
            <a:ext cx="3276600" cy="426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501DA2-F829-4DF5-9323-BD44AD31B1EE}"/>
              </a:ext>
            </a:extLst>
          </p:cNvPr>
          <p:cNvCxnSpPr>
            <a:cxnSpLocks/>
          </p:cNvCxnSpPr>
          <p:nvPr/>
        </p:nvCxnSpPr>
        <p:spPr>
          <a:xfrm flipH="1" flipV="1">
            <a:off x="9205119" y="3426999"/>
            <a:ext cx="2819400" cy="4497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55611C-79DF-4E35-BB52-61634E5B9257}"/>
              </a:ext>
            </a:extLst>
          </p:cNvPr>
          <p:cNvCxnSpPr>
            <a:cxnSpLocks/>
          </p:cNvCxnSpPr>
          <p:nvPr/>
        </p:nvCxnSpPr>
        <p:spPr>
          <a:xfrm flipH="1">
            <a:off x="9066574" y="4632451"/>
            <a:ext cx="3230360" cy="2870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183</Words>
  <Application>Microsoft Office PowerPoint</Application>
  <PresentationFormat>Custom</PresentationFormat>
  <Paragraphs>43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176</cp:revision>
  <dcterms:created xsi:type="dcterms:W3CDTF">2023-03-12T09:05:59Z</dcterms:created>
  <dcterms:modified xsi:type="dcterms:W3CDTF">2025-04-02T14:58:36Z</dcterms:modified>
</cp:coreProperties>
</file>