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1" r:id="rId4"/>
    <p:sldId id="272" r:id="rId5"/>
    <p:sldId id="273" r:id="rId6"/>
    <p:sldId id="275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42319" y="4800600"/>
            <a:ext cx="11940068" cy="18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LUYỆN TẬP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730964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80638-7B8C-CB89-ABC6-036012248BD8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26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21633-18C0-4B40-B205-6EA37B5D6809}"/>
              </a:ext>
            </a:extLst>
          </p:cNvPr>
          <p:cNvSpPr/>
          <p:nvPr/>
        </p:nvSpPr>
        <p:spPr>
          <a:xfrm>
            <a:off x="1984663" y="1676400"/>
            <a:ext cx="1278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1.Viết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6" name="Picture 2" descr="Giải bài tập 1 trang 51 sgk Toán 4 tập 2 Kết nối">
            <a:extLst>
              <a:ext uri="{FF2B5EF4-FFF2-40B4-BE49-F238E27FC236}">
                <a16:creationId xmlns:a16="http://schemas.microsoft.com/office/drawing/2014/main" id="{2BB54178-34A4-4819-B258-DC125CB9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3" y="3171372"/>
            <a:ext cx="12554456" cy="46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A87D4A-1E6C-47DF-BD6C-EE728FAC6558}"/>
                  </a:ext>
                </a:extLst>
              </p:cNvPr>
              <p:cNvSpPr txBox="1"/>
              <p:nvPr/>
            </p:nvSpPr>
            <p:spPr>
              <a:xfrm>
                <a:off x="4017139" y="7743091"/>
                <a:ext cx="68580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A87D4A-1E6C-47DF-BD6C-EE728FAC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39" y="7743091"/>
                <a:ext cx="685800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AE6425-AE13-4108-8F3A-DCE7D185E717}"/>
                  </a:ext>
                </a:extLst>
              </p:cNvPr>
              <p:cNvSpPr txBox="1"/>
              <p:nvPr/>
            </p:nvSpPr>
            <p:spPr>
              <a:xfrm>
                <a:off x="8114039" y="7772400"/>
                <a:ext cx="68580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AE6425-AE13-4108-8F3A-DCE7D185E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039" y="7772400"/>
                <a:ext cx="68580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BB7610-7C13-4F24-A0A2-91FF1EA87C23}"/>
                  </a:ext>
                </a:extLst>
              </p:cNvPr>
              <p:cNvSpPr txBox="1"/>
              <p:nvPr/>
            </p:nvSpPr>
            <p:spPr>
              <a:xfrm>
                <a:off x="12100719" y="7831173"/>
                <a:ext cx="68580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BB7610-7C13-4F24-A0A2-91FF1EA8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719" y="7831173"/>
                <a:ext cx="685800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8C7ECA-9510-4F81-987C-70619EB62F13}"/>
                  </a:ext>
                </a:extLst>
              </p:cNvPr>
              <p:cNvSpPr txBox="1"/>
              <p:nvPr/>
            </p:nvSpPr>
            <p:spPr>
              <a:xfrm>
                <a:off x="14559528" y="5010894"/>
                <a:ext cx="685800" cy="932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8C7ECA-9510-4F81-987C-70619EB6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528" y="5010894"/>
                <a:ext cx="685800" cy="932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7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26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21633-18C0-4B40-B205-6EA37B5D6809}"/>
              </a:ext>
            </a:extLst>
          </p:cNvPr>
          <p:cNvSpPr/>
          <p:nvPr/>
        </p:nvSpPr>
        <p:spPr>
          <a:xfrm>
            <a:off x="1984663" y="1676400"/>
            <a:ext cx="363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727329-FF0F-4D49-BAD2-738485D64227}"/>
              </a:ext>
            </a:extLst>
          </p:cNvPr>
          <p:cNvSpPr/>
          <p:nvPr/>
        </p:nvSpPr>
        <p:spPr>
          <a:xfrm>
            <a:off x="2099018" y="4478338"/>
            <a:ext cx="683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F60CBF-180F-4A03-9CD3-A01338649DDA}"/>
              </a:ext>
            </a:extLst>
          </p:cNvPr>
          <p:cNvSpPr/>
          <p:nvPr/>
        </p:nvSpPr>
        <p:spPr>
          <a:xfrm>
            <a:off x="9205119" y="2525235"/>
            <a:ext cx="478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EE21F-02AD-4582-A498-E9B4F50FE066}"/>
              </a:ext>
            </a:extLst>
          </p:cNvPr>
          <p:cNvSpPr/>
          <p:nvPr/>
        </p:nvSpPr>
        <p:spPr>
          <a:xfrm>
            <a:off x="2137063" y="2525235"/>
            <a:ext cx="478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4AC0C-BB53-4D85-90C7-D8EDF207DB72}"/>
              </a:ext>
            </a:extLst>
          </p:cNvPr>
          <p:cNvSpPr/>
          <p:nvPr/>
        </p:nvSpPr>
        <p:spPr>
          <a:xfrm>
            <a:off x="2113163" y="6821269"/>
            <a:ext cx="793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964ED0-1A4A-485B-8C24-48FFB33419E7}"/>
                  </a:ext>
                </a:extLst>
              </p:cNvPr>
              <p:cNvSpPr txBox="1"/>
              <p:nvPr/>
            </p:nvSpPr>
            <p:spPr>
              <a:xfrm>
                <a:off x="6728620" y="2538520"/>
                <a:ext cx="68580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964ED0-1A4A-485B-8C24-48FFB3341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20" y="2538520"/>
                <a:ext cx="685800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C93302-2E1B-4A81-AAAC-1D081BA5A055}"/>
                  </a:ext>
                </a:extLst>
              </p:cNvPr>
              <p:cNvSpPr txBox="1"/>
              <p:nvPr/>
            </p:nvSpPr>
            <p:spPr>
              <a:xfrm>
                <a:off x="13226099" y="2329828"/>
                <a:ext cx="68580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C93302-2E1B-4A81-AAAC-1D081BA5A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099" y="2329828"/>
                <a:ext cx="685800" cy="1037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D4DD8-96AA-488F-8593-77C102B309B7}"/>
                  </a:ext>
                </a:extLst>
              </p:cNvPr>
              <p:cNvSpPr txBox="1"/>
              <p:nvPr/>
            </p:nvSpPr>
            <p:spPr>
              <a:xfrm>
                <a:off x="8406716" y="4282931"/>
                <a:ext cx="68580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D4DD8-96AA-488F-8593-77C102B30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16" y="4282931"/>
                <a:ext cx="685800" cy="1037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4C776-6D92-4CD0-9D33-29CB491C5946}"/>
                  </a:ext>
                </a:extLst>
              </p:cNvPr>
              <p:cNvSpPr txBox="1"/>
              <p:nvPr/>
            </p:nvSpPr>
            <p:spPr>
              <a:xfrm>
                <a:off x="9801446" y="6625862"/>
                <a:ext cx="685800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4C776-6D92-4CD0-9D33-29CB491C5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446" y="6625862"/>
                <a:ext cx="685800" cy="1052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26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21633-18C0-4B40-B205-6EA37B5D6809}"/>
              </a:ext>
            </a:extLst>
          </p:cNvPr>
          <p:cNvSpPr/>
          <p:nvPr/>
        </p:nvSpPr>
        <p:spPr>
          <a:xfrm>
            <a:off x="1984663" y="1676400"/>
            <a:ext cx="1087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3.Đã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ải bài tập 2 trang 51 sgk Toán 4 tập 2 Kết nối">
            <a:extLst>
              <a:ext uri="{FF2B5EF4-FFF2-40B4-BE49-F238E27FC236}">
                <a16:creationId xmlns:a16="http://schemas.microsoft.com/office/drawing/2014/main" id="{45DD77AD-B9F5-41A4-9523-A33BCDD4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2602570"/>
            <a:ext cx="12954000" cy="28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A759914-F3E4-4E62-B1E7-4E115765584D}"/>
              </a:ext>
            </a:extLst>
          </p:cNvPr>
          <p:cNvSpPr/>
          <p:nvPr/>
        </p:nvSpPr>
        <p:spPr>
          <a:xfrm>
            <a:off x="2880519" y="4745277"/>
            <a:ext cx="8382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32002F-4676-44A7-8213-B369CA3BAD52}"/>
                  </a:ext>
                </a:extLst>
              </p:cNvPr>
              <p:cNvSpPr txBox="1"/>
              <p:nvPr/>
            </p:nvSpPr>
            <p:spPr>
              <a:xfrm>
                <a:off x="4556919" y="1681619"/>
                <a:ext cx="685800" cy="83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32002F-4676-44A7-8213-B369CA3BA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19" y="1681619"/>
                <a:ext cx="685800" cy="83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5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26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21633-18C0-4B40-B205-6EA37B5D6809}"/>
              </a:ext>
            </a:extLst>
          </p:cNvPr>
          <p:cNvSpPr/>
          <p:nvPr/>
        </p:nvSpPr>
        <p:spPr>
          <a:xfrm>
            <a:off x="1984663" y="1676400"/>
            <a:ext cx="1087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4.Chọn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iải bài tập 4 trang 51 sgk Toán 4 tập 2 Kết nối">
            <a:extLst>
              <a:ext uri="{FF2B5EF4-FFF2-40B4-BE49-F238E27FC236}">
                <a16:creationId xmlns:a16="http://schemas.microsoft.com/office/drawing/2014/main" id="{E0990474-1916-4EAD-BB1B-4C9B6E865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9244" b="10080"/>
          <a:stretch/>
        </p:blipFill>
        <p:spPr bwMode="auto">
          <a:xfrm>
            <a:off x="3149663" y="2322731"/>
            <a:ext cx="8382000" cy="30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80EEE-997A-4658-890F-0E108029C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35833" r="28438" b="37500"/>
          <a:stretch/>
        </p:blipFill>
        <p:spPr>
          <a:xfrm>
            <a:off x="2118519" y="5525324"/>
            <a:ext cx="11811000" cy="31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053426" y="943309"/>
            <a:ext cx="374802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21633-18C0-4B40-B205-6EA37B5D6809}"/>
              </a:ext>
            </a:extLst>
          </p:cNvPr>
          <p:cNvSpPr/>
          <p:nvPr/>
        </p:nvSpPr>
        <p:spPr>
          <a:xfrm>
            <a:off x="1984663" y="1676400"/>
            <a:ext cx="1087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4.Chọn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iải bài tập 4 trang 51 sgk Toán 4 tập 2 Kết nối">
            <a:extLst>
              <a:ext uri="{FF2B5EF4-FFF2-40B4-BE49-F238E27FC236}">
                <a16:creationId xmlns:a16="http://schemas.microsoft.com/office/drawing/2014/main" id="{E0990474-1916-4EAD-BB1B-4C9B6E865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9244" b="10080"/>
          <a:stretch/>
        </p:blipFill>
        <p:spPr bwMode="auto">
          <a:xfrm>
            <a:off x="3149663" y="2322731"/>
            <a:ext cx="8382000" cy="30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80EEE-997A-4658-890F-0E108029C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35833" r="28438" b="37500"/>
          <a:stretch/>
        </p:blipFill>
        <p:spPr>
          <a:xfrm>
            <a:off x="2118519" y="5525324"/>
            <a:ext cx="11811000" cy="314146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C4A3A7E-79E2-4762-988D-62317991C4A6}"/>
              </a:ext>
            </a:extLst>
          </p:cNvPr>
          <p:cNvSpPr/>
          <p:nvPr/>
        </p:nvSpPr>
        <p:spPr>
          <a:xfrm>
            <a:off x="5786726" y="6400800"/>
            <a:ext cx="5334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C4848E-C15E-4786-B346-078C547130E1}"/>
              </a:ext>
            </a:extLst>
          </p:cNvPr>
          <p:cNvSpPr/>
          <p:nvPr/>
        </p:nvSpPr>
        <p:spPr>
          <a:xfrm>
            <a:off x="9433719" y="7848600"/>
            <a:ext cx="5334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464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218</Words>
  <Application>Microsoft Office PowerPoint</Application>
  <PresentationFormat>Custom</PresentationFormat>
  <Paragraphs>47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170</cp:revision>
  <dcterms:created xsi:type="dcterms:W3CDTF">2023-03-12T09:05:59Z</dcterms:created>
  <dcterms:modified xsi:type="dcterms:W3CDTF">2025-04-02T14:58:58Z</dcterms:modified>
</cp:coreProperties>
</file>