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7" r:id="rId3"/>
    <p:sldId id="276" r:id="rId4"/>
    <p:sldId id="272" r:id="rId5"/>
    <p:sldId id="274" r:id="rId6"/>
    <p:sldId id="275" r:id="rId7"/>
    <p:sldId id="260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61" autoAdjust="0"/>
  </p:normalViewPr>
  <p:slideViewPr>
    <p:cSldViewPr>
      <p:cViewPr varScale="1">
        <p:scale>
          <a:sx n="59" d="100"/>
          <a:sy n="59" d="100"/>
        </p:scale>
        <p:origin x="835" y="67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82EB5-FAE3-41F0-B5CD-C7C886B6167A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48E19-2A20-4731-8C78-9FEC8FD4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6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32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32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47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12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81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0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2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7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6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4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0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0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3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6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5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Cau%20hoi/Cau%204.pptx" TargetMode="External"/><Relationship Id="rId3" Type="http://schemas.openxmlformats.org/officeDocument/2006/relationships/hyperlink" Target="Cau%20hoi/Cau%202.pptx" TargetMode="External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0.jpg"/><Relationship Id="rId5" Type="http://schemas.openxmlformats.org/officeDocument/2006/relationships/hyperlink" Target="Cau%20hoi/Cau%201.pptx" TargetMode="External"/><Relationship Id="rId10" Type="http://schemas.openxmlformats.org/officeDocument/2006/relationships/hyperlink" Target="Cau%20hoi/Cau%203.pptx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9.jpe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520556" y="4826084"/>
            <a:ext cx="13944600" cy="168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240" tIns="72620" rIns="145240" bIns="726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2431"/>
              </a:spcBef>
              <a:defRPr/>
            </a:pPr>
            <a:r>
              <a:rPr lang="en-US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4</a:t>
            </a:r>
          </a:p>
          <a:p>
            <a:pPr algn="ctr" eaLnBrk="1" hangingPunct="1">
              <a:spcBef>
                <a:spcPts val="2431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55: LUYỆN TẬP</a:t>
            </a: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8341757" y="7680958"/>
            <a:ext cx="58674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240" tIns="72620" rIns="145240" bIns="7262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 i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Giáo viên:</a:t>
            </a:r>
          </a:p>
        </p:txBody>
      </p:sp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05" y="673734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5360705" y="1826549"/>
            <a:ext cx="5425546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64505" y="1914035"/>
            <a:ext cx="439856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98187" y="598172"/>
            <a:ext cx="1930400" cy="215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4B7AF8-D603-95B7-E848-7EFC26A2054A}"/>
              </a:ext>
            </a:extLst>
          </p:cNvPr>
          <p:cNvSpPr txBox="1"/>
          <p:nvPr/>
        </p:nvSpPr>
        <p:spPr>
          <a:xfrm>
            <a:off x="3995327" y="3160891"/>
            <a:ext cx="81369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22" name="Group 21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51116" y="743102"/>
                <a:ext cx="25911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KHỞI ĐỘNG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7" name="Picture 26">
            <a:hlinkClick r:id="rId3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1890" r="4799" b="5149"/>
          <a:stretch/>
        </p:blipFill>
        <p:spPr>
          <a:xfrm>
            <a:off x="1869597" y="5624851"/>
            <a:ext cx="2039906" cy="1690349"/>
          </a:xfrm>
          <a:prstGeom prst="rect">
            <a:avLst/>
          </a:prstGeom>
        </p:spPr>
      </p:pic>
      <p:pic>
        <p:nvPicPr>
          <p:cNvPr id="28" name="Picture 27">
            <a:hlinkClick r:id="rId5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5705"/>
          <a:stretch/>
        </p:blipFill>
        <p:spPr>
          <a:xfrm>
            <a:off x="12710319" y="2304172"/>
            <a:ext cx="1982829" cy="15820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578" y="2304172"/>
            <a:ext cx="1986642" cy="15820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43" y="2337885"/>
            <a:ext cx="1952652" cy="15598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14339"/>
          <a:stretch/>
        </p:blipFill>
        <p:spPr>
          <a:xfrm>
            <a:off x="1966119" y="2362201"/>
            <a:ext cx="1997760" cy="1539088"/>
          </a:xfrm>
          <a:prstGeom prst="rect">
            <a:avLst/>
          </a:prstGeom>
        </p:spPr>
      </p:pic>
      <p:pic>
        <p:nvPicPr>
          <p:cNvPr id="32" name="Picture 31">
            <a:hlinkClick r:id="rId10" action="ppaction://hlinkpres?slideindex=1&amp;slidetitle=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82" y="5666387"/>
            <a:ext cx="1970313" cy="1454879"/>
          </a:xfrm>
          <a:prstGeom prst="rect">
            <a:avLst/>
          </a:prstGeom>
        </p:spPr>
      </p:pic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4107913" y="1267466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HÁI QUẢ MIỀN TÂY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898950" y="3934491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măng cụt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647567" y="3934491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162928" y="3952752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Sầu riêng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2727322" y="3952752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644759" y="7169364"/>
            <a:ext cx="2454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Chôm chôm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38536" y="7169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205119" y="7176788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 bát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938919" y="7187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 trâm</a:t>
            </a:r>
          </a:p>
        </p:txBody>
      </p:sp>
      <p:pic>
        <p:nvPicPr>
          <p:cNvPr id="44" name="Picture 2" descr="Qủa bình bá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578" y="5569031"/>
            <a:ext cx="1986642" cy="1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Trái  trâm">
            <a:hlinkClick r:id="rId1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546" y="5583235"/>
            <a:ext cx="2036573" cy="15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96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5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053437" y="943309"/>
            <a:ext cx="3748020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55:  LUYỆN TẬP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21C24B-7467-B15B-77AF-D5F58210B2E9}"/>
              </a:ext>
            </a:extLst>
          </p:cNvPr>
          <p:cNvSpPr txBox="1"/>
          <p:nvPr/>
        </p:nvSpPr>
        <p:spPr>
          <a:xfrm>
            <a:off x="365919" y="1804303"/>
            <a:ext cx="1554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Chọn số thích hợp cho thành phần còn thiếu của phân số trong mỗi tấm bìa.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3B045C-E2BF-4C3E-ADC0-1039D5ECA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318" y="2796443"/>
            <a:ext cx="13704002" cy="4674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A9BC34-C8B3-2FAC-989D-0BD36CF63FB1}"/>
                  </a:ext>
                </a:extLst>
              </p:cNvPr>
              <p:cNvSpPr txBox="1"/>
              <p:nvPr/>
            </p:nvSpPr>
            <p:spPr>
              <a:xfrm>
                <a:off x="3794919" y="4141766"/>
                <a:ext cx="306174" cy="4462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CA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A9BC34-C8B3-2FAC-989D-0BD36CF63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919" y="4141766"/>
                <a:ext cx="306174" cy="446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B18D44-F27D-4469-BF43-6EA57EFB8F89}"/>
                  </a:ext>
                </a:extLst>
              </p:cNvPr>
              <p:cNvSpPr txBox="1"/>
              <p:nvPr/>
            </p:nvSpPr>
            <p:spPr>
              <a:xfrm>
                <a:off x="6766719" y="4425064"/>
                <a:ext cx="306174" cy="4462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CA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B18D44-F27D-4469-BF43-6EA57EFB8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719" y="4425064"/>
                <a:ext cx="306174" cy="4462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FD9133-20C9-6FB4-2563-5286B277A064}"/>
                  </a:ext>
                </a:extLst>
              </p:cNvPr>
              <p:cNvSpPr txBox="1"/>
              <p:nvPr/>
            </p:nvSpPr>
            <p:spPr>
              <a:xfrm>
                <a:off x="10572345" y="4364904"/>
                <a:ext cx="306174" cy="4462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CA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FD9133-20C9-6FB4-2563-5286B277A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345" y="4364904"/>
                <a:ext cx="306174" cy="446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B80BA57-2C60-C884-69C4-EE6C115E844E}"/>
                  </a:ext>
                </a:extLst>
              </p:cNvPr>
              <p:cNvSpPr txBox="1"/>
              <p:nvPr/>
            </p:nvSpPr>
            <p:spPr>
              <a:xfrm>
                <a:off x="13472319" y="4425064"/>
                <a:ext cx="528991" cy="4462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CA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B80BA57-2C60-C884-69C4-EE6C115E8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2319" y="4425064"/>
                <a:ext cx="528991" cy="4462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96A1803-C74E-0F12-44D0-28EC6A2F19B5}"/>
              </a:ext>
            </a:extLst>
          </p:cNvPr>
          <p:cNvCxnSpPr/>
          <p:nvPr/>
        </p:nvCxnSpPr>
        <p:spPr>
          <a:xfrm flipH="1" flipV="1">
            <a:off x="4175919" y="4425064"/>
            <a:ext cx="2590800" cy="17471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9AD039-FFA1-E3D1-5715-49DEB2025B05}"/>
              </a:ext>
            </a:extLst>
          </p:cNvPr>
          <p:cNvCxnSpPr/>
          <p:nvPr/>
        </p:nvCxnSpPr>
        <p:spPr>
          <a:xfrm flipH="1" flipV="1">
            <a:off x="7604919" y="5257800"/>
            <a:ext cx="5181600" cy="1295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2BBB239-7590-E0B9-940B-8F49A55A8BE6}"/>
              </a:ext>
            </a:extLst>
          </p:cNvPr>
          <p:cNvCxnSpPr/>
          <p:nvPr/>
        </p:nvCxnSpPr>
        <p:spPr>
          <a:xfrm flipV="1">
            <a:off x="3718719" y="5334000"/>
            <a:ext cx="6477000" cy="1371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3535A45-ADE9-932C-A0DF-EE57763E5704}"/>
              </a:ext>
            </a:extLst>
          </p:cNvPr>
          <p:cNvCxnSpPr/>
          <p:nvPr/>
        </p:nvCxnSpPr>
        <p:spPr>
          <a:xfrm flipV="1">
            <a:off x="10572345" y="5780276"/>
            <a:ext cx="2442774" cy="719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46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053437" y="943309"/>
            <a:ext cx="3748020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55:  LUYỆN TẬP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21C24B-7467-B15B-77AF-D5F58210B2E9}"/>
              </a:ext>
            </a:extLst>
          </p:cNvPr>
          <p:cNvSpPr txBox="1"/>
          <p:nvPr/>
        </p:nvSpPr>
        <p:spPr>
          <a:xfrm>
            <a:off x="365919" y="2819400"/>
            <a:ext cx="171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Số?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9">
                <a:extLst>
                  <a:ext uri="{FF2B5EF4-FFF2-40B4-BE49-F238E27FC236}">
                    <a16:creationId xmlns:a16="http://schemas.microsoft.com/office/drawing/2014/main" id="{4CC24CB4-8919-2685-0D4D-B0837BEAC1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5966773"/>
                  </p:ext>
                </p:extLst>
              </p:nvPr>
            </p:nvGraphicFramePr>
            <p:xfrm>
              <a:off x="627891" y="3962400"/>
              <a:ext cx="10851092" cy="2900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25546">
                      <a:extLst>
                        <a:ext uri="{9D8B030D-6E8A-4147-A177-3AD203B41FA5}">
                          <a16:colId xmlns:a16="http://schemas.microsoft.com/office/drawing/2014/main" val="1979447434"/>
                        </a:ext>
                      </a:extLst>
                    </a:gridCol>
                    <a:gridCol w="5425546">
                      <a:extLst>
                        <a:ext uri="{9D8B030D-6E8A-4147-A177-3AD203B41FA5}">
                          <a16:colId xmlns:a16="http://schemas.microsoft.com/office/drawing/2014/main" val="282238464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Biểu thức</a:t>
                          </a:r>
                          <a:endParaRPr lang="en-CA" sz="4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 trị của biểu thức</a:t>
                          </a:r>
                          <a:endParaRPr lang="en-CA" sz="4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3087684"/>
                      </a:ext>
                    </a:extLst>
                  </a:tr>
                  <a:tr h="797560">
                    <a:tc>
                      <a:txBody>
                        <a:bodyPr/>
                        <a:lstStyle/>
                        <a:p>
                          <a:r>
                            <a:rPr lang="en-US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: b</a:t>
                          </a:r>
                          <a:endParaRPr lang="en-CA" sz="4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45252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 : 4 </a:t>
                          </a:r>
                          <a:r>
                            <a:rPr lang="en-CA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40763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(a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CA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3) : (b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CA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45252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(12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CA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3) : (4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CA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3)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416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145252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(a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CA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2) : (b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CA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(12 :</a:t>
                          </a:r>
                          <a:r>
                            <a:rPr lang="en-US" sz="40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CA" sz="40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CA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: (4 : 2)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516848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9">
                <a:extLst>
                  <a:ext uri="{FF2B5EF4-FFF2-40B4-BE49-F238E27FC236}">
                    <a16:creationId xmlns:a16="http://schemas.microsoft.com/office/drawing/2014/main" id="{4CC24CB4-8919-2685-0D4D-B0837BEAC1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5966773"/>
                  </p:ext>
                </p:extLst>
              </p:nvPr>
            </p:nvGraphicFramePr>
            <p:xfrm>
              <a:off x="627891" y="3962400"/>
              <a:ext cx="10851092" cy="2900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25546">
                      <a:extLst>
                        <a:ext uri="{9D8B030D-6E8A-4147-A177-3AD203B41FA5}">
                          <a16:colId xmlns:a16="http://schemas.microsoft.com/office/drawing/2014/main" val="1979447434"/>
                        </a:ext>
                      </a:extLst>
                    </a:gridCol>
                    <a:gridCol w="5425546">
                      <a:extLst>
                        <a:ext uri="{9D8B030D-6E8A-4147-A177-3AD203B41FA5}">
                          <a16:colId xmlns:a16="http://schemas.microsoft.com/office/drawing/2014/main" val="2822384646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r>
                            <a:rPr lang="en-US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Biểu thức</a:t>
                          </a:r>
                          <a:endParaRPr lang="en-CA" sz="4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 trị của biểu thức</a:t>
                          </a:r>
                          <a:endParaRPr lang="en-CA" sz="4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3087684"/>
                      </a:ext>
                    </a:extLst>
                  </a:tr>
                  <a:tr h="797560">
                    <a:tc>
                      <a:txBody>
                        <a:bodyPr/>
                        <a:lstStyle/>
                        <a:p>
                          <a:r>
                            <a:rPr lang="en-US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: b</a:t>
                          </a:r>
                          <a:endParaRPr lang="en-CA" sz="4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45252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 : 4 </a:t>
                          </a:r>
                          <a:r>
                            <a:rPr lang="en-CA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4076334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4" t="-229565" r="-100337" b="-1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37" t="-229565" r="-449" b="-13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16984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4" t="-329565" r="-100337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(12 :</a:t>
                          </a:r>
                          <a:r>
                            <a:rPr lang="en-US" sz="40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CA" sz="40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CA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: (4 : 2)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516848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56AE3195-85A0-F608-F182-D015DF29C516}"/>
              </a:ext>
            </a:extLst>
          </p:cNvPr>
          <p:cNvSpPr/>
          <p:nvPr/>
        </p:nvSpPr>
        <p:spPr>
          <a:xfrm>
            <a:off x="10348119" y="5410200"/>
            <a:ext cx="808240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?</a:t>
            </a:r>
            <a:endParaRPr lang="en-CA" sz="3600" b="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CA83EF-24D7-23CE-48CA-C86920996B46}"/>
              </a:ext>
            </a:extLst>
          </p:cNvPr>
          <p:cNvSpPr/>
          <p:nvPr/>
        </p:nvSpPr>
        <p:spPr>
          <a:xfrm>
            <a:off x="7963234" y="4691379"/>
            <a:ext cx="808240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?</a:t>
            </a:r>
            <a:endParaRPr lang="en-CA" sz="3600" b="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E61865-10A5-67A3-F499-43581F306BC1}"/>
              </a:ext>
            </a:extLst>
          </p:cNvPr>
          <p:cNvSpPr/>
          <p:nvPr/>
        </p:nvSpPr>
        <p:spPr>
          <a:xfrm>
            <a:off x="9943999" y="6273969"/>
            <a:ext cx="808240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?</a:t>
            </a:r>
            <a:endParaRPr lang="en-CA" sz="3600" b="1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5332ED7-F028-2EFC-06C8-7221ABCFEB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1037" y="1895459"/>
            <a:ext cx="3994466" cy="49676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37ED24-3A75-2A36-FD0B-4DFE09C5B7D9}"/>
                  </a:ext>
                </a:extLst>
              </p:cNvPr>
              <p:cNvSpPr txBox="1"/>
              <p:nvPr/>
            </p:nvSpPr>
            <p:spPr>
              <a:xfrm>
                <a:off x="8214267" y="4691379"/>
                <a:ext cx="306174" cy="4462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CA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37ED24-3A75-2A36-FD0B-4DFE09C5B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267" y="4691379"/>
                <a:ext cx="306174" cy="446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D40E14A-5B9D-44EB-E813-C8BFFE467A1A}"/>
                  </a:ext>
                </a:extLst>
              </p:cNvPr>
              <p:cNvSpPr txBox="1"/>
              <p:nvPr/>
            </p:nvSpPr>
            <p:spPr>
              <a:xfrm>
                <a:off x="10599152" y="5440977"/>
                <a:ext cx="306174" cy="4462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CA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D40E14A-5B9D-44EB-E813-C8BFFE467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9152" y="5440977"/>
                <a:ext cx="306174" cy="4462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33D4B3-9FB7-B4C4-550F-6F5F29DEF04F}"/>
                  </a:ext>
                </a:extLst>
              </p:cNvPr>
              <p:cNvSpPr txBox="1"/>
              <p:nvPr/>
            </p:nvSpPr>
            <p:spPr>
              <a:xfrm>
                <a:off x="10215503" y="6319931"/>
                <a:ext cx="306174" cy="4462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CA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33D4B3-9FB7-B4C4-550F-6F5F29DEF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503" y="6319931"/>
                <a:ext cx="306174" cy="4462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9CDA0D29-A837-2399-6EF4-F3D41C7E2E9C}"/>
              </a:ext>
            </a:extLst>
          </p:cNvPr>
          <p:cNvSpPr txBox="1"/>
          <p:nvPr/>
        </p:nvSpPr>
        <p:spPr>
          <a:xfrm>
            <a:off x="1687332" y="7359749"/>
            <a:ext cx="1353921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 Nếu nhân (chia) số bị chia và số chia với (cho) cùng một số tự nhiên khác 0 thì thương không thay đổi.</a:t>
            </a:r>
          </a:p>
        </p:txBody>
      </p:sp>
    </p:spTree>
    <p:extLst>
      <p:ext uri="{BB962C8B-B14F-4D97-AF65-F5344CB8AC3E}">
        <p14:creationId xmlns:p14="http://schemas.microsoft.com/office/powerpoint/2010/main" val="99180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 animBg="1"/>
      <p:bldP spid="24" grpId="0" animBg="1"/>
      <p:bldP spid="25" grpId="0" animBg="1"/>
      <p:bldP spid="18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053437" y="943309"/>
            <a:ext cx="3748020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55:  LUYỆN TẬP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21C24B-7467-B15B-77AF-D5F58210B2E9}"/>
              </a:ext>
            </a:extLst>
          </p:cNvPr>
          <p:cNvSpPr txBox="1"/>
          <p:nvPr/>
        </p:nvSpPr>
        <p:spPr>
          <a:xfrm>
            <a:off x="365919" y="176085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a) Số?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9">
                <a:extLst>
                  <a:ext uri="{FF2B5EF4-FFF2-40B4-BE49-F238E27FC236}">
                    <a16:creationId xmlns:a16="http://schemas.microsoft.com/office/drawing/2014/main" id="{4CC24CB4-8919-2685-0D4D-B0837BEAC1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7380806"/>
                  </p:ext>
                </p:extLst>
              </p:nvPr>
            </p:nvGraphicFramePr>
            <p:xfrm>
              <a:off x="627891" y="2652430"/>
              <a:ext cx="10851092" cy="2900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25546">
                      <a:extLst>
                        <a:ext uri="{9D8B030D-6E8A-4147-A177-3AD203B41FA5}">
                          <a16:colId xmlns:a16="http://schemas.microsoft.com/office/drawing/2014/main" val="1979447434"/>
                        </a:ext>
                      </a:extLst>
                    </a:gridCol>
                    <a:gridCol w="5425546">
                      <a:extLst>
                        <a:ext uri="{9D8B030D-6E8A-4147-A177-3AD203B41FA5}">
                          <a16:colId xmlns:a16="http://schemas.microsoft.com/office/drawing/2014/main" val="282238464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Biểu thức</a:t>
                          </a:r>
                          <a:endParaRPr lang="en-CA" sz="4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 trị của biểu thức</a:t>
                          </a:r>
                          <a:endParaRPr lang="en-CA" sz="4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3087684"/>
                      </a:ext>
                    </a:extLst>
                  </a:tr>
                  <a:tr h="797560">
                    <a:tc>
                      <a:txBody>
                        <a:bodyPr/>
                        <a:lstStyle/>
                        <a:p>
                          <a:r>
                            <a:rPr lang="en-US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: b</a:t>
                          </a:r>
                          <a:endParaRPr lang="en-CA" sz="4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45252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 : 4 </a:t>
                          </a:r>
                          <a:r>
                            <a:rPr lang="en-CA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40763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(a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CA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3) : (b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CA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45252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(12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CA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3) : (4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CA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3)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416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145252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(a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CA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2) : (b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CA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(12 :</a:t>
                          </a:r>
                          <a:r>
                            <a:rPr lang="en-US" sz="40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CA" sz="40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CA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: (4 : 2)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516848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9">
                <a:extLst>
                  <a:ext uri="{FF2B5EF4-FFF2-40B4-BE49-F238E27FC236}">
                    <a16:creationId xmlns:a16="http://schemas.microsoft.com/office/drawing/2014/main" id="{4CC24CB4-8919-2685-0D4D-B0837BEAC1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7380806"/>
                  </p:ext>
                </p:extLst>
              </p:nvPr>
            </p:nvGraphicFramePr>
            <p:xfrm>
              <a:off x="627891" y="2652430"/>
              <a:ext cx="10851092" cy="2900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25546">
                      <a:extLst>
                        <a:ext uri="{9D8B030D-6E8A-4147-A177-3AD203B41FA5}">
                          <a16:colId xmlns:a16="http://schemas.microsoft.com/office/drawing/2014/main" val="1979447434"/>
                        </a:ext>
                      </a:extLst>
                    </a:gridCol>
                    <a:gridCol w="5425546">
                      <a:extLst>
                        <a:ext uri="{9D8B030D-6E8A-4147-A177-3AD203B41FA5}">
                          <a16:colId xmlns:a16="http://schemas.microsoft.com/office/drawing/2014/main" val="2822384646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r>
                            <a:rPr lang="en-US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Biểu thức</a:t>
                          </a:r>
                          <a:endParaRPr lang="en-CA" sz="4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 trị của biểu thức</a:t>
                          </a:r>
                          <a:endParaRPr lang="en-CA" sz="4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3087684"/>
                      </a:ext>
                    </a:extLst>
                  </a:tr>
                  <a:tr h="797560">
                    <a:tc>
                      <a:txBody>
                        <a:bodyPr/>
                        <a:lstStyle/>
                        <a:p>
                          <a:r>
                            <a:rPr lang="en-US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: b</a:t>
                          </a:r>
                          <a:endParaRPr lang="en-CA" sz="4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45252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 : 4 </a:t>
                          </a:r>
                          <a:r>
                            <a:rPr lang="en-CA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4076334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4" t="-229565" r="-100337" b="-1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37" t="-229565" r="-449" b="-13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16984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4" t="-329565" r="-100337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(12 :</a:t>
                          </a:r>
                          <a:r>
                            <a:rPr lang="en-US" sz="40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CA" sz="40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CA" sz="4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: (4 : 2) =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516848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56AE3195-85A0-F608-F182-D015DF29C516}"/>
              </a:ext>
            </a:extLst>
          </p:cNvPr>
          <p:cNvSpPr/>
          <p:nvPr/>
        </p:nvSpPr>
        <p:spPr>
          <a:xfrm>
            <a:off x="10279535" y="4222577"/>
            <a:ext cx="808240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?</a:t>
            </a:r>
            <a:endParaRPr lang="en-CA" sz="3600" b="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CA83EF-24D7-23CE-48CA-C86920996B46}"/>
              </a:ext>
            </a:extLst>
          </p:cNvPr>
          <p:cNvSpPr/>
          <p:nvPr/>
        </p:nvSpPr>
        <p:spPr>
          <a:xfrm>
            <a:off x="7810147" y="3436738"/>
            <a:ext cx="808240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?</a:t>
            </a:r>
            <a:endParaRPr lang="en-CA" sz="3600" b="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E61865-10A5-67A3-F499-43581F306BC1}"/>
              </a:ext>
            </a:extLst>
          </p:cNvPr>
          <p:cNvSpPr/>
          <p:nvPr/>
        </p:nvSpPr>
        <p:spPr>
          <a:xfrm>
            <a:off x="9964470" y="4944874"/>
            <a:ext cx="808240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?</a:t>
            </a:r>
            <a:endParaRPr lang="en-CA" sz="3600" b="1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5332ED7-F028-2EFC-06C8-7221ABCFE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1249" y="1822594"/>
            <a:ext cx="3058301" cy="38033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37ED24-3A75-2A36-FD0B-4DFE09C5B7D9}"/>
                  </a:ext>
                </a:extLst>
              </p:cNvPr>
              <p:cNvSpPr txBox="1"/>
              <p:nvPr/>
            </p:nvSpPr>
            <p:spPr>
              <a:xfrm>
                <a:off x="8061180" y="3457616"/>
                <a:ext cx="306174" cy="4462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CA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37ED24-3A75-2A36-FD0B-4DFE09C5B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180" y="3457616"/>
                <a:ext cx="306174" cy="4462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D40E14A-5B9D-44EB-E813-C8BFFE467A1A}"/>
                  </a:ext>
                </a:extLst>
              </p:cNvPr>
              <p:cNvSpPr txBox="1"/>
              <p:nvPr/>
            </p:nvSpPr>
            <p:spPr>
              <a:xfrm>
                <a:off x="10599152" y="4253354"/>
                <a:ext cx="306174" cy="4462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CA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D40E14A-5B9D-44EB-E813-C8BFFE467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9152" y="4253354"/>
                <a:ext cx="306174" cy="446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33D4B3-9FB7-B4C4-550F-6F5F29DEF04F}"/>
                  </a:ext>
                </a:extLst>
              </p:cNvPr>
              <p:cNvSpPr txBox="1"/>
              <p:nvPr/>
            </p:nvSpPr>
            <p:spPr>
              <a:xfrm>
                <a:off x="10279535" y="4990929"/>
                <a:ext cx="306174" cy="4462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CA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33D4B3-9FB7-B4C4-550F-6F5F29DEF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535" y="4990929"/>
                <a:ext cx="306174" cy="4462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9CDA0D29-A837-2399-6EF4-F3D41C7E2E9C}"/>
              </a:ext>
            </a:extLst>
          </p:cNvPr>
          <p:cNvSpPr txBox="1"/>
          <p:nvPr/>
        </p:nvSpPr>
        <p:spPr>
          <a:xfrm>
            <a:off x="663252" y="5698841"/>
            <a:ext cx="1353921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 Nếu nhân (chia) số bị chia và số chia với (cho) cùng một số tự nhiên khác 0 thì thương không thay đổi.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14F39B-7228-C164-B1A4-E11415F0EE29}"/>
              </a:ext>
            </a:extLst>
          </p:cNvPr>
          <p:cNvSpPr txBox="1"/>
          <p:nvPr/>
        </p:nvSpPr>
        <p:spPr>
          <a:xfrm>
            <a:off x="899319" y="693211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&gt;; &lt;; =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DE12A3-3A8D-C830-095D-203CA8449AD2}"/>
                  </a:ext>
                </a:extLst>
              </p:cNvPr>
              <p:cNvSpPr txBox="1"/>
              <p:nvPr/>
            </p:nvSpPr>
            <p:spPr>
              <a:xfrm>
                <a:off x="1431053" y="7633408"/>
                <a:ext cx="4954666" cy="64633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: b       (a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3) : (b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DE12A3-3A8D-C830-095D-203CA8449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053" y="7633408"/>
                <a:ext cx="4954666" cy="646331"/>
              </a:xfrm>
              <a:prstGeom prst="rect">
                <a:avLst/>
              </a:prstGeom>
              <a:blipFill>
                <a:blip r:embed="rId8"/>
                <a:stretch>
                  <a:fillRect l="-3813" t="-15094" r="-2460" b="-3396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177F246B-0B1E-D0B8-FD89-9ADD64F353E7}"/>
              </a:ext>
            </a:extLst>
          </p:cNvPr>
          <p:cNvSpPr/>
          <p:nvPr/>
        </p:nvSpPr>
        <p:spPr>
          <a:xfrm>
            <a:off x="2499519" y="7692075"/>
            <a:ext cx="609600" cy="5375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94F9A9-D180-AF35-9079-31B663FCF1C6}"/>
                  </a:ext>
                </a:extLst>
              </p:cNvPr>
              <p:cNvSpPr txBox="1"/>
              <p:nvPr/>
            </p:nvSpPr>
            <p:spPr>
              <a:xfrm>
                <a:off x="8367354" y="7633408"/>
                <a:ext cx="4954666" cy="64633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: b       (a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3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2) : (b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3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94F9A9-D180-AF35-9079-31B663FCF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354" y="7633408"/>
                <a:ext cx="4954666" cy="646331"/>
              </a:xfrm>
              <a:prstGeom prst="rect">
                <a:avLst/>
              </a:prstGeom>
              <a:blipFill>
                <a:blip r:embed="rId9"/>
                <a:stretch>
                  <a:fillRect l="-3818" t="-15094" b="-3396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674ADD6D-35CF-069B-5B16-6133FBA3113B}"/>
              </a:ext>
            </a:extLst>
          </p:cNvPr>
          <p:cNvSpPr/>
          <p:nvPr/>
        </p:nvSpPr>
        <p:spPr>
          <a:xfrm>
            <a:off x="9435820" y="7692075"/>
            <a:ext cx="528650" cy="5375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DA9DD3-D5E3-97F9-7DA3-7E3C8E5FA7C7}"/>
                  </a:ext>
                </a:extLst>
              </p:cNvPr>
              <p:cNvSpPr txBox="1"/>
              <p:nvPr/>
            </p:nvSpPr>
            <p:spPr>
              <a:xfrm>
                <a:off x="2606642" y="7733435"/>
                <a:ext cx="360675" cy="4462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DA9DD3-D5E3-97F9-7DA3-7E3C8E5FA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642" y="7733435"/>
                <a:ext cx="360675" cy="4462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272432-6F7E-3038-8F42-E06AB9AD3C90}"/>
                  </a:ext>
                </a:extLst>
              </p:cNvPr>
              <p:cNvSpPr txBox="1"/>
              <p:nvPr/>
            </p:nvSpPr>
            <p:spPr>
              <a:xfrm>
                <a:off x="9519807" y="7719784"/>
                <a:ext cx="360675" cy="4462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272432-6F7E-3038-8F42-E06AB9AD3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9807" y="7719784"/>
                <a:ext cx="360675" cy="4462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36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 animBg="1"/>
      <p:bldP spid="24" grpId="0" animBg="1"/>
      <p:bldP spid="25" grpId="0" animBg="1"/>
      <p:bldP spid="18" grpId="0" animBg="1"/>
      <p:bldP spid="32" grpId="0" animBg="1"/>
      <p:bldP spid="33" grpId="0" animBg="1"/>
      <p:bldP spid="34" grpId="0" animBg="1"/>
      <p:bldP spid="13" grpId="0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053437" y="943309"/>
            <a:ext cx="3748020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55:  LUYỆN TẬP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21C24B-7467-B15B-77AF-D5F58210B2E9}"/>
              </a:ext>
            </a:extLst>
          </p:cNvPr>
          <p:cNvSpPr txBox="1"/>
          <p:nvPr/>
        </p:nvSpPr>
        <p:spPr>
          <a:xfrm>
            <a:off x="389848" y="1500588"/>
            <a:ext cx="1264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a) Con bướm che mất số nào? Con ong che mất số nào?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E8CD47-2003-43F7-37EB-2B589CB0CC43}"/>
                  </a:ext>
                </a:extLst>
              </p:cNvPr>
              <p:cNvSpPr txBox="1"/>
              <p:nvPr/>
            </p:nvSpPr>
            <p:spPr>
              <a:xfrm>
                <a:off x="4847209" y="2483173"/>
                <a:ext cx="727763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CA" sz="4000" b="1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E8CD47-2003-43F7-37EB-2B589CB0C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209" y="2483173"/>
                <a:ext cx="727763" cy="11524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4FD7FD-9AA0-4762-5E75-A4E7E3A73299}"/>
                  </a:ext>
                </a:extLst>
              </p:cNvPr>
              <p:cNvSpPr txBox="1"/>
              <p:nvPr/>
            </p:nvSpPr>
            <p:spPr>
              <a:xfrm>
                <a:off x="5770397" y="2751642"/>
                <a:ext cx="49853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sz="4000" b="1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4FD7FD-9AA0-4762-5E75-A4E7E3A73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397" y="2751642"/>
                <a:ext cx="49853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35D5C4B-2B18-1EBC-6670-A54DA127EF04}"/>
                  </a:ext>
                </a:extLst>
              </p:cNvPr>
              <p:cNvSpPr txBox="1"/>
              <p:nvPr/>
            </p:nvSpPr>
            <p:spPr>
              <a:xfrm>
                <a:off x="6464355" y="2483172"/>
                <a:ext cx="421589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CA" sz="4000" b="1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35D5C4B-2B18-1EBC-6670-A54DA127E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355" y="2483172"/>
                <a:ext cx="421589" cy="1156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A273B23-D633-7078-A9B2-68008129E324}"/>
                  </a:ext>
                </a:extLst>
              </p:cNvPr>
              <p:cNvSpPr txBox="1"/>
              <p:nvPr/>
            </p:nvSpPr>
            <p:spPr>
              <a:xfrm>
                <a:off x="7434315" y="2751642"/>
                <a:ext cx="49853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sz="4000" b="1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A273B23-D633-7078-A9B2-68008129E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315" y="2751642"/>
                <a:ext cx="49853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E60A42D-4ED8-6E92-C726-9F83AAE117E2}"/>
                  </a:ext>
                </a:extLst>
              </p:cNvPr>
              <p:cNvSpPr txBox="1"/>
              <p:nvPr/>
            </p:nvSpPr>
            <p:spPr>
              <a:xfrm>
                <a:off x="8249488" y="2483170"/>
                <a:ext cx="421589" cy="1154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CA" sz="4000" b="1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E60A42D-4ED8-6E92-C726-9F83AAE11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488" y="2483170"/>
                <a:ext cx="421589" cy="11541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D20FFA34-08B0-ADB5-923B-EB13451C97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2971" y="1971858"/>
            <a:ext cx="1171822" cy="10633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C8A21DB-67CC-1BC6-82AB-8E36CF9B59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5327" y="3264985"/>
            <a:ext cx="1223963" cy="12239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FC685CC-7B75-8591-03FD-3B15520CAA2C}"/>
              </a:ext>
            </a:extLst>
          </p:cNvPr>
          <p:cNvSpPr txBox="1"/>
          <p:nvPr/>
        </p:nvSpPr>
        <p:spPr>
          <a:xfrm>
            <a:off x="561344" y="4335735"/>
            <a:ext cx="1264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Số?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526EF72-4143-E47E-E10F-80DC6B19D185}"/>
                  </a:ext>
                </a:extLst>
              </p:cNvPr>
              <p:cNvSpPr txBox="1"/>
              <p:nvPr/>
            </p:nvSpPr>
            <p:spPr>
              <a:xfrm>
                <a:off x="4651784" y="6232850"/>
                <a:ext cx="421589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CA" sz="4000" b="1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526EF72-4143-E47E-E10F-80DC6B19D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784" y="6232850"/>
                <a:ext cx="421589" cy="11564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2170721-2856-066A-19EB-96BB7BC430A7}"/>
                  </a:ext>
                </a:extLst>
              </p:cNvPr>
              <p:cNvSpPr txBox="1"/>
              <p:nvPr/>
            </p:nvSpPr>
            <p:spPr>
              <a:xfrm>
                <a:off x="5574972" y="6501319"/>
                <a:ext cx="49853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sz="4000" b="1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2170721-2856-066A-19EB-96BB7BC43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972" y="6501319"/>
                <a:ext cx="498533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394CBE0-D216-9C72-8DB1-4EFDCDC3DE67}"/>
                  </a:ext>
                </a:extLst>
              </p:cNvPr>
              <p:cNvSpPr txBox="1"/>
              <p:nvPr/>
            </p:nvSpPr>
            <p:spPr>
              <a:xfrm>
                <a:off x="6268930" y="6232849"/>
                <a:ext cx="421589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CA" sz="4000" b="1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394CBE0-D216-9C72-8DB1-4EFDCDC3D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930" y="6232849"/>
                <a:ext cx="421589" cy="11564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2A801B2-CBF7-1426-0A99-B6CA1D0B501B}"/>
                  </a:ext>
                </a:extLst>
              </p:cNvPr>
              <p:cNvSpPr txBox="1"/>
              <p:nvPr/>
            </p:nvSpPr>
            <p:spPr>
              <a:xfrm>
                <a:off x="7238890" y="6501319"/>
                <a:ext cx="49853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sz="4000" b="1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2A801B2-CBF7-1426-0A99-B6CA1D0B5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890" y="6501319"/>
                <a:ext cx="498533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E105934-181A-641D-9954-E351192C0BE5}"/>
                  </a:ext>
                </a:extLst>
              </p:cNvPr>
              <p:cNvSpPr txBox="1"/>
              <p:nvPr/>
            </p:nvSpPr>
            <p:spPr>
              <a:xfrm>
                <a:off x="8054063" y="6232847"/>
                <a:ext cx="727763" cy="1156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CA" sz="4000" b="1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E105934-181A-641D-9954-E351192C0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063" y="6232847"/>
                <a:ext cx="727763" cy="11567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2C0A0D60-849D-7571-A96A-B5AD993B6407}"/>
              </a:ext>
            </a:extLst>
          </p:cNvPr>
          <p:cNvSpPr txBox="1"/>
          <p:nvPr/>
        </p:nvSpPr>
        <p:spPr>
          <a:xfrm>
            <a:off x="630521" y="4984595"/>
            <a:ext cx="15015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bông hoa màu đỏ, màu vàng, màu xanh che lấp một số trong phân số (như hình vẽ).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84D9DE3-EC8D-D358-486B-9C010C875067}"/>
                  </a:ext>
                </a:extLst>
              </p:cNvPr>
              <p:cNvSpPr txBox="1"/>
              <p:nvPr/>
            </p:nvSpPr>
            <p:spPr>
              <a:xfrm>
                <a:off x="8764340" y="6501318"/>
                <a:ext cx="49853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sz="4000" b="1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84D9DE3-EC8D-D358-486B-9C010C875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4340" y="6501318"/>
                <a:ext cx="498533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E3EBD29-D48D-E3FE-40B9-8D5DBF9F7474}"/>
                  </a:ext>
                </a:extLst>
              </p:cNvPr>
              <p:cNvSpPr txBox="1"/>
              <p:nvPr/>
            </p:nvSpPr>
            <p:spPr>
              <a:xfrm>
                <a:off x="9717314" y="6246104"/>
                <a:ext cx="727763" cy="1154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CA" sz="4000" b="1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E3EBD29-D48D-E3FE-40B9-8D5DBF9F7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314" y="6246104"/>
                <a:ext cx="727763" cy="115416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ABAA54E5-CB9B-F954-BBB2-B22974A1E1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97678" y="6997567"/>
            <a:ext cx="889383" cy="78350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E66C11B-F056-EA77-3428-F3BD120733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77036" y="5748712"/>
            <a:ext cx="959806" cy="95980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4E6D0CA-23E2-BFA1-3316-E9E4DE4827A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40315" y="5646524"/>
            <a:ext cx="1154162" cy="1154162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B3C40E27-01EA-BB74-B394-18BDD06BFCAF}"/>
              </a:ext>
            </a:extLst>
          </p:cNvPr>
          <p:cNvSpPr txBox="1"/>
          <p:nvPr/>
        </p:nvSpPr>
        <p:spPr>
          <a:xfrm>
            <a:off x="1755075" y="7750273"/>
            <a:ext cx="15015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các số bị che lấp bởi ba bông hoa đó được kết quả là: 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B60C8EE-4867-E862-F3C2-999622E619CC}"/>
              </a:ext>
            </a:extLst>
          </p:cNvPr>
          <p:cNvSpPr/>
          <p:nvPr/>
        </p:nvSpPr>
        <p:spPr>
          <a:xfrm>
            <a:off x="13489097" y="7750272"/>
            <a:ext cx="88938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9E919CB-2C54-C631-54C6-AF2D4AE0FEFC}"/>
                  </a:ext>
                </a:extLst>
              </p:cNvPr>
              <p:cNvSpPr txBox="1"/>
              <p:nvPr/>
            </p:nvSpPr>
            <p:spPr>
              <a:xfrm>
                <a:off x="13642041" y="7814173"/>
                <a:ext cx="583493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𝟓𝟏</m:t>
                      </m:r>
                    </m:oMath>
                  </m:oMathPara>
                </a14:m>
                <a:endParaRPr lang="en-CA" sz="32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9E919CB-2C54-C631-54C6-AF2D4AE0F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041" y="7814173"/>
                <a:ext cx="583493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99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22" grpId="0"/>
      <p:bldP spid="23" grpId="0"/>
      <p:bldP spid="26" grpId="0"/>
      <p:bldP spid="27" grpId="0"/>
      <p:bldP spid="36" grpId="0"/>
      <p:bldP spid="37" grpId="0"/>
      <p:bldP spid="38" grpId="0"/>
      <p:bldP spid="39" grpId="0"/>
      <p:bldP spid="40" grpId="0"/>
      <p:bldP spid="41" grpId="0"/>
      <p:bldP spid="44" grpId="0"/>
      <p:bldP spid="45" grpId="0"/>
      <p:bldP spid="46" grpId="0"/>
      <p:bldP spid="53" grpId="0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2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465</Words>
  <Application>Microsoft Office PowerPoint</Application>
  <PresentationFormat>Custom</PresentationFormat>
  <Paragraphs>96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Dung</cp:lastModifiedBy>
  <cp:revision>103</cp:revision>
  <dcterms:created xsi:type="dcterms:W3CDTF">2023-03-12T09:05:59Z</dcterms:created>
  <dcterms:modified xsi:type="dcterms:W3CDTF">2025-04-02T15:00:01Z</dcterms:modified>
</cp:coreProperties>
</file>