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74" r:id="rId4"/>
    <p:sldId id="271" r:id="rId5"/>
    <p:sldId id="267" r:id="rId6"/>
    <p:sldId id="272" r:id="rId7"/>
    <p:sldId id="273" r:id="rId8"/>
    <p:sldId id="260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61" autoAdjust="0"/>
  </p:normalViewPr>
  <p:slideViewPr>
    <p:cSldViewPr>
      <p:cViewPr varScale="1">
        <p:scale>
          <a:sx n="59" d="100"/>
          <a:sy n="59" d="100"/>
        </p:scale>
        <p:origin x="835" y="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2EB5-FAE3-41F0-B5CD-C7C886B6167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48E19-2A20-4731-8C78-9FEC8FD41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6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4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3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4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54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7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4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0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3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9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w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png"/><Relationship Id="rId5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5" Type="http://schemas.openxmlformats.org/officeDocument/2006/relationships/image" Target="../media/image7.w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0556" y="4826084"/>
            <a:ext cx="13944600" cy="168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5240" tIns="72620" rIns="145240" bIns="726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431"/>
              </a:spcBef>
              <a:defRPr/>
            </a:pPr>
            <a:r>
              <a:rPr lang="en-US" sz="4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4</a:t>
            </a:r>
          </a:p>
          <a:p>
            <a:pPr algn="ctr" eaLnBrk="1" hangingPunct="1">
              <a:spcBef>
                <a:spcPts val="2431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55: TÍNH CHẤT CƠ BẢN CỦA PHÂN SỐ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8341757" y="7680958"/>
            <a:ext cx="58674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5240" tIns="72620" rIns="145240" bIns="726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 viên:</a:t>
            </a:r>
          </a:p>
        </p:txBody>
      </p:sp>
      <p:pic>
        <p:nvPicPr>
          <p:cNvPr id="1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05" y="673734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360705" y="1826549"/>
            <a:ext cx="542554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4505" y="1914035"/>
            <a:ext cx="439856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98187" y="598172"/>
            <a:ext cx="1930400" cy="215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32009-BF8B-7D6E-10D1-44429FB9EFBE}"/>
              </a:ext>
            </a:extLst>
          </p:cNvPr>
          <p:cNvSpPr txBox="1"/>
          <p:nvPr/>
        </p:nvSpPr>
        <p:spPr>
          <a:xfrm>
            <a:off x="3995327" y="3160891"/>
            <a:ext cx="81369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hoi d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2730"/>
          <a:stretch/>
        </p:blipFill>
        <p:spPr>
          <a:xfrm>
            <a:off x="4404519" y="-1"/>
            <a:ext cx="8686800" cy="91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973991" y="943309"/>
            <a:ext cx="790691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55: TÍNH CHẤT CƠ BẢN CỦA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7AC72-8260-D5DF-B9BA-F44D0E57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" y="1258894"/>
            <a:ext cx="3276600" cy="1172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8198-C685-2278-0925-3E092D4B6A3B}"/>
                  </a:ext>
                </a:extLst>
              </p:cNvPr>
              <p:cNvSpPr txBox="1"/>
              <p:nvPr/>
            </p:nvSpPr>
            <p:spPr>
              <a:xfrm>
                <a:off x="568123" y="3289482"/>
                <a:ext cx="9754814" cy="147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Việt chia băng giấy thành 3 phần bằng nhau, rồi tô màu 2 phần,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giấy.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8198-C685-2278-0925-3E092D4B6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23" y="3289482"/>
                <a:ext cx="9754814" cy="1478803"/>
              </a:xfrm>
              <a:prstGeom prst="rect">
                <a:avLst/>
              </a:prstGeom>
              <a:blipFill>
                <a:blip r:embed="rId5"/>
                <a:stretch>
                  <a:fillRect l="-1688" t="-7025" r="-687" b="-33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">
            <a:extLst>
              <a:ext uri="{FF2B5EF4-FFF2-40B4-BE49-F238E27FC236}">
                <a16:creationId xmlns:a16="http://schemas.microsoft.com/office/drawing/2014/main" id="{3CA39786-059A-9266-101D-8844B54E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B4214A3C-1A9E-E94E-D98B-34B9BA348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39" imgH="393529" progId="Equation.DSMT4">
                  <p:embed/>
                </p:oleObj>
              </mc:Choice>
              <mc:Fallback>
                <p:oleObj name="Equation" r:id="rId6" imgW="13963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4">
            <a:extLst>
              <a:ext uri="{FF2B5EF4-FFF2-40B4-BE49-F238E27FC236}">
                <a16:creationId xmlns:a16="http://schemas.microsoft.com/office/drawing/2014/main" id="{51F46F6D-F492-549E-A409-C0B04379E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44B2910-DC4C-0F14-8EEC-C45D01E06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524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39" imgH="393529" progId="Equation.DSMT4">
                  <p:embed/>
                </p:oleObj>
              </mc:Choice>
              <mc:Fallback>
                <p:oleObj name="Equation" r:id="rId6" imgW="13963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6">
            <a:extLst>
              <a:ext uri="{FF2B5EF4-FFF2-40B4-BE49-F238E27FC236}">
                <a16:creationId xmlns:a16="http://schemas.microsoft.com/office/drawing/2014/main" id="{23DC001D-4AD3-F798-320C-94739681F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13C1460-55F4-12D2-C86E-3499C7689B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3048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39" imgH="393529" progId="Equation.DSMT4">
                  <p:embed/>
                </p:oleObj>
              </mc:Choice>
              <mc:Fallback>
                <p:oleObj name="Equation" r:id="rId6" imgW="13963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E8EDE1E-397C-B9D0-F174-23421B4F7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2937" y="2879389"/>
            <a:ext cx="4848225" cy="39714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9A425C-AB68-73BF-08B2-2C51F0D04809}"/>
              </a:ext>
            </a:extLst>
          </p:cNvPr>
          <p:cNvSpPr txBox="1"/>
          <p:nvPr/>
        </p:nvSpPr>
        <p:spPr>
          <a:xfrm>
            <a:off x="686747" y="2452121"/>
            <a:ext cx="665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Có hai băng giấy như nhau.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9AAE72-6593-7DFE-149E-0ED8DDBAABF6}"/>
                  </a:ext>
                </a:extLst>
              </p:cNvPr>
              <p:cNvSpPr txBox="1"/>
              <p:nvPr/>
            </p:nvSpPr>
            <p:spPr>
              <a:xfrm>
                <a:off x="568123" y="4928194"/>
                <a:ext cx="9754814" cy="1481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 chia băng giấy thành 6 phần bằng nhau, rồi tô màu 4 phần,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giấy.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9AAE72-6593-7DFE-149E-0ED8DDBAA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23" y="4928194"/>
                <a:ext cx="9754814" cy="1481624"/>
              </a:xfrm>
              <a:prstGeom prst="rect">
                <a:avLst/>
              </a:prstGeom>
              <a:blipFill>
                <a:blip r:embed="rId11"/>
                <a:stretch>
                  <a:fillRect l="-1688" t="-6584" r="-438" b="-24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48D4A8-CB1F-426A-EB52-9FB7C7FA1229}"/>
                  </a:ext>
                </a:extLst>
              </p:cNvPr>
              <p:cNvSpPr txBox="1"/>
              <p:nvPr/>
            </p:nvSpPr>
            <p:spPr>
              <a:xfrm>
                <a:off x="686747" y="6850807"/>
                <a:ext cx="12911537" cy="87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 vào hình vẽ ta thấy: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giấy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giấy.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48D4A8-CB1F-426A-EB52-9FB7C7FA1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47" y="6850807"/>
                <a:ext cx="12911537" cy="878574"/>
              </a:xfrm>
              <a:prstGeom prst="rect">
                <a:avLst/>
              </a:prstGeom>
              <a:blipFill>
                <a:blip r:embed="rId12"/>
                <a:stretch>
                  <a:fillRect l="-1322" b="-104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9EE108-2245-FA9C-C8B5-6066CAB921C5}"/>
                  </a:ext>
                </a:extLst>
              </p:cNvPr>
              <p:cNvSpPr txBox="1"/>
              <p:nvPr/>
            </p:nvSpPr>
            <p:spPr>
              <a:xfrm>
                <a:off x="3170728" y="7912964"/>
                <a:ext cx="10239981" cy="87857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thể nói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viết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9EE108-2245-FA9C-C8B5-6066CAB92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728" y="7912964"/>
                <a:ext cx="10239981" cy="878574"/>
              </a:xfrm>
              <a:prstGeom prst="rect">
                <a:avLst/>
              </a:prstGeom>
              <a:blipFill>
                <a:blip r:embed="rId13"/>
                <a:stretch>
                  <a:fillRect l="-1786" b="-104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2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7" grpId="0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973991" y="943309"/>
            <a:ext cx="790691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55: TÍNH CHẤT CƠ BẢN CỦA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7AC72-8260-D5DF-B9BA-F44D0E57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" y="1258894"/>
            <a:ext cx="3276600" cy="1172821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3CA39786-059A-9266-101D-8844B54E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B4214A3C-1A9E-E94E-D98B-34B9BA348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393529" progId="Equation.DSMT4">
                  <p:embed/>
                </p:oleObj>
              </mc:Choice>
              <mc:Fallback>
                <p:oleObj name="Equation" r:id="rId4" imgW="139639" imgH="393529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B4214A3C-1A9E-E94E-D98B-34B9BA3489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4">
            <a:extLst>
              <a:ext uri="{FF2B5EF4-FFF2-40B4-BE49-F238E27FC236}">
                <a16:creationId xmlns:a16="http://schemas.microsoft.com/office/drawing/2014/main" id="{51F46F6D-F492-549E-A409-C0B04379E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44B2910-DC4C-0F14-8EEC-C45D01E06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524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393529" progId="Equation.DSMT4">
                  <p:embed/>
                </p:oleObj>
              </mc:Choice>
              <mc:Fallback>
                <p:oleObj name="Equation" r:id="rId4" imgW="139639" imgH="39352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C44B2910-DC4C-0F14-8EEC-C45D01E06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6">
            <a:extLst>
              <a:ext uri="{FF2B5EF4-FFF2-40B4-BE49-F238E27FC236}">
                <a16:creationId xmlns:a16="http://schemas.microsoft.com/office/drawing/2014/main" id="{23DC001D-4AD3-F798-320C-94739681F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13C1460-55F4-12D2-C86E-3499C7689B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3048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393529" progId="Equation.DSMT4">
                  <p:embed/>
                </p:oleObj>
              </mc:Choice>
              <mc:Fallback>
                <p:oleObj name="Equation" r:id="rId4" imgW="139639" imgH="393529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13C1460-55F4-12D2-C86E-3499C7689B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09A425C-AB68-73BF-08B2-2C51F0D04809}"/>
              </a:ext>
            </a:extLst>
          </p:cNvPr>
          <p:cNvSpPr txBox="1"/>
          <p:nvPr/>
        </p:nvSpPr>
        <p:spPr>
          <a:xfrm>
            <a:off x="686747" y="2452121"/>
            <a:ext cx="204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Ta có: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48D4A8-CB1F-426A-EB52-9FB7C7FA1229}"/>
                  </a:ext>
                </a:extLst>
              </p:cNvPr>
              <p:cNvSpPr txBox="1"/>
              <p:nvPr/>
            </p:nvSpPr>
            <p:spPr>
              <a:xfrm>
                <a:off x="924642" y="3387772"/>
                <a:ext cx="2723054" cy="87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×2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CA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48D4A8-CB1F-426A-EB52-9FB7C7FA1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42" y="3387772"/>
                <a:ext cx="2723054" cy="878574"/>
              </a:xfrm>
              <a:prstGeom prst="rect">
                <a:avLst/>
              </a:prstGeom>
              <a:blipFill>
                <a:blip r:embed="rId9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79EE108-2245-FA9C-C8B5-6066CAB921C5}"/>
              </a:ext>
            </a:extLst>
          </p:cNvPr>
          <p:cNvSpPr txBox="1"/>
          <p:nvPr/>
        </p:nvSpPr>
        <p:spPr>
          <a:xfrm>
            <a:off x="686747" y="4955711"/>
            <a:ext cx="11021760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chia hết cả tử số và mẫu số của một phân số tự nhiên khác 0 thì được một phân số bằng phân số đã cho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3A888-B833-02E2-7D5B-273463895B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82119" y="-6172201"/>
            <a:ext cx="11486046" cy="5522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668A2B-558E-5129-06A1-DE53E932218C}"/>
              </a:ext>
            </a:extLst>
          </p:cNvPr>
          <p:cNvSpPr txBox="1"/>
          <p:nvPr/>
        </p:nvSpPr>
        <p:spPr>
          <a:xfrm>
            <a:off x="3644794" y="3503893"/>
            <a:ext cx="10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EE5FB-7F45-2281-24D0-AA81982C1692}"/>
                  </a:ext>
                </a:extLst>
              </p:cNvPr>
              <p:cNvSpPr txBox="1"/>
              <p:nvPr/>
            </p:nvSpPr>
            <p:spPr>
              <a:xfrm>
                <a:off x="4617609" y="3456298"/>
                <a:ext cx="2723054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  :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 :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CA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EE5FB-7F45-2281-24D0-AA81982C1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609" y="3456298"/>
                <a:ext cx="2723054" cy="879215"/>
              </a:xfrm>
              <a:prstGeom prst="rect">
                <a:avLst/>
              </a:prstGeom>
              <a:blipFill>
                <a:blip r:embed="rId1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DE180659-FD57-9D10-5997-134DF026DE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8014" y="2452121"/>
            <a:ext cx="3400425" cy="61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925899" y="943309"/>
            <a:ext cx="800309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55:  TÍNH CHẤT CƠ BẢN CỦA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26290-26B0-A02B-2AD9-4421E63D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9" y="1403331"/>
            <a:ext cx="2895600" cy="1225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21C24B-7467-B15B-77AF-D5F58210B2E9}"/>
              </a:ext>
            </a:extLst>
          </p:cNvPr>
          <p:cNvSpPr txBox="1"/>
          <p:nvPr/>
        </p:nvSpPr>
        <p:spPr>
          <a:xfrm>
            <a:off x="365919" y="2819400"/>
            <a:ext cx="171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Số?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3ACEF-AC26-1F9D-045A-2EBECEFD9A0F}"/>
              </a:ext>
            </a:extLst>
          </p:cNvPr>
          <p:cNvSpPr txBox="1"/>
          <p:nvPr/>
        </p:nvSpPr>
        <p:spPr>
          <a:xfrm>
            <a:off x="365919" y="3655926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81E818-DD9D-BD14-B212-BF78649850C4}"/>
                  </a:ext>
                </a:extLst>
              </p:cNvPr>
              <p:cNvSpPr txBox="1"/>
              <p:nvPr/>
            </p:nvSpPr>
            <p:spPr>
              <a:xfrm>
                <a:off x="975519" y="3539804"/>
                <a:ext cx="272305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 3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81E818-DD9D-BD14-B212-BF7864985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19" y="3539804"/>
                <a:ext cx="2723054" cy="889924"/>
              </a:xfrm>
              <a:prstGeom prst="rect">
                <a:avLst/>
              </a:prstGeom>
              <a:blipFill>
                <a:blip r:embed="rId4"/>
                <a:stretch>
                  <a:fillRect b="-10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B3FD8E-6ADE-463E-5157-2720E7FDC4A1}"/>
                  </a:ext>
                </a:extLst>
              </p:cNvPr>
              <p:cNvSpPr txBox="1"/>
              <p:nvPr/>
            </p:nvSpPr>
            <p:spPr>
              <a:xfrm>
                <a:off x="6776792" y="3465731"/>
                <a:ext cx="272305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  <m:r>
                          <a:rPr lang="en-US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×2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B3FD8E-6ADE-463E-5157-2720E7FDC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92" y="3465731"/>
                <a:ext cx="2723054" cy="889924"/>
              </a:xfrm>
              <a:prstGeom prst="rect">
                <a:avLst/>
              </a:prstGeom>
              <a:blipFill>
                <a:blip r:embed="rId5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D03E17-2653-F248-7979-707E7A78AB3D}"/>
                  </a:ext>
                </a:extLst>
              </p:cNvPr>
              <p:cNvSpPr txBox="1"/>
              <p:nvPr/>
            </p:nvSpPr>
            <p:spPr>
              <a:xfrm>
                <a:off x="11156359" y="3465731"/>
                <a:ext cx="321021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13 </m:t>
                        </m:r>
                        <m:r>
                          <a:rPr lang="en-US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54 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 3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D03E17-2653-F248-7979-707E7A78A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359" y="3465731"/>
                <a:ext cx="3210214" cy="889924"/>
              </a:xfrm>
              <a:prstGeom prst="rect">
                <a:avLst/>
              </a:prstGeom>
              <a:blipFill>
                <a:blip r:embed="rId6"/>
                <a:stretch>
                  <a:fillRect b="-10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7BAAE86-E7D1-A5FF-4B4C-17D4D10734E2}"/>
              </a:ext>
            </a:extLst>
          </p:cNvPr>
          <p:cNvSpPr txBox="1"/>
          <p:nvPr/>
        </p:nvSpPr>
        <p:spPr>
          <a:xfrm>
            <a:off x="365919" y="5321277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1E9B8C-23E4-7D9E-8AF5-82158215FD40}"/>
                  </a:ext>
                </a:extLst>
              </p:cNvPr>
              <p:cNvSpPr txBox="1"/>
              <p:nvPr/>
            </p:nvSpPr>
            <p:spPr>
              <a:xfrm>
                <a:off x="961534" y="5199480"/>
                <a:ext cx="272305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  :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  :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1E9B8C-23E4-7D9E-8AF5-82158215F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34" y="5199480"/>
                <a:ext cx="2723054" cy="889924"/>
              </a:xfrm>
              <a:prstGeom prst="rect">
                <a:avLst/>
              </a:prstGeom>
              <a:blipFill>
                <a:blip r:embed="rId7"/>
                <a:stretch>
                  <a:fillRect r="-1794" b="-10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C5E6E0-A92F-5E94-F32B-314D5CFD7A1C}"/>
                  </a:ext>
                </a:extLst>
              </p:cNvPr>
              <p:cNvSpPr txBox="1"/>
              <p:nvPr/>
            </p:nvSpPr>
            <p:spPr>
              <a:xfrm>
                <a:off x="6605902" y="5199480"/>
                <a:ext cx="272305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  : 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  : 2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C5E6E0-A92F-5E94-F32B-314D5CFD7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902" y="5199480"/>
                <a:ext cx="2723054" cy="889924"/>
              </a:xfrm>
              <a:prstGeom prst="rect">
                <a:avLst/>
              </a:prstGeom>
              <a:blipFill>
                <a:blip r:embed="rId8"/>
                <a:stretch>
                  <a:fillRect r="-1794" b="-10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6ACA0C-F83E-F639-CAB2-1E8B16E40519}"/>
                  </a:ext>
                </a:extLst>
              </p:cNvPr>
              <p:cNvSpPr txBox="1"/>
              <p:nvPr/>
            </p:nvSpPr>
            <p:spPr>
              <a:xfrm>
                <a:off x="11156359" y="5198310"/>
                <a:ext cx="272305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65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  : 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65  : 5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6ACA0C-F83E-F639-CAB2-1E8B16E40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359" y="5198310"/>
                <a:ext cx="2723054" cy="889924"/>
              </a:xfrm>
              <a:prstGeom prst="rect">
                <a:avLst/>
              </a:prstGeom>
              <a:blipFill>
                <a:blip r:embed="rId9"/>
                <a:stretch>
                  <a:fillRect r="-1790" b="-10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196FEE-7022-E2CD-5672-B4ECE038392F}"/>
                  </a:ext>
                </a:extLst>
              </p:cNvPr>
              <p:cNvSpPr txBox="1"/>
              <p:nvPr/>
            </p:nvSpPr>
            <p:spPr>
              <a:xfrm>
                <a:off x="3190863" y="3532469"/>
                <a:ext cx="493725" cy="838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CA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196FEE-7022-E2CD-5672-B4ECE0383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863" y="3532469"/>
                <a:ext cx="493725" cy="8384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50A29BA-3C05-9853-7A29-77297C1434CB}"/>
                  </a:ext>
                </a:extLst>
              </p:cNvPr>
              <p:cNvSpPr txBox="1"/>
              <p:nvPr/>
            </p:nvSpPr>
            <p:spPr>
              <a:xfrm>
                <a:off x="8899331" y="3488803"/>
                <a:ext cx="493725" cy="8355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CA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50A29BA-3C05-9853-7A29-77297C143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9331" y="3488803"/>
                <a:ext cx="493725" cy="8355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AFE6BEC-24CE-853C-EFE7-9FB1616E71A5}"/>
                  </a:ext>
                </a:extLst>
              </p:cNvPr>
              <p:cNvSpPr txBox="1"/>
              <p:nvPr/>
            </p:nvSpPr>
            <p:spPr>
              <a:xfrm>
                <a:off x="13735142" y="3463822"/>
                <a:ext cx="698909" cy="838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CA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AFE6BEC-24CE-853C-EFE7-9FB1616E7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5142" y="3463822"/>
                <a:ext cx="698909" cy="8384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6AEB63-6FC3-E847-60DF-205B5D61E004}"/>
                  </a:ext>
                </a:extLst>
              </p:cNvPr>
              <p:cNvSpPr txBox="1"/>
              <p:nvPr/>
            </p:nvSpPr>
            <p:spPr>
              <a:xfrm>
                <a:off x="3354369" y="5192580"/>
                <a:ext cx="288541" cy="838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CA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6AEB63-6FC3-E847-60DF-205B5D61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369" y="5192580"/>
                <a:ext cx="288541" cy="8384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EEDED-BEDE-42A8-FA5E-BC975EDC4E97}"/>
                  </a:ext>
                </a:extLst>
              </p:cNvPr>
              <p:cNvSpPr txBox="1"/>
              <p:nvPr/>
            </p:nvSpPr>
            <p:spPr>
              <a:xfrm>
                <a:off x="9012243" y="5168178"/>
                <a:ext cx="288541" cy="8475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CA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EEDED-BEDE-42A8-FA5E-BC975EDC4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243" y="5168178"/>
                <a:ext cx="288541" cy="8475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45B5492-3B0C-9F57-1497-7E2033F476E9}"/>
                  </a:ext>
                </a:extLst>
              </p:cNvPr>
              <p:cNvSpPr txBox="1"/>
              <p:nvPr/>
            </p:nvSpPr>
            <p:spPr>
              <a:xfrm>
                <a:off x="13590872" y="5201703"/>
                <a:ext cx="493725" cy="8475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lang="en-CA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45B5492-3B0C-9F57-1497-7E2033F47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0872" y="5201703"/>
                <a:ext cx="493725" cy="8475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9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2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925899" y="943309"/>
            <a:ext cx="800309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55:  TÍNH CHẤT CƠ BẢN CỦA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26290-26B0-A02B-2AD9-4421E63D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9" y="1403331"/>
            <a:ext cx="2895600" cy="1225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21C24B-7467-B15B-77AF-D5F58210B2E9}"/>
              </a:ext>
            </a:extLst>
          </p:cNvPr>
          <p:cNvSpPr txBox="1"/>
          <p:nvPr/>
        </p:nvSpPr>
        <p:spPr>
          <a:xfrm>
            <a:off x="365919" y="2819400"/>
            <a:ext cx="171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Số?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3ACEF-AC26-1F9D-045A-2EBECEFD9A0F}"/>
              </a:ext>
            </a:extLst>
          </p:cNvPr>
          <p:cNvSpPr txBox="1"/>
          <p:nvPr/>
        </p:nvSpPr>
        <p:spPr>
          <a:xfrm>
            <a:off x="365919" y="3655926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81E818-DD9D-BD14-B212-BF78649850C4}"/>
                  </a:ext>
                </a:extLst>
              </p:cNvPr>
              <p:cNvSpPr txBox="1"/>
              <p:nvPr/>
            </p:nvSpPr>
            <p:spPr>
              <a:xfrm>
                <a:off x="975519" y="3539804"/>
                <a:ext cx="2723054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 </m:t>
                        </m:r>
                        <m:r>
                          <a:rPr lang="en-US" sz="3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CA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81E818-DD9D-BD14-B212-BF7864985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19" y="3539804"/>
                <a:ext cx="2723054" cy="924805"/>
              </a:xfrm>
              <a:prstGeom prst="rect">
                <a:avLst/>
              </a:prstGeom>
              <a:blipFill>
                <a:blip r:embed="rId4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B3FD8E-6ADE-463E-5157-2720E7FDC4A1}"/>
                  </a:ext>
                </a:extLst>
              </p:cNvPr>
              <p:cNvSpPr txBox="1"/>
              <p:nvPr/>
            </p:nvSpPr>
            <p:spPr>
              <a:xfrm>
                <a:off x="10284816" y="3655926"/>
                <a:ext cx="272305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  <m:r>
                          <a:rPr lang="en-US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 </m:t>
                        </m:r>
                        <m:r>
                          <a:rPr lang="en-US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B3FD8E-6ADE-463E-5157-2720E7FDC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816" y="3655926"/>
                <a:ext cx="2723054" cy="889924"/>
              </a:xfrm>
              <a:prstGeom prst="rect">
                <a:avLst/>
              </a:prstGeom>
              <a:blipFill>
                <a:blip r:embed="rId5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7BAAE86-E7D1-A5FF-4B4C-17D4D10734E2}"/>
              </a:ext>
            </a:extLst>
          </p:cNvPr>
          <p:cNvSpPr txBox="1"/>
          <p:nvPr/>
        </p:nvSpPr>
        <p:spPr>
          <a:xfrm>
            <a:off x="365919" y="5321277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1E9B8C-23E4-7D9E-8AF5-82158215FD40}"/>
                  </a:ext>
                </a:extLst>
              </p:cNvPr>
              <p:cNvSpPr txBox="1"/>
              <p:nvPr/>
            </p:nvSpPr>
            <p:spPr>
              <a:xfrm>
                <a:off x="961533" y="5199480"/>
                <a:ext cx="2964365" cy="893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  : </m:t>
                        </m:r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  :</m:t>
                        </m:r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CA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1E9B8C-23E4-7D9E-8AF5-82158215F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33" y="5199480"/>
                <a:ext cx="2964365" cy="893386"/>
              </a:xfrm>
              <a:prstGeom prst="rect">
                <a:avLst/>
              </a:prstGeom>
              <a:blipFill>
                <a:blip r:embed="rId6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C5E6E0-A92F-5E94-F32B-314D5CFD7A1C}"/>
                  </a:ext>
                </a:extLst>
              </p:cNvPr>
              <p:cNvSpPr txBox="1"/>
              <p:nvPr/>
            </p:nvSpPr>
            <p:spPr>
              <a:xfrm>
                <a:off x="10284816" y="5194848"/>
                <a:ext cx="272305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  : </m:t>
                        </m:r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32  : 8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C5E6E0-A92F-5E94-F32B-314D5CFD7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816" y="5194848"/>
                <a:ext cx="2723054" cy="889924"/>
              </a:xfrm>
              <a:prstGeom prst="rect">
                <a:avLst/>
              </a:prstGeom>
              <a:blipFill>
                <a:blip r:embed="rId7"/>
                <a:stretch>
                  <a:fillRect r="-1790" b="-109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196FEE-7022-E2CD-5672-B4ECE038392F}"/>
                  </a:ext>
                </a:extLst>
              </p:cNvPr>
              <p:cNvSpPr txBox="1"/>
              <p:nvPr/>
            </p:nvSpPr>
            <p:spPr>
              <a:xfrm>
                <a:off x="3387070" y="5199480"/>
                <a:ext cx="533498" cy="838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196FEE-7022-E2CD-5672-B4ECE0383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070" y="5199480"/>
                <a:ext cx="533498" cy="8384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6AEB63-6FC3-E847-60DF-205B5D61E004}"/>
                  </a:ext>
                </a:extLst>
              </p:cNvPr>
              <p:cNvSpPr txBox="1"/>
              <p:nvPr/>
            </p:nvSpPr>
            <p:spPr>
              <a:xfrm>
                <a:off x="12719329" y="5192536"/>
                <a:ext cx="306173" cy="8355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6AEB63-6FC3-E847-60DF-205B5D61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329" y="5192536"/>
                <a:ext cx="306173" cy="8355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EEDED-BEDE-42A8-FA5E-BC975EDC4E97}"/>
                  </a:ext>
                </a:extLst>
              </p:cNvPr>
              <p:cNvSpPr txBox="1"/>
              <p:nvPr/>
            </p:nvSpPr>
            <p:spPr>
              <a:xfrm>
                <a:off x="12454833" y="3660659"/>
                <a:ext cx="528991" cy="838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𝟒𝟗</m:t>
                          </m:r>
                        </m:den>
                      </m:f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7EEDED-BEDE-42A8-FA5E-BC975EDC4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4833" y="3660659"/>
                <a:ext cx="528991" cy="8384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8975DD-ED93-194E-C695-7E0062D50104}"/>
                  </a:ext>
                </a:extLst>
              </p:cNvPr>
              <p:cNvSpPr txBox="1"/>
              <p:nvPr/>
            </p:nvSpPr>
            <p:spPr>
              <a:xfrm>
                <a:off x="2421363" y="3510922"/>
                <a:ext cx="306173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8975DD-ED93-194E-C695-7E0062D5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363" y="3510922"/>
                <a:ext cx="306173" cy="4462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CB730F-9F56-EADA-0414-934AA2626F21}"/>
                  </a:ext>
                </a:extLst>
              </p:cNvPr>
              <p:cNvSpPr txBox="1"/>
              <p:nvPr/>
            </p:nvSpPr>
            <p:spPr>
              <a:xfrm>
                <a:off x="2506081" y="4064353"/>
                <a:ext cx="306173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CB730F-9F56-EADA-0414-934AA2626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081" y="4064353"/>
                <a:ext cx="306173" cy="4462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99A0DE-1F3D-C99E-6FA3-68247D6976BC}"/>
                  </a:ext>
                </a:extLst>
              </p:cNvPr>
              <p:cNvSpPr txBox="1"/>
              <p:nvPr/>
            </p:nvSpPr>
            <p:spPr>
              <a:xfrm>
                <a:off x="11800297" y="4172067"/>
                <a:ext cx="306174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99A0DE-1F3D-C99E-6FA3-68247D697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0297" y="4172067"/>
                <a:ext cx="306174" cy="4462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F889B8-2B24-C78E-5D2A-254765FF075E}"/>
                  </a:ext>
                </a:extLst>
              </p:cNvPr>
              <p:cNvSpPr txBox="1"/>
              <p:nvPr/>
            </p:nvSpPr>
            <p:spPr>
              <a:xfrm>
                <a:off x="2690121" y="5184714"/>
                <a:ext cx="306174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F889B8-2B24-C78E-5D2A-254765FF0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121" y="5184714"/>
                <a:ext cx="306174" cy="4462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37ED24-3A75-2A36-FD0B-4DFE09C5B7D9}"/>
                  </a:ext>
                </a:extLst>
              </p:cNvPr>
              <p:cNvSpPr txBox="1"/>
              <p:nvPr/>
            </p:nvSpPr>
            <p:spPr>
              <a:xfrm>
                <a:off x="2752031" y="5731619"/>
                <a:ext cx="306174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37ED24-3A75-2A36-FD0B-4DFE09C5B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031" y="5731619"/>
                <a:ext cx="306174" cy="4462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AE89A-0004-4B5C-C72D-184841AE3269}"/>
                  </a:ext>
                </a:extLst>
              </p:cNvPr>
              <p:cNvSpPr txBox="1"/>
              <p:nvPr/>
            </p:nvSpPr>
            <p:spPr>
              <a:xfrm>
                <a:off x="12078092" y="5184714"/>
                <a:ext cx="306174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CA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FAE89A-0004-4B5C-C72D-184841AE3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8092" y="5184714"/>
                <a:ext cx="306174" cy="4462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80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2" grpId="0"/>
      <p:bldP spid="23" grpId="0"/>
      <p:bldP spid="26" grpId="0"/>
      <p:bldP spid="27" grpId="0"/>
      <p:bldP spid="28" grpId="0"/>
      <p:bldP spid="30" grpId="0" animBg="1"/>
      <p:bldP spid="42" grpId="0" animBg="1"/>
      <p:bldP spid="43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925899" y="943309"/>
            <a:ext cx="800309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55:  TÍNH CHẤT CƠ BẢN CỦA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26290-26B0-A02B-2AD9-4421E63D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9" y="1403331"/>
            <a:ext cx="2895600" cy="1225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21C24B-7467-B15B-77AF-D5F58210B2E9}"/>
              </a:ext>
            </a:extLst>
          </p:cNvPr>
          <p:cNvSpPr txBox="1"/>
          <p:nvPr/>
        </p:nvSpPr>
        <p:spPr>
          <a:xfrm>
            <a:off x="365918" y="2819400"/>
            <a:ext cx="10790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Chọn câu trả lời đúng.</a:t>
            </a:r>
          </a:p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giảm 3 lần tử số và mẫu số của phân số trong tấm thẻ bên, ta được phân số nào bằng phân số trong tấm thẻ đó?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C358D9-CD85-0218-AC14-323AD99DA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935" y="2552877"/>
            <a:ext cx="4409799" cy="5122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36F5BC-A79D-6C94-4979-9414A690915B}"/>
                  </a:ext>
                </a:extLst>
              </p:cNvPr>
              <p:cNvSpPr txBox="1"/>
              <p:nvPr/>
            </p:nvSpPr>
            <p:spPr>
              <a:xfrm>
                <a:off x="1834733" y="6815864"/>
                <a:ext cx="1426786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36F5BC-A79D-6C94-4979-9414A6909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733" y="6815864"/>
                <a:ext cx="1426786" cy="981487"/>
              </a:xfrm>
              <a:prstGeom prst="rect">
                <a:avLst/>
              </a:prstGeom>
              <a:blipFill>
                <a:blip r:embed="rId5"/>
                <a:stretch>
                  <a:fillRect l="-13248" b="-68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F65AF9-68E2-290F-D965-311862964803}"/>
                  </a:ext>
                </a:extLst>
              </p:cNvPr>
              <p:cNvSpPr txBox="1"/>
              <p:nvPr/>
            </p:nvSpPr>
            <p:spPr>
              <a:xfrm>
                <a:off x="4334352" y="6860814"/>
                <a:ext cx="1426786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F65AF9-68E2-290F-D965-311862964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352" y="6860814"/>
                <a:ext cx="1426786" cy="978538"/>
              </a:xfrm>
              <a:prstGeom prst="rect">
                <a:avLst/>
              </a:prstGeom>
              <a:blipFill>
                <a:blip r:embed="rId6"/>
                <a:stretch>
                  <a:fillRect l="-12821" b="-68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B2FCA33-C5E1-DBDE-746C-5B9AC00534AF}"/>
                  </a:ext>
                </a:extLst>
              </p:cNvPr>
              <p:cNvSpPr txBox="1"/>
              <p:nvPr/>
            </p:nvSpPr>
            <p:spPr>
              <a:xfrm>
                <a:off x="6833971" y="6860814"/>
                <a:ext cx="1426786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B2FCA33-C5E1-DBDE-746C-5B9AC0053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971" y="6860814"/>
                <a:ext cx="1426786" cy="1020279"/>
              </a:xfrm>
              <a:prstGeom prst="rect">
                <a:avLst/>
              </a:prstGeom>
              <a:blipFill>
                <a:blip r:embed="rId7"/>
                <a:stretch>
                  <a:fillRect l="-12821" b="-238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37F4E4-9598-955B-B481-FE7CBAAE902F}"/>
                  </a:ext>
                </a:extLst>
              </p:cNvPr>
              <p:cNvSpPr txBox="1"/>
              <p:nvPr/>
            </p:nvSpPr>
            <p:spPr>
              <a:xfrm>
                <a:off x="9367715" y="6860814"/>
                <a:ext cx="1426786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37F4E4-9598-955B-B481-FE7CBAAE9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715" y="6860814"/>
                <a:ext cx="1426786" cy="978538"/>
              </a:xfrm>
              <a:prstGeom prst="rect">
                <a:avLst/>
              </a:prstGeom>
              <a:blipFill>
                <a:blip r:embed="rId8"/>
                <a:stretch>
                  <a:fillRect l="-13248" b="-68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ECE84D2F-A49E-344B-4087-CD24AEE79FBF}"/>
              </a:ext>
            </a:extLst>
          </p:cNvPr>
          <p:cNvSpPr/>
          <p:nvPr/>
        </p:nvSpPr>
        <p:spPr>
          <a:xfrm>
            <a:off x="6753536" y="6949895"/>
            <a:ext cx="654873" cy="80037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CA" sz="36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4" grpId="0"/>
      <p:bldP spid="25" grpId="0"/>
      <p:bldP spid="29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2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439</Words>
  <Application>Microsoft Office PowerPoint</Application>
  <PresentationFormat>Custom</PresentationFormat>
  <Paragraphs>77</Paragraphs>
  <Slides>8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Dung</cp:lastModifiedBy>
  <cp:revision>100</cp:revision>
  <dcterms:created xsi:type="dcterms:W3CDTF">2023-03-12T09:05:59Z</dcterms:created>
  <dcterms:modified xsi:type="dcterms:W3CDTF">2025-04-02T15:00:25Z</dcterms:modified>
</cp:coreProperties>
</file>