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80" r:id="rId4"/>
    <p:sldId id="277" r:id="rId5"/>
    <p:sldId id="278" r:id="rId6"/>
    <p:sldId id="279" r:id="rId7"/>
    <p:sldId id="260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61" autoAdjust="0"/>
  </p:normalViewPr>
  <p:slideViewPr>
    <p:cSldViewPr>
      <p:cViewPr varScale="1">
        <p:scale>
          <a:sx n="59" d="100"/>
          <a:sy n="59" d="100"/>
        </p:scale>
        <p:origin x="835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1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gif"/><Relationship Id="rId7" Type="http://schemas.openxmlformats.org/officeDocument/2006/relationships/hyperlink" Target="Cau%20hoi/Cau%204.pptx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3.jpeg"/><Relationship Id="rId10" Type="http://schemas.openxmlformats.org/officeDocument/2006/relationships/image" Target="../media/image10.jpeg"/><Relationship Id="rId4" Type="http://schemas.openxmlformats.org/officeDocument/2006/relationships/hyperlink" Target="Cau%20hoi/Cau%201.pptx" TargetMode="External"/><Relationship Id="rId9" Type="http://schemas.openxmlformats.org/officeDocument/2006/relationships/image" Target="../media/image9.jpeg"/><Relationship Id="rId14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4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14.wm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4" Type="http://schemas.openxmlformats.org/officeDocument/2006/relationships/image" Target="../media/image14.wmf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0556" y="4826084"/>
            <a:ext cx="13944600" cy="23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56: LUYỆN TẬP</a:t>
            </a:r>
          </a:p>
          <a:p>
            <a:pPr algn="ctr" eaLnBrk="1" hangingPunct="1">
              <a:spcBef>
                <a:spcPts val="2431"/>
              </a:spcBef>
              <a:defRPr/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viên: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5" y="67373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A4675-4F2C-B32D-F99A-63BFB1543E03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" y="8657550"/>
            <a:ext cx="8138318" cy="446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7285" y="8656936"/>
            <a:ext cx="8138318" cy="446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52403" y="4134377"/>
            <a:ext cx="8127999" cy="446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8138318" cy="4464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1" y="1"/>
            <a:ext cx="8138318" cy="4464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77568" y="4152077"/>
            <a:ext cx="8751147" cy="446992"/>
          </a:xfrm>
          <a:prstGeom prst="rect">
            <a:avLst/>
          </a:prstGeom>
        </p:spPr>
      </p:pic>
      <p:pic>
        <p:nvPicPr>
          <p:cNvPr id="34" name="Picture 6" descr="HỘP QUÀ NGẪU NHIÊN TẶNG CHO SẢN PHẨM ĐƯỢC CHỌN CỦA GIAN HÀNG - Bộ chăm sóc  da mặt | TheFaceHolic.com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7894" r="11747" b="9334"/>
          <a:stretch/>
        </p:blipFill>
        <p:spPr bwMode="auto">
          <a:xfrm>
            <a:off x="885890" y="2293168"/>
            <a:ext cx="2197346" cy="24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ộp quà vuông trụ G499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10078" r="18575" b="9638"/>
          <a:stretch/>
        </p:blipFill>
        <p:spPr bwMode="auto">
          <a:xfrm>
            <a:off x="4674447" y="2329653"/>
            <a:ext cx="2256688" cy="24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ộp quà bí ẩn -Tri ân khách hàng thân yêu WINVN | Lazada.vn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8296" r="2860" b="7082"/>
          <a:stretch/>
        </p:blipFill>
        <p:spPr bwMode="auto">
          <a:xfrm>
            <a:off x="8680874" y="2519681"/>
            <a:ext cx="2349552" cy="24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ộp quà nhỏ có nơ - Gift shop: qua tang sinh nhat y nghia, qua luu niem,  trang suc han quoc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17492" r="13238" b="11295"/>
          <a:stretch/>
        </p:blipFill>
        <p:spPr bwMode="auto">
          <a:xfrm>
            <a:off x="12612541" y="2519681"/>
            <a:ext cx="2402657" cy="24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ộp Quà Bí Ẩn | Lazada.vn: Mua bán trực tuyến Quà tặng với giá rẻ |  Lazada.v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8614" r="10377" b="10063"/>
          <a:stretch/>
        </p:blipFill>
        <p:spPr bwMode="auto">
          <a:xfrm>
            <a:off x="885891" y="5549979"/>
            <a:ext cx="2197346" cy="2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Cách Chọn Hộp Quà Sinh Nhật Sao Cho ý Nghĩa Nhất -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11669"/>
          <a:stretch/>
        </p:blipFill>
        <p:spPr bwMode="auto">
          <a:xfrm>
            <a:off x="4674448" y="5499999"/>
            <a:ext cx="2231158" cy="25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Món quà bất ngờ nhỏ cho khách hàng - Mỹ Phẩm &amp; Sản phẩm chăm sóc khác |  innisfreez.co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1896" r="13375" b="15211"/>
          <a:stretch/>
        </p:blipFill>
        <p:spPr bwMode="auto">
          <a:xfrm>
            <a:off x="8796122" y="5701923"/>
            <a:ext cx="2374336" cy="23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Thẻ quà tặng quà Giáng sinh - Chấm trắng Hộp Quà với PNG Yêu Ảnh png tải về  - Miễn phí trong suốt Hộp png Tải về.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4115" r="14826" b="1675"/>
          <a:stretch/>
        </p:blipFill>
        <p:spPr bwMode="auto">
          <a:xfrm>
            <a:off x="12715197" y="5701923"/>
            <a:ext cx="2197346" cy="23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531458" y="542687"/>
            <a:ext cx="7246811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25169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32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56: 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7E596-67C9-E3BE-C4B8-714D2AA2C743}"/>
              </a:ext>
            </a:extLst>
          </p:cNvPr>
          <p:cNvSpPr txBox="1"/>
          <p:nvPr/>
        </p:nvSpPr>
        <p:spPr>
          <a:xfrm>
            <a:off x="474449" y="1829485"/>
            <a:ext cx="286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a)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F726FE-81A7-0A08-33EF-DEBEB159DC0B}"/>
                  </a:ext>
                </a:extLst>
              </p:cNvPr>
              <p:cNvSpPr txBox="1"/>
              <p:nvPr/>
            </p:nvSpPr>
            <p:spPr>
              <a:xfrm>
                <a:off x="975519" y="2743200"/>
                <a:ext cx="2611292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F726FE-81A7-0A08-33EF-DEBEB159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9" y="2743200"/>
                <a:ext cx="2611292" cy="1040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AA5BDF-317B-1955-C64E-599BD8DA8824}"/>
                  </a:ext>
                </a:extLst>
              </p:cNvPr>
              <p:cNvSpPr txBox="1"/>
              <p:nvPr/>
            </p:nvSpPr>
            <p:spPr>
              <a:xfrm>
                <a:off x="2281165" y="3343300"/>
                <a:ext cx="37991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AA5BDF-317B-1955-C64E-599BD8DA8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65" y="3343300"/>
                <a:ext cx="37991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57027A-B614-FBD6-F1A4-7CAFCF87B496}"/>
                  </a:ext>
                </a:extLst>
              </p:cNvPr>
              <p:cNvSpPr txBox="1"/>
              <p:nvPr/>
            </p:nvSpPr>
            <p:spPr>
              <a:xfrm>
                <a:off x="3227236" y="2705404"/>
                <a:ext cx="37991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57027A-B614-FBD6-F1A4-7CAFCF87B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36" y="2705404"/>
                <a:ext cx="37991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D3D4C4-FC6C-D8F6-7213-DF264087A1CE}"/>
                  </a:ext>
                </a:extLst>
              </p:cNvPr>
              <p:cNvSpPr txBox="1"/>
              <p:nvPr/>
            </p:nvSpPr>
            <p:spPr>
              <a:xfrm>
                <a:off x="447675" y="3925099"/>
                <a:ext cx="7919244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Rút gọn các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D3D4C4-FC6C-D8F6-7213-DF264087A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3925099"/>
                <a:ext cx="7919244" cy="900824"/>
              </a:xfrm>
              <a:prstGeom prst="rect">
                <a:avLst/>
              </a:prstGeom>
              <a:blipFill>
                <a:blip r:embed="rId10"/>
                <a:stretch>
                  <a:fillRect l="-2308" b="-101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AD5CC3-35FE-C73B-5D73-9EA7DE3692C8}"/>
                  </a:ext>
                </a:extLst>
              </p:cNvPr>
              <p:cNvSpPr txBox="1"/>
              <p:nvPr/>
            </p:nvSpPr>
            <p:spPr>
              <a:xfrm>
                <a:off x="-311016" y="5426234"/>
                <a:ext cx="4764467" cy="1017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: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: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CA" sz="28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AD5CC3-35FE-C73B-5D73-9EA7DE369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1016" y="5426234"/>
                <a:ext cx="4764467" cy="1017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E2C8EB-1471-51A4-6ADF-2FA3F20E5A54}"/>
                  </a:ext>
                </a:extLst>
              </p:cNvPr>
              <p:cNvSpPr txBox="1"/>
              <p:nvPr/>
            </p:nvSpPr>
            <p:spPr>
              <a:xfrm>
                <a:off x="4395436" y="5491620"/>
                <a:ext cx="4764467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𝟖𝟎</m:t>
                          </m:r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: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: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28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E2C8EB-1471-51A4-6ADF-2FA3F20E5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36" y="5491620"/>
                <a:ext cx="4764467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47BBB4-1AC7-AEA1-EF1C-0AE7F8B54B33}"/>
                  </a:ext>
                </a:extLst>
              </p:cNvPr>
              <p:cNvSpPr txBox="1"/>
              <p:nvPr/>
            </p:nvSpPr>
            <p:spPr>
              <a:xfrm>
                <a:off x="9967119" y="5426234"/>
                <a:ext cx="4764467" cy="1059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𝟕𝟓</m:t>
                          </m:r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:</m:t>
                          </m:r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𝟏𝟐𝟓</m:t>
                          </m:r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:</m:t>
                          </m:r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28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47BBB4-1AC7-AEA1-EF1C-0AE7F8B54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119" y="5426234"/>
                <a:ext cx="4764467" cy="1059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3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32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56: 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4214A3C-1A9E-E94E-D98B-34B9BA348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4214A3C-1A9E-E94E-D98B-34B9BA348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44B2910-DC4C-0F14-8EEC-C45D01E06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44B2910-DC4C-0F14-8EEC-C45D01E06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3C1460-55F4-12D2-C86E-3499C7689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13C1460-55F4-12D2-C86E-3499C7689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C7E596-67C9-E3BE-C4B8-714D2AA2C743}"/>
              </a:ext>
            </a:extLst>
          </p:cNvPr>
          <p:cNvSpPr txBox="1"/>
          <p:nvPr/>
        </p:nvSpPr>
        <p:spPr>
          <a:xfrm>
            <a:off x="474449" y="1829485"/>
            <a:ext cx="629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Chọn câu trả lời đúng.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D3D4C4-FC6C-D8F6-7213-DF264087A1CE}"/>
                  </a:ext>
                </a:extLst>
              </p:cNvPr>
              <p:cNvSpPr txBox="1"/>
              <p:nvPr/>
            </p:nvSpPr>
            <p:spPr>
              <a:xfrm>
                <a:off x="537695" y="2555792"/>
                <a:ext cx="11944024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phân số tối giản là: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D3D4C4-FC6C-D8F6-7213-DF264087A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5" y="2555792"/>
                <a:ext cx="11944024" cy="900824"/>
              </a:xfrm>
              <a:prstGeom prst="rect">
                <a:avLst/>
              </a:prstGeom>
              <a:blipFill>
                <a:blip r:embed="rId8"/>
                <a:stretch>
                  <a:fillRect l="-1531" b="-101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E2C8EB-1471-51A4-6ADF-2FA3F20E5A54}"/>
                  </a:ext>
                </a:extLst>
              </p:cNvPr>
              <p:cNvSpPr txBox="1"/>
              <p:nvPr/>
            </p:nvSpPr>
            <p:spPr>
              <a:xfrm>
                <a:off x="420707" y="4645466"/>
                <a:ext cx="2319196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CA" sz="40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E2C8EB-1471-51A4-6ADF-2FA3F20E5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7" y="4645466"/>
                <a:ext cx="2319196" cy="1067152"/>
              </a:xfrm>
              <a:prstGeom prst="rect">
                <a:avLst/>
              </a:prstGeom>
              <a:blipFill>
                <a:blip r:embed="rId9"/>
                <a:stretch>
                  <a:fillRect l="-5000" b="-12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BF966B1E-EEBB-621C-B99F-AD2E0A0FC4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18798" y="1961284"/>
            <a:ext cx="3190875" cy="5221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3ABD53-66ED-8961-8AA8-02A74964D283}"/>
                  </a:ext>
                </a:extLst>
              </p:cNvPr>
              <p:cNvSpPr txBox="1"/>
              <p:nvPr/>
            </p:nvSpPr>
            <p:spPr>
              <a:xfrm>
                <a:off x="3335431" y="4645466"/>
                <a:ext cx="2319196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CA" sz="40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3ABD53-66ED-8961-8AA8-02A74964D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431" y="4645466"/>
                <a:ext cx="2319196" cy="1067152"/>
              </a:xfrm>
              <a:prstGeom prst="rect">
                <a:avLst/>
              </a:prstGeom>
              <a:blipFill>
                <a:blip r:embed="rId11"/>
                <a:stretch>
                  <a:fillRect l="-4987" b="-12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350812-7A3F-47A9-1618-DB6FD9F4B29E}"/>
                  </a:ext>
                </a:extLst>
              </p:cNvPr>
              <p:cNvSpPr txBox="1"/>
              <p:nvPr/>
            </p:nvSpPr>
            <p:spPr>
              <a:xfrm>
                <a:off x="6248929" y="4599709"/>
                <a:ext cx="2319196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CA" sz="40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350812-7A3F-47A9-1618-DB6FD9F4B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29" y="4599709"/>
                <a:ext cx="2319196" cy="1067152"/>
              </a:xfrm>
              <a:prstGeom prst="rect">
                <a:avLst/>
              </a:prstGeom>
              <a:blipFill>
                <a:blip r:embed="rId12"/>
                <a:stretch>
                  <a:fillRect l="-4987" b="-12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4E0A57-8CEE-DDDB-4EB1-11723497CB9C}"/>
                  </a:ext>
                </a:extLst>
              </p:cNvPr>
              <p:cNvSpPr txBox="1"/>
              <p:nvPr/>
            </p:nvSpPr>
            <p:spPr>
              <a:xfrm>
                <a:off x="9052719" y="4577259"/>
                <a:ext cx="2319196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CA" sz="40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4E0A57-8CEE-DDDB-4EB1-11723497C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719" y="4577259"/>
                <a:ext cx="2319196" cy="1068562"/>
              </a:xfrm>
              <a:prstGeom prst="rect">
                <a:avLst/>
              </a:prstGeom>
              <a:blipFill>
                <a:blip r:embed="rId13"/>
                <a:stretch>
                  <a:fillRect l="-5000" b="-12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3991FC85-AF19-A933-245E-49C5A48AFED0}"/>
              </a:ext>
            </a:extLst>
          </p:cNvPr>
          <p:cNvSpPr/>
          <p:nvPr/>
        </p:nvSpPr>
        <p:spPr>
          <a:xfrm>
            <a:off x="9052719" y="4800600"/>
            <a:ext cx="700653" cy="6396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21" grpId="0"/>
      <p:bldP spid="22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32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56: 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4214A3C-1A9E-E94E-D98B-34B9BA348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4214A3C-1A9E-E94E-D98B-34B9BA348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44B2910-DC4C-0F14-8EEC-C45D01E06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44B2910-DC4C-0F14-8EEC-C45D01E06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3C1460-55F4-12D2-C86E-3499C7689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13C1460-55F4-12D2-C86E-3499C7689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C7E596-67C9-E3BE-C4B8-714D2AA2C743}"/>
              </a:ext>
            </a:extLst>
          </p:cNvPr>
          <p:cNvSpPr txBox="1"/>
          <p:nvPr/>
        </p:nvSpPr>
        <p:spPr>
          <a:xfrm>
            <a:off x="474449" y="1829485"/>
            <a:ext cx="629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79BCE7-96D6-E192-E531-72519F9185E0}"/>
                  </a:ext>
                </a:extLst>
              </p:cNvPr>
              <p:cNvSpPr txBox="1"/>
              <p:nvPr/>
            </p:nvSpPr>
            <p:spPr>
              <a:xfrm>
                <a:off x="628040" y="2647957"/>
                <a:ext cx="5414781" cy="92743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CA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79BCE7-96D6-E192-E531-72519F91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40" y="2647957"/>
                <a:ext cx="5414781" cy="927433"/>
              </a:xfrm>
              <a:prstGeom prst="rect">
                <a:avLst/>
              </a:prstGeom>
              <a:blipFill>
                <a:blip r:embed="rId8"/>
                <a:stretch>
                  <a:fillRect l="-3378" b="-58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0B09FEB-81C7-A7F3-2C17-C3A54548DE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1749" y="3278446"/>
            <a:ext cx="2910259" cy="4772825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B7F56B7-78D2-CC09-1A83-D4C13CE0B34C}"/>
              </a:ext>
            </a:extLst>
          </p:cNvPr>
          <p:cNvSpPr/>
          <p:nvPr/>
        </p:nvSpPr>
        <p:spPr>
          <a:xfrm>
            <a:off x="6385719" y="2365383"/>
            <a:ext cx="6490879" cy="1649657"/>
          </a:xfrm>
          <a:prstGeom prst="wedgeRoundRectCallout">
            <a:avLst>
              <a:gd name="adj1" fmla="val 48324"/>
              <a:gd name="adj2" fmla="val 8349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lấy tích ở trên và tích ở dưới chia nhẩm cho 3, chia nhẩm cho 7 rồi viết như mẫu.</a:t>
            </a:r>
            <a:endParaRPr lang="en-CA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1C72BC-B838-2ECC-4182-3C5FE7090E7A}"/>
                  </a:ext>
                </a:extLst>
              </p:cNvPr>
              <p:cNvSpPr txBox="1"/>
              <p:nvPr/>
            </p:nvSpPr>
            <p:spPr>
              <a:xfrm>
                <a:off x="418105" y="5109484"/>
                <a:ext cx="3016557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CA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1C72BC-B838-2ECC-4182-3C5FE7090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05" y="5109484"/>
                <a:ext cx="3016557" cy="892552"/>
              </a:xfrm>
              <a:prstGeom prst="rect">
                <a:avLst/>
              </a:prstGeom>
              <a:blipFill>
                <a:blip r:embed="rId10"/>
                <a:stretch>
                  <a:fillRect l="-6275" b="-102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CC40DC-974C-F8CA-E4A9-54E86CC48E48}"/>
                  </a:ext>
                </a:extLst>
              </p:cNvPr>
              <p:cNvSpPr txBox="1"/>
              <p:nvPr/>
            </p:nvSpPr>
            <p:spPr>
              <a:xfrm>
                <a:off x="3005175" y="4991440"/>
                <a:ext cx="1230817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CC40DC-974C-F8CA-E4A9-54E86CC48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75" y="4991440"/>
                <a:ext cx="1230817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D0A022-1E7D-E888-75DB-EC33228553FC}"/>
                  </a:ext>
                </a:extLst>
              </p:cNvPr>
              <p:cNvSpPr txBox="1"/>
              <p:nvPr/>
            </p:nvSpPr>
            <p:spPr>
              <a:xfrm>
                <a:off x="6072596" y="5109484"/>
                <a:ext cx="3322852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𝟑𝟕</m:t>
                        </m:r>
                      </m:den>
                    </m:f>
                  </m:oMath>
                </a14:m>
                <a:endParaRPr lang="en-CA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D0A022-1E7D-E888-75DB-EC332285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596" y="5109484"/>
                <a:ext cx="3322852" cy="892552"/>
              </a:xfrm>
              <a:prstGeom prst="rect">
                <a:avLst/>
              </a:prstGeom>
              <a:blipFill>
                <a:blip r:embed="rId12"/>
                <a:stretch>
                  <a:fillRect l="-5505" b="-102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C4EF0C-44EB-CE68-D766-612BFD926B05}"/>
                  </a:ext>
                </a:extLst>
              </p:cNvPr>
              <p:cNvSpPr txBox="1"/>
              <p:nvPr/>
            </p:nvSpPr>
            <p:spPr>
              <a:xfrm>
                <a:off x="8780039" y="4995524"/>
                <a:ext cx="1230817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𝟑𝟕</m:t>
                          </m:r>
                        </m:den>
                      </m:f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C4EF0C-44EB-CE68-D766-612BFD926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039" y="4995524"/>
                <a:ext cx="1230817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2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6" grpId="0" animBg="1"/>
      <p:bldP spid="25" grpId="0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32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56: 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4214A3C-1A9E-E94E-D98B-34B9BA348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4214A3C-1A9E-E94E-D98B-34B9BA348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44B2910-DC4C-0F14-8EEC-C45D01E06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44B2910-DC4C-0F14-8EEC-C45D01E06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3C1460-55F4-12D2-C86E-3499C7689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13C1460-55F4-12D2-C86E-3499C7689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C7E596-67C9-E3BE-C4B8-714D2AA2C743}"/>
                  </a:ext>
                </a:extLst>
              </p:cNvPr>
              <p:cNvSpPr txBox="1"/>
              <p:nvPr/>
            </p:nvSpPr>
            <p:spPr>
              <a:xfrm>
                <a:off x="474449" y="1829485"/>
                <a:ext cx="9536407" cy="281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Thỏ mẹ chia một giỏ cà rốt cho các con. Thỏ nâu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giỏ, thỏ xám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giỏ, thỏ trắng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giỏ. Hỏi hai thỏ con nào được thỏ mẹ chia cho số phần giỏ cà rốt bằng nhau?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C7E596-67C9-E3BE-C4B8-714D2AA2C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49" y="1829485"/>
                <a:ext cx="9536407" cy="2817310"/>
              </a:xfrm>
              <a:prstGeom prst="rect">
                <a:avLst/>
              </a:prstGeom>
              <a:blipFill>
                <a:blip r:embed="rId8"/>
                <a:stretch>
                  <a:fillRect l="-1982" t="-3463" r="-256" b="-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0B37337-59F4-D54C-FD4C-71ABB4DB77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0856" y="1676400"/>
            <a:ext cx="5600700" cy="40708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AB1CB2-1C69-D262-78E4-CEF3E1B0C99F}"/>
              </a:ext>
            </a:extLst>
          </p:cNvPr>
          <p:cNvSpPr txBox="1"/>
          <p:nvPr/>
        </p:nvSpPr>
        <p:spPr>
          <a:xfrm>
            <a:off x="4100837" y="4747854"/>
            <a:ext cx="213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CA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ADC167-6BAC-88AD-C352-FB534AB70C6C}"/>
                  </a:ext>
                </a:extLst>
              </p:cNvPr>
              <p:cNvSpPr txBox="1"/>
              <p:nvPr/>
            </p:nvSpPr>
            <p:spPr>
              <a:xfrm>
                <a:off x="899319" y="5443089"/>
                <a:ext cx="3929468" cy="9274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: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CA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ADC167-6BAC-88AD-C352-FB534AB7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19" y="5443089"/>
                <a:ext cx="3929468" cy="927433"/>
              </a:xfrm>
              <a:prstGeom prst="rect">
                <a:avLst/>
              </a:prstGeom>
              <a:blipFill>
                <a:blip r:embed="rId10"/>
                <a:stretch>
                  <a:fillRect l="-4814" b="-72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C41930-000F-DB0E-BD51-ABB48FBB5988}"/>
                  </a:ext>
                </a:extLst>
              </p:cNvPr>
              <p:cNvSpPr txBox="1"/>
              <p:nvPr/>
            </p:nvSpPr>
            <p:spPr>
              <a:xfrm>
                <a:off x="5241426" y="5443089"/>
                <a:ext cx="5715067" cy="9274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: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: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CA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C41930-000F-DB0E-BD51-ABB48FBB5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26" y="5443089"/>
                <a:ext cx="5715067" cy="927433"/>
              </a:xfrm>
              <a:prstGeom prst="rect">
                <a:avLst/>
              </a:prstGeom>
              <a:blipFill>
                <a:blip r:embed="rId11"/>
                <a:stretch>
                  <a:fillRect l="-3308" b="-72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C0FCE6-E4B4-C8AA-2C26-4802E634095B}"/>
                  </a:ext>
                </a:extLst>
              </p:cNvPr>
              <p:cNvSpPr txBox="1"/>
              <p:nvPr/>
            </p:nvSpPr>
            <p:spPr>
              <a:xfrm>
                <a:off x="10010856" y="5442291"/>
                <a:ext cx="4935217" cy="9008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CA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C0FCE6-E4B4-C8AA-2C26-4802E6340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856" y="5442291"/>
                <a:ext cx="4935217" cy="900824"/>
              </a:xfrm>
              <a:prstGeom prst="rect">
                <a:avLst/>
              </a:prstGeom>
              <a:blipFill>
                <a:blip r:embed="rId12"/>
                <a:stretch>
                  <a:fillRect l="-3704" b="-101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FEEB467-8669-120B-6D19-16CCAEE952AF}"/>
              </a:ext>
            </a:extLst>
          </p:cNvPr>
          <p:cNvSpPr txBox="1"/>
          <p:nvPr/>
        </p:nvSpPr>
        <p:spPr>
          <a:xfrm>
            <a:off x="791241" y="6681466"/>
            <a:ext cx="1533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xám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trắng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thỏ mẹ chia cho số phần giỏ cà rốt bằng nhau. </a:t>
            </a:r>
            <a:endParaRPr lang="en-CA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 animBg="1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315</Words>
  <Application>Microsoft Office PowerPoint</Application>
  <PresentationFormat>Custom</PresentationFormat>
  <Paragraphs>52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102</cp:revision>
  <dcterms:created xsi:type="dcterms:W3CDTF">2023-03-12T09:05:59Z</dcterms:created>
  <dcterms:modified xsi:type="dcterms:W3CDTF">2025-04-02T15:01:12Z</dcterms:modified>
</cp:coreProperties>
</file>