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77" r:id="rId4"/>
    <p:sldId id="274" r:id="rId5"/>
    <p:sldId id="275" r:id="rId6"/>
    <p:sldId id="276" r:id="rId7"/>
    <p:sldId id="260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61" autoAdjust="0"/>
  </p:normalViewPr>
  <p:slideViewPr>
    <p:cSldViewPr>
      <p:cViewPr varScale="1">
        <p:scale>
          <a:sx n="59" d="100"/>
          <a:sy n="59" d="100"/>
        </p:scale>
        <p:origin x="835" y="6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2EB5-FAE3-41F0-B5CD-C7C886B6167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48E19-2A20-4731-8C78-9FEC8FD41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6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2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2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84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68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48E19-2A20-4731-8C78-9FEC8FD419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2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7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6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1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4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0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3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6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9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AF170-4D71-4C5F-9ACA-B2E7201C87F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C6805-A47B-4B35-A708-86C3E020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7.wmf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7.wm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7.wm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520556" y="4826084"/>
            <a:ext cx="13944600" cy="168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5240" tIns="72620" rIns="145240" bIns="726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431"/>
              </a:spcBef>
              <a:defRPr/>
            </a:pPr>
            <a:r>
              <a:rPr lang="en-US" sz="4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4</a:t>
            </a:r>
          </a:p>
          <a:p>
            <a:pPr algn="ctr" eaLnBrk="1" hangingPunct="1">
              <a:spcBef>
                <a:spcPts val="2431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56: RÚT GỌN PHÂN SỐ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8341757" y="7680958"/>
            <a:ext cx="58674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5240" tIns="72620" rIns="145240" bIns="7262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i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 viên:</a:t>
            </a:r>
          </a:p>
        </p:txBody>
      </p:sp>
      <p:pic>
        <p:nvPicPr>
          <p:cNvPr id="1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05" y="673734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360705" y="1826549"/>
            <a:ext cx="542554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4505" y="1914035"/>
            <a:ext cx="439856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98187" y="598172"/>
            <a:ext cx="1930400" cy="215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1D70F-C42C-F965-1088-DD243FEB8425}"/>
              </a:ext>
            </a:extLst>
          </p:cNvPr>
          <p:cNvSpPr txBox="1"/>
          <p:nvPr/>
        </p:nvSpPr>
        <p:spPr>
          <a:xfrm>
            <a:off x="4633119" y="3242875"/>
            <a:ext cx="81369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icken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919" y="457200"/>
            <a:ext cx="15087600" cy="84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7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5417051" y="943309"/>
            <a:ext cx="5020804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56: RÚT GỌN PHÂN SỐ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9EE108-2245-FA9C-C8B5-6066CAB921C5}"/>
              </a:ext>
            </a:extLst>
          </p:cNvPr>
          <p:cNvSpPr txBox="1"/>
          <p:nvPr/>
        </p:nvSpPr>
        <p:spPr>
          <a:xfrm>
            <a:off x="2790928" y="7791271"/>
            <a:ext cx="1220539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gọn phân số là tìm phân số mới bằng phân số ban đầu nhưng có tử số và mẫu số bé hơn.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349527-6E35-014E-8A73-2B8AFFC6E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19" y="1794411"/>
            <a:ext cx="14097000" cy="582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5417051" y="943309"/>
            <a:ext cx="5020804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56: RÚT GỌN PHÂN SỐ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3CA39786-059A-9266-101D-8844B54E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B4214A3C-1A9E-E94E-D98B-34B9BA3489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B4214A3C-1A9E-E94E-D98B-34B9BA3489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4">
            <a:extLst>
              <a:ext uri="{FF2B5EF4-FFF2-40B4-BE49-F238E27FC236}">
                <a16:creationId xmlns:a16="http://schemas.microsoft.com/office/drawing/2014/main" id="{51F46F6D-F492-549E-A409-C0B04379E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C44B2910-DC4C-0F14-8EEC-C45D01E06C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524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C44B2910-DC4C-0F14-8EEC-C45D01E06C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6">
            <a:extLst>
              <a:ext uri="{FF2B5EF4-FFF2-40B4-BE49-F238E27FC236}">
                <a16:creationId xmlns:a16="http://schemas.microsoft.com/office/drawing/2014/main" id="{23DC001D-4AD3-F798-320C-94739681F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13C1460-55F4-12D2-C86E-3499C7689B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3048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113C1460-55F4-12D2-C86E-3499C7689B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24C0454-A99E-819B-4B80-536E23340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" y="1065422"/>
            <a:ext cx="3276600" cy="11728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493535-DED8-8F2D-94E1-04B5566255D8}"/>
              </a:ext>
            </a:extLst>
          </p:cNvPr>
          <p:cNvSpPr txBox="1"/>
          <p:nvPr/>
        </p:nvSpPr>
        <p:spPr>
          <a:xfrm>
            <a:off x="655624" y="2053653"/>
            <a:ext cx="473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Cách rút gọn phân số: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F5B84A-CC35-E22E-6682-A9DDEE6D6584}"/>
                  </a:ext>
                </a:extLst>
              </p:cNvPr>
              <p:cNvSpPr txBox="1"/>
              <p:nvPr/>
            </p:nvSpPr>
            <p:spPr>
              <a:xfrm>
                <a:off x="700534" y="2582176"/>
                <a:ext cx="7451572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A" sz="36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F5B84A-CC35-E22E-6682-A9DDEE6D6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34" y="2582176"/>
                <a:ext cx="7451572" cy="879215"/>
              </a:xfrm>
              <a:prstGeom prst="rect">
                <a:avLst/>
              </a:prstGeom>
              <a:blipFill>
                <a:blip r:embed="rId9"/>
                <a:stretch>
                  <a:fillRect l="-2537" b="-1111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C08A061-7B65-C706-0A5C-D01E5B5417B2}"/>
              </a:ext>
            </a:extLst>
          </p:cNvPr>
          <p:cNvSpPr txBox="1"/>
          <p:nvPr/>
        </p:nvSpPr>
        <p:spPr>
          <a:xfrm>
            <a:off x="655624" y="3390713"/>
            <a:ext cx="8213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20 và 35 cùng chia hết cho 5</a:t>
            </a:r>
            <a:endParaRPr lang="en-CA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AFB988-FD83-5725-56C4-13C28D4E9BC9}"/>
                  </a:ext>
                </a:extLst>
              </p:cNvPr>
              <p:cNvSpPr txBox="1"/>
              <p:nvPr/>
            </p:nvSpPr>
            <p:spPr>
              <a:xfrm>
                <a:off x="655624" y="4030841"/>
                <a:ext cx="13852372" cy="88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tử số và mẫu số cho 5, ta viết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  : 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  : 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CA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AFB988-FD83-5725-56C4-13C28D4E9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24" y="4030841"/>
                <a:ext cx="13852372" cy="887166"/>
              </a:xfrm>
              <a:prstGeom prst="rect">
                <a:avLst/>
              </a:prstGeom>
              <a:blipFill>
                <a:blip r:embed="rId10"/>
                <a:stretch>
                  <a:fillRect l="-1232" b="-102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3EB3DA-3A4A-1CE9-C8D7-E687A05AA50F}"/>
                  </a:ext>
                </a:extLst>
              </p:cNvPr>
              <p:cNvSpPr txBox="1"/>
              <p:nvPr/>
            </p:nvSpPr>
            <p:spPr>
              <a:xfrm>
                <a:off x="737714" y="4867583"/>
                <a:ext cx="13852372" cy="88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nói: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đã được rút gọn thành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CA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3EB3DA-3A4A-1CE9-C8D7-E687A05AA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14" y="4867583"/>
                <a:ext cx="13852372" cy="887166"/>
              </a:xfrm>
              <a:prstGeom prst="rect">
                <a:avLst/>
              </a:prstGeom>
              <a:blipFill>
                <a:blip r:embed="rId11"/>
                <a:stretch>
                  <a:fillRect l="-1188" b="-958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2BDEFAB-1397-7CB5-20B8-8A52E5894A74}"/>
              </a:ext>
            </a:extLst>
          </p:cNvPr>
          <p:cNvSpPr txBox="1"/>
          <p:nvPr/>
        </p:nvSpPr>
        <p:spPr>
          <a:xfrm>
            <a:off x="750707" y="5588305"/>
            <a:ext cx="473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 </a:t>
            </a:r>
            <a:endParaRPr lang="en-CA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0EFF61-F70F-2CB0-E907-7F0764248AA7}"/>
                  </a:ext>
                </a:extLst>
              </p:cNvPr>
              <p:cNvSpPr txBox="1"/>
              <p:nvPr/>
            </p:nvSpPr>
            <p:spPr>
              <a:xfrm>
                <a:off x="1225920" y="6202573"/>
                <a:ext cx="14948011" cy="1656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số được rút gọn như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đặc điểm: “ Tử số và mẫu số không cùng chia hết cho số tự nhiên nào lớn hơn 1”.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CA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phân số tối giản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0EFF61-F70F-2CB0-E907-7F0764248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920" y="6202573"/>
                <a:ext cx="14948011" cy="1656351"/>
              </a:xfrm>
              <a:prstGeom prst="rect">
                <a:avLst/>
              </a:prstGeom>
              <a:blipFill>
                <a:blip r:embed="rId12"/>
                <a:stretch>
                  <a:fillRect l="-1101" r="-1835" b="-51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012BFAB-B781-1FAB-2604-96300FC319EE}"/>
              </a:ext>
            </a:extLst>
          </p:cNvPr>
          <p:cNvSpPr txBox="1"/>
          <p:nvPr/>
        </p:nvSpPr>
        <p:spPr>
          <a:xfrm>
            <a:off x="1225920" y="7920278"/>
            <a:ext cx="13852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Khi rút gọn phân số, ta phải rút gọn đến phân số tối giản.</a:t>
            </a:r>
            <a:endParaRPr lang="en-CA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5417051" y="943309"/>
            <a:ext cx="5020804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56: RÚT GỌN PHÂN SỐ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3CA39786-059A-9266-101D-8844B54E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B4214A3C-1A9E-E94E-D98B-34B9BA3489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B4214A3C-1A9E-E94E-D98B-34B9BA3489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4">
            <a:extLst>
              <a:ext uri="{FF2B5EF4-FFF2-40B4-BE49-F238E27FC236}">
                <a16:creationId xmlns:a16="http://schemas.microsoft.com/office/drawing/2014/main" id="{51F46F6D-F492-549E-A409-C0B04379E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C44B2910-DC4C-0F14-8EEC-C45D01E06C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524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C44B2910-DC4C-0F14-8EEC-C45D01E06C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6">
            <a:extLst>
              <a:ext uri="{FF2B5EF4-FFF2-40B4-BE49-F238E27FC236}">
                <a16:creationId xmlns:a16="http://schemas.microsoft.com/office/drawing/2014/main" id="{23DC001D-4AD3-F798-320C-94739681F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13C1460-55F4-12D2-C86E-3499C7689B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3048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113C1460-55F4-12D2-C86E-3499C7689B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C493535-DED8-8F2D-94E1-04B5566255D8}"/>
              </a:ext>
            </a:extLst>
          </p:cNvPr>
          <p:cNvSpPr txBox="1"/>
          <p:nvPr/>
        </p:nvSpPr>
        <p:spPr>
          <a:xfrm>
            <a:off x="589937" y="3883568"/>
            <a:ext cx="5414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phân số đã tối giản là: </a:t>
            </a:r>
            <a:endParaRPr lang="en-CA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5CD371-254F-4779-4F7F-7FDC8F915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56" y="988584"/>
            <a:ext cx="2332336" cy="102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8DDFF9-F666-2441-1AA3-FEF634C27ADA}"/>
                  </a:ext>
                </a:extLst>
              </p:cNvPr>
              <p:cNvSpPr txBox="1"/>
              <p:nvPr/>
            </p:nvSpPr>
            <p:spPr>
              <a:xfrm>
                <a:off x="593704" y="2153024"/>
                <a:ext cx="15261620" cy="1481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 a) Trong các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nào tối giản, phân số nào chưa tối giản?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8DDFF9-F666-2441-1AA3-FEF634C27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04" y="2153024"/>
                <a:ext cx="15261620" cy="1481431"/>
              </a:xfrm>
              <a:prstGeom prst="rect">
                <a:avLst/>
              </a:prstGeom>
              <a:blipFill>
                <a:blip r:embed="rId9"/>
                <a:stretch>
                  <a:fillRect l="-1198" r="-1038" b="-123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8201DB-F8B5-7CA3-875F-6C11B99A1FE4}"/>
                  </a:ext>
                </a:extLst>
              </p:cNvPr>
              <p:cNvSpPr txBox="1"/>
              <p:nvPr/>
            </p:nvSpPr>
            <p:spPr>
              <a:xfrm>
                <a:off x="6632411" y="3625200"/>
                <a:ext cx="379911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CA" sz="3600" b="1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8201DB-F8B5-7CA3-875F-6C11B99A1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411" y="3625200"/>
                <a:ext cx="379911" cy="104073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CE48E6-4314-B9EA-953D-A3F1928109A6}"/>
                  </a:ext>
                </a:extLst>
              </p:cNvPr>
              <p:cNvSpPr txBox="1"/>
              <p:nvPr/>
            </p:nvSpPr>
            <p:spPr>
              <a:xfrm>
                <a:off x="7863690" y="3686331"/>
                <a:ext cx="655629" cy="1049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CA" sz="3600" b="1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CE48E6-4314-B9EA-953D-A3F192810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690" y="3686331"/>
                <a:ext cx="655629" cy="10490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E78A9A1-5358-42EF-1A9D-8FA177CEAAFC}"/>
                  </a:ext>
                </a:extLst>
              </p:cNvPr>
              <p:cNvSpPr txBox="1"/>
              <p:nvPr/>
            </p:nvSpPr>
            <p:spPr>
              <a:xfrm>
                <a:off x="9205119" y="3686331"/>
                <a:ext cx="655629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CA" sz="3600" b="1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E78A9A1-5358-42EF-1A9D-8FA177CEA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5119" y="3686331"/>
                <a:ext cx="655629" cy="10407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51B914C-2BBB-9E7E-1261-984E55A642AE}"/>
              </a:ext>
            </a:extLst>
          </p:cNvPr>
          <p:cNvSpPr txBox="1"/>
          <p:nvPr/>
        </p:nvSpPr>
        <p:spPr>
          <a:xfrm>
            <a:off x="589937" y="4924231"/>
            <a:ext cx="1526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Rút gọn các phân số chưa tối giản ở câu a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C6C8D66-B3C6-1C0D-B85F-43EAB9DE7470}"/>
                  </a:ext>
                </a:extLst>
              </p:cNvPr>
              <p:cNvSpPr txBox="1"/>
              <p:nvPr/>
            </p:nvSpPr>
            <p:spPr>
              <a:xfrm>
                <a:off x="1084651" y="5874356"/>
                <a:ext cx="5414781" cy="92743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: </m:t>
                        </m:r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: </m:t>
                        </m:r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CA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C6C8D66-B3C6-1C0D-B85F-43EAB9DE7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651" y="5874356"/>
                <a:ext cx="5414781" cy="927433"/>
              </a:xfrm>
              <a:prstGeom prst="rect">
                <a:avLst/>
              </a:prstGeom>
              <a:blipFill>
                <a:blip r:embed="rId13"/>
                <a:stretch>
                  <a:fillRect l="-3491" b="-65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1EF6E3-CE23-7F08-1853-BEFCFB1ABC00}"/>
                  </a:ext>
                </a:extLst>
              </p:cNvPr>
              <p:cNvSpPr txBox="1"/>
              <p:nvPr/>
            </p:nvSpPr>
            <p:spPr>
              <a:xfrm>
                <a:off x="1118236" y="7127891"/>
                <a:ext cx="4764467" cy="10275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CA" sz="28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1EF6E3-CE23-7F08-1853-BEFCFB1AB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236" y="7127891"/>
                <a:ext cx="4764467" cy="10275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0F63331-5E06-95F0-66C6-9C49B0D788DF}"/>
                  </a:ext>
                </a:extLst>
              </p:cNvPr>
              <p:cNvSpPr txBox="1"/>
              <p:nvPr/>
            </p:nvSpPr>
            <p:spPr>
              <a:xfrm>
                <a:off x="7972401" y="7127890"/>
                <a:ext cx="4764467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:</m:t>
                          </m:r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𝟏𝟒</m:t>
                          </m:r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:</m:t>
                          </m:r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A" sz="28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0F63331-5E06-95F0-66C6-9C49B0D78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401" y="7127890"/>
                <a:ext cx="4764467" cy="101752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08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2" grpId="0"/>
      <p:bldP spid="23" grpId="0"/>
      <p:bldP spid="24" grpId="0"/>
      <p:bldP spid="32" grpId="0"/>
      <p:bldP spid="33" grpId="0" animBg="1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5480" y="64301"/>
            <a:ext cx="6490879" cy="920745"/>
            <a:chOff x="4586762" y="398606"/>
            <a:chExt cx="6381358" cy="748525"/>
          </a:xfrm>
        </p:grpSpPr>
        <p:grpSp>
          <p:nvGrpSpPr>
            <p:cNvPr id="3" name="Group 2"/>
            <p:cNvGrpSpPr/>
            <p:nvPr/>
          </p:nvGrpSpPr>
          <p:grpSpPr>
            <a:xfrm>
              <a:off x="4586762" y="398606"/>
              <a:ext cx="6381358" cy="748525"/>
              <a:chOff x="4586762" y="398606"/>
              <a:chExt cx="6381358" cy="74852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86762" y="398606"/>
                <a:ext cx="638135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7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216806" y="734287"/>
                <a:ext cx="1158768" cy="41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351747" y="1078444"/>
              <a:ext cx="96250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5417051" y="943309"/>
            <a:ext cx="5020804" cy="554993"/>
          </a:xfrm>
          <a:prstGeom prst="rect">
            <a:avLst/>
          </a:prstGeom>
          <a:noFill/>
        </p:spPr>
        <p:txBody>
          <a:bodyPr wrap="none" lIns="92427" tIns="46213" rIns="92427" bIns="4621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2431"/>
              </a:spcBef>
              <a:defRPr/>
            </a:pPr>
            <a:r>
              <a:rPr lang="en-US" sz="3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56: RÚT GỌN PHÂN SỐ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3CA39786-059A-9266-101D-8844B54E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B4214A3C-1A9E-E94E-D98B-34B9BA3489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B4214A3C-1A9E-E94E-D98B-34B9BA3489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4">
            <a:extLst>
              <a:ext uri="{FF2B5EF4-FFF2-40B4-BE49-F238E27FC236}">
                <a16:creationId xmlns:a16="http://schemas.microsoft.com/office/drawing/2014/main" id="{51F46F6D-F492-549E-A409-C0B04379E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C44B2910-DC4C-0F14-8EEC-C45D01E06C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524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C44B2910-DC4C-0F14-8EEC-C45D01E06C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6">
            <a:extLst>
              <a:ext uri="{FF2B5EF4-FFF2-40B4-BE49-F238E27FC236}">
                <a16:creationId xmlns:a16="http://schemas.microsoft.com/office/drawing/2014/main" id="{23DC001D-4AD3-F798-320C-94739681F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13C1460-55F4-12D2-C86E-3499C7689B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304800"/>
          <a:ext cx="1428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113C1460-55F4-12D2-C86E-3499C7689B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428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85CD371-254F-4779-4F7F-7FDC8F915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56" y="988584"/>
            <a:ext cx="2332336" cy="10214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8DDFF9-F666-2441-1AA3-FEF634C27ADA}"/>
              </a:ext>
            </a:extLst>
          </p:cNvPr>
          <p:cNvSpPr txBox="1"/>
          <p:nvPr/>
        </p:nvSpPr>
        <p:spPr>
          <a:xfrm>
            <a:off x="593704" y="2153024"/>
            <a:ext cx="1526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Rút gọn mỗi phân số ghi ở bông hoa được phân số nào ghi ở lọ hoa?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A32C6C-95EB-BD1A-99AD-26BC9B539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152" y="6089475"/>
            <a:ext cx="11897533" cy="25773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CAC39B-5A04-60FE-0C29-7455B0538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457" y="3048691"/>
            <a:ext cx="1672971" cy="2150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40772C-7077-5253-6C79-14823480EB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691" y="3152532"/>
            <a:ext cx="1866900" cy="2103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259ECE-A3B1-399C-D51C-BB777D2913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4105" y="3326650"/>
            <a:ext cx="1740148" cy="19843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B6AD05-CF61-04B8-851E-625327F996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36211" y="3090656"/>
            <a:ext cx="1740148" cy="22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496E-6 1.94444E-6 L 0.22188 0.14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9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862E-6 -2.22222E-6 L 0.37199 0.106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9" y="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096E-6 4.16667E-6 L -0.39227 0.13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4" y="67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4019E-7 4.16667E-6 L -0.1858 0.12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5" y="6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2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342</Words>
  <Application>Microsoft Office PowerPoint</Application>
  <PresentationFormat>Custom</PresentationFormat>
  <Paragraphs>42</Paragraphs>
  <Slides>7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Dung</cp:lastModifiedBy>
  <cp:revision>102</cp:revision>
  <dcterms:created xsi:type="dcterms:W3CDTF">2023-03-12T09:05:59Z</dcterms:created>
  <dcterms:modified xsi:type="dcterms:W3CDTF">2025-04-02T15:00:47Z</dcterms:modified>
</cp:coreProperties>
</file>