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77" r:id="rId4"/>
    <p:sldId id="274" r:id="rId5"/>
    <p:sldId id="275" r:id="rId6"/>
    <p:sldId id="276" r:id="rId7"/>
    <p:sldId id="260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61" autoAdjust="0"/>
  </p:normalViewPr>
  <p:slideViewPr>
    <p:cSldViewPr>
      <p:cViewPr varScale="1">
        <p:scale>
          <a:sx n="59" d="100"/>
          <a:sy n="59" d="100"/>
        </p:scale>
        <p:origin x="835" y="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2EB5-FAE3-41F0-B5CD-C7C886B6167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48E19-2A20-4731-8C78-9FEC8FD41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6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7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4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0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3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9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0556" y="4826084"/>
            <a:ext cx="13944600" cy="168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5240" tIns="72620" rIns="145240" bIns="726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431"/>
              </a:spcBef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4</a:t>
            </a:r>
          </a:p>
          <a:p>
            <a:pPr algn="ctr" eaLnBrk="1" hangingPunct="1">
              <a:spcBef>
                <a:spcPts val="2431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57: LUYỆN TẬP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8341757" y="7680958"/>
            <a:ext cx="58674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5240" tIns="72620" rIns="145240" bIns="726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 viên:</a:t>
            </a:r>
          </a:p>
        </p:txBody>
      </p:sp>
      <p:pic>
        <p:nvPicPr>
          <p:cNvPr id="1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05" y="673734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360705" y="1826549"/>
            <a:ext cx="542554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4505" y="1914035"/>
            <a:ext cx="439856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98187" y="598172"/>
            <a:ext cx="1930400" cy="215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B923A-A4BA-9210-4559-31FE6A7AF8B1}"/>
              </a:ext>
            </a:extLst>
          </p:cNvPr>
          <p:cNvSpPr txBox="1"/>
          <p:nvPr/>
        </p:nvSpPr>
        <p:spPr>
          <a:xfrm>
            <a:off x="3995327" y="3160891"/>
            <a:ext cx="81369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bài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919" y="457200"/>
            <a:ext cx="14859000" cy="82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6101517" y="943309"/>
            <a:ext cx="3651839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57: LUYỆN TẬP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CD42D-A3C7-F581-A1FE-5212B166B555}"/>
              </a:ext>
            </a:extLst>
          </p:cNvPr>
          <p:cNvSpPr txBox="1"/>
          <p:nvPr/>
        </p:nvSpPr>
        <p:spPr>
          <a:xfrm>
            <a:off x="594519" y="1752600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Quy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/>
              <p:nvPr/>
            </p:nvSpPr>
            <p:spPr>
              <a:xfrm>
                <a:off x="594519" y="2487989"/>
                <a:ext cx="23622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19" y="2487989"/>
                <a:ext cx="2362200" cy="924805"/>
              </a:xfrm>
              <a:prstGeom prst="rect">
                <a:avLst/>
              </a:prstGeom>
              <a:blipFill>
                <a:blip r:embed="rId3"/>
                <a:stretch>
                  <a:fillRect l="-8010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AE25D0-30C6-0545-6FBF-1757649372DA}"/>
                  </a:ext>
                </a:extLst>
              </p:cNvPr>
              <p:cNvSpPr txBox="1"/>
              <p:nvPr/>
            </p:nvSpPr>
            <p:spPr>
              <a:xfrm>
                <a:off x="3871119" y="2509869"/>
                <a:ext cx="23622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AE25D0-30C6-0545-6FBF-17576493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119" y="2509869"/>
                <a:ext cx="2362200" cy="924805"/>
              </a:xfrm>
              <a:prstGeom prst="rect">
                <a:avLst/>
              </a:prstGeom>
              <a:blipFill>
                <a:blip r:embed="rId4"/>
                <a:stretch>
                  <a:fillRect l="-7732"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6276BD-7712-68D0-3EDF-BE760B890695}"/>
                  </a:ext>
                </a:extLst>
              </p:cNvPr>
              <p:cNvSpPr txBox="1"/>
              <p:nvPr/>
            </p:nvSpPr>
            <p:spPr>
              <a:xfrm>
                <a:off x="7147719" y="2531749"/>
                <a:ext cx="23622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6276BD-7712-68D0-3EDF-BE760B890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719" y="2531749"/>
                <a:ext cx="2362200" cy="924805"/>
              </a:xfrm>
              <a:prstGeom prst="rect">
                <a:avLst/>
              </a:prstGeom>
              <a:blipFill>
                <a:blip r:embed="rId5"/>
                <a:stretch>
                  <a:fillRect l="-8010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524DFCA-BB70-1D8B-402D-5C17A2BD56B0}"/>
              </a:ext>
            </a:extLst>
          </p:cNvPr>
          <p:cNvSpPr txBox="1"/>
          <p:nvPr/>
        </p:nvSpPr>
        <p:spPr>
          <a:xfrm>
            <a:off x="2690019" y="3850780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</a:t>
            </a:r>
            <a:endParaRPr lang="en-CA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793BE6-AA10-B175-3BCA-ECAD3CD95FF9}"/>
                  </a:ext>
                </a:extLst>
              </p:cNvPr>
              <p:cNvSpPr txBox="1"/>
              <p:nvPr/>
            </p:nvSpPr>
            <p:spPr>
              <a:xfrm>
                <a:off x="627929" y="3711544"/>
                <a:ext cx="236220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CA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CA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793BE6-AA10-B175-3BCA-ECAD3CD9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29" y="3711544"/>
                <a:ext cx="2362200" cy="810991"/>
              </a:xfrm>
              <a:prstGeom prst="rect">
                <a:avLst/>
              </a:prstGeom>
              <a:blipFill>
                <a:blip r:embed="rId6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9922FC-814D-11C1-DCCE-5FF878F2D54E}"/>
                  </a:ext>
                </a:extLst>
              </p:cNvPr>
              <p:cNvSpPr txBox="1"/>
              <p:nvPr/>
            </p:nvSpPr>
            <p:spPr>
              <a:xfrm>
                <a:off x="6280358" y="3782167"/>
                <a:ext cx="7677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CA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9922FC-814D-11C1-DCCE-5FF878F2D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358" y="3782167"/>
                <a:ext cx="7677150" cy="810991"/>
              </a:xfrm>
              <a:prstGeom prst="rect">
                <a:avLst/>
              </a:prstGeom>
              <a:blipFill>
                <a:blip r:embed="rId7"/>
                <a:stretch>
                  <a:fillRect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A59045-4144-7E06-17D4-7A628B607E5F}"/>
                  </a:ext>
                </a:extLst>
              </p:cNvPr>
              <p:cNvSpPr txBox="1"/>
              <p:nvPr/>
            </p:nvSpPr>
            <p:spPr>
              <a:xfrm>
                <a:off x="627929" y="5100925"/>
                <a:ext cx="23622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CA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CA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A59045-4144-7E06-17D4-7A628B607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29" y="5100925"/>
                <a:ext cx="2362200" cy="803682"/>
              </a:xfrm>
              <a:prstGeom prst="rect">
                <a:avLst/>
              </a:prstGeom>
              <a:blipFill>
                <a:blip r:embed="rId8"/>
                <a:stretch>
                  <a:fillRect l="-644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7C8E830-3AC9-6EEF-6FDA-D58AA3709C5E}"/>
              </a:ext>
            </a:extLst>
          </p:cNvPr>
          <p:cNvSpPr txBox="1"/>
          <p:nvPr/>
        </p:nvSpPr>
        <p:spPr>
          <a:xfrm>
            <a:off x="2723429" y="5166664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45</a:t>
            </a:r>
            <a:endParaRPr lang="en-CA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EA86FD-1A59-A3AE-3BBA-59B1CB5D3D58}"/>
                  </a:ext>
                </a:extLst>
              </p:cNvPr>
              <p:cNvSpPr txBox="1"/>
              <p:nvPr/>
            </p:nvSpPr>
            <p:spPr>
              <a:xfrm>
                <a:off x="6281754" y="5067261"/>
                <a:ext cx="7677150" cy="83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CA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EA86FD-1A59-A3AE-3BBA-59B1CB5D3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754" y="5067261"/>
                <a:ext cx="7677150" cy="834716"/>
              </a:xfrm>
              <a:prstGeom prst="rect">
                <a:avLst/>
              </a:prstGeom>
              <a:blipFill>
                <a:blip r:embed="rId9"/>
                <a:stretch>
                  <a:fillRect r="-2937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1EA867-553D-BF04-E69A-88292197594F}"/>
                  </a:ext>
                </a:extLst>
              </p:cNvPr>
              <p:cNvSpPr txBox="1"/>
              <p:nvPr/>
            </p:nvSpPr>
            <p:spPr>
              <a:xfrm>
                <a:off x="586064" y="6482548"/>
                <a:ext cx="23622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CA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CA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1EA867-553D-BF04-E69A-882921975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64" y="6482548"/>
                <a:ext cx="2362200" cy="803682"/>
              </a:xfrm>
              <a:prstGeom prst="rect">
                <a:avLst/>
              </a:prstGeom>
              <a:blipFill>
                <a:blip r:embed="rId10"/>
                <a:stretch>
                  <a:fillRect l="-644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107970F4-351E-A09F-17E0-FF2C5D8E3E57}"/>
              </a:ext>
            </a:extLst>
          </p:cNvPr>
          <p:cNvSpPr txBox="1"/>
          <p:nvPr/>
        </p:nvSpPr>
        <p:spPr>
          <a:xfrm>
            <a:off x="2690019" y="6520212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300</a:t>
            </a:r>
            <a:endParaRPr lang="en-CA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0D26745-7767-16F0-90B5-132346804A83}"/>
                  </a:ext>
                </a:extLst>
              </p:cNvPr>
              <p:cNvSpPr txBox="1"/>
              <p:nvPr/>
            </p:nvSpPr>
            <p:spPr>
              <a:xfrm>
                <a:off x="6251368" y="6484783"/>
                <a:ext cx="9658350" cy="83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CA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0D26745-7767-16F0-90B5-132346804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368" y="6484783"/>
                <a:ext cx="9658350" cy="834716"/>
              </a:xfrm>
              <a:prstGeom prst="rect">
                <a:avLst/>
              </a:prstGeom>
              <a:blipFill>
                <a:blip r:embed="rId11"/>
                <a:stretch>
                  <a:fillRect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3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6101517" y="943309"/>
            <a:ext cx="3651839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57: LUYỆN TẬP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CD42D-A3C7-F581-A1FE-5212B166B555}"/>
              </a:ext>
            </a:extLst>
          </p:cNvPr>
          <p:cNvSpPr txBox="1"/>
          <p:nvPr/>
        </p:nvSpPr>
        <p:spPr>
          <a:xfrm>
            <a:off x="594519" y="1752600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C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/>
              <p:nvPr/>
            </p:nvSpPr>
            <p:spPr>
              <a:xfrm>
                <a:off x="649562" y="2580853"/>
                <a:ext cx="23622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62" y="2580853"/>
                <a:ext cx="2362200" cy="924805"/>
              </a:xfrm>
              <a:prstGeom prst="rect">
                <a:avLst/>
              </a:prstGeom>
              <a:blipFill>
                <a:blip r:embed="rId3"/>
                <a:stretch>
                  <a:fillRect l="-8010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AE25D0-30C6-0545-6FBF-1757649372DA}"/>
                  </a:ext>
                </a:extLst>
              </p:cNvPr>
              <p:cNvSpPr txBox="1"/>
              <p:nvPr/>
            </p:nvSpPr>
            <p:spPr>
              <a:xfrm>
                <a:off x="896939" y="6149639"/>
                <a:ext cx="23622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AE25D0-30C6-0545-6FBF-17576493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39" y="6149639"/>
                <a:ext cx="2362200" cy="892552"/>
              </a:xfrm>
              <a:prstGeom prst="rect">
                <a:avLst/>
              </a:prstGeom>
              <a:blipFill>
                <a:blip r:embed="rId4"/>
                <a:stretch>
                  <a:fillRect l="-773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34B1F0-BB83-E94A-CD81-AE3518A16730}"/>
                  </a:ext>
                </a:extLst>
              </p:cNvPr>
              <p:cNvSpPr txBox="1"/>
              <p:nvPr/>
            </p:nvSpPr>
            <p:spPr>
              <a:xfrm>
                <a:off x="3260623" y="6145503"/>
                <a:ext cx="8941354" cy="9274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34B1F0-BB83-E94A-CD81-AE3518A1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623" y="6145503"/>
                <a:ext cx="8941354" cy="927433"/>
              </a:xfrm>
              <a:prstGeom prst="rect">
                <a:avLst/>
              </a:prstGeom>
              <a:blipFill>
                <a:blip r:embed="rId5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894592-1FF6-501B-D082-C5F71318D403}"/>
                  </a:ext>
                </a:extLst>
              </p:cNvPr>
              <p:cNvSpPr txBox="1"/>
              <p:nvPr/>
            </p:nvSpPr>
            <p:spPr>
              <a:xfrm>
                <a:off x="539462" y="3836034"/>
                <a:ext cx="8941354" cy="17359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CA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894592-1FF6-501B-D082-C5F71318D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2" y="3836034"/>
                <a:ext cx="8941354" cy="1735924"/>
              </a:xfrm>
              <a:prstGeom prst="rect">
                <a:avLst/>
              </a:prstGeom>
              <a:blipFill>
                <a:blip r:embed="rId6"/>
                <a:stretch>
                  <a:fillRect l="-2045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0A662C-79F8-7319-89B7-C4A7C42874BE}"/>
                  </a:ext>
                </a:extLst>
              </p:cNvPr>
              <p:cNvSpPr txBox="1"/>
              <p:nvPr/>
            </p:nvSpPr>
            <p:spPr>
              <a:xfrm>
                <a:off x="5471319" y="2733253"/>
                <a:ext cx="23622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0A662C-79F8-7319-89B7-C4A7C4287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319" y="2733253"/>
                <a:ext cx="2362200" cy="892552"/>
              </a:xfrm>
              <a:prstGeom prst="rect">
                <a:avLst/>
              </a:prstGeom>
              <a:blipFill>
                <a:blip r:embed="rId7"/>
                <a:stretch>
                  <a:fillRect l="-8010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56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 animBg="1"/>
      <p:bldP spid="16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6101517" y="943309"/>
            <a:ext cx="3651839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57: LUYỆN TẬP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CD42D-A3C7-F581-A1FE-5212B166B555}"/>
              </a:ext>
            </a:extLst>
          </p:cNvPr>
          <p:cNvSpPr txBox="1"/>
          <p:nvPr/>
        </p:nvSpPr>
        <p:spPr>
          <a:xfrm>
            <a:off x="594519" y="1752600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Quy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C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/>
              <p:nvPr/>
            </p:nvSpPr>
            <p:spPr>
              <a:xfrm>
                <a:off x="9509919" y="2534780"/>
                <a:ext cx="290754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919" y="2534780"/>
                <a:ext cx="2907540" cy="927433"/>
              </a:xfrm>
              <a:prstGeom prst="rect">
                <a:avLst/>
              </a:prstGeom>
              <a:blipFill>
                <a:blip r:embed="rId3"/>
                <a:stretch>
                  <a:fillRect l="-6289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34B1F0-BB83-E94A-CD81-AE3518A16730}"/>
                  </a:ext>
                </a:extLst>
              </p:cNvPr>
              <p:cNvSpPr txBox="1"/>
              <p:nvPr/>
            </p:nvSpPr>
            <p:spPr>
              <a:xfrm>
                <a:off x="3419889" y="4929876"/>
                <a:ext cx="7543800" cy="9274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34B1F0-BB83-E94A-CD81-AE3518A1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89" y="4929876"/>
                <a:ext cx="7543800" cy="927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894592-1FF6-501B-D082-C5F71318D403}"/>
                  </a:ext>
                </a:extLst>
              </p:cNvPr>
              <p:cNvSpPr txBox="1"/>
              <p:nvPr/>
            </p:nvSpPr>
            <p:spPr>
              <a:xfrm>
                <a:off x="594519" y="2544955"/>
                <a:ext cx="7543800" cy="17359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CA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CA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894592-1FF6-501B-D082-C5F71318D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19" y="2544955"/>
                <a:ext cx="7543800" cy="1735924"/>
              </a:xfrm>
              <a:prstGeom prst="rect">
                <a:avLst/>
              </a:prstGeom>
              <a:blipFill>
                <a:blip r:embed="rId5"/>
                <a:stretch>
                  <a:fillRect l="-2506" b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803B58-60DD-A1DC-FC29-0A15313717C7}"/>
                  </a:ext>
                </a:extLst>
              </p:cNvPr>
              <p:cNvSpPr txBox="1"/>
              <p:nvPr/>
            </p:nvSpPr>
            <p:spPr>
              <a:xfrm>
                <a:off x="9509919" y="3644374"/>
                <a:ext cx="2907540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𝟓𝟒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803B58-60DD-A1DC-FC29-0A15313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919" y="3644374"/>
                <a:ext cx="2907540" cy="927626"/>
              </a:xfrm>
              <a:prstGeom prst="rect">
                <a:avLst/>
              </a:prstGeom>
              <a:blipFill>
                <a:blip r:embed="rId6"/>
                <a:stretch>
                  <a:fillRect l="-6289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26B5D5-E618-5D66-033B-B624A82585D6}"/>
                  </a:ext>
                </a:extLst>
              </p:cNvPr>
              <p:cNvSpPr txBox="1"/>
              <p:nvPr/>
            </p:nvSpPr>
            <p:spPr>
              <a:xfrm>
                <a:off x="802345" y="4926949"/>
                <a:ext cx="290754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26B5D5-E618-5D66-033B-B624A8258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45" y="4926949"/>
                <a:ext cx="2907540" cy="927433"/>
              </a:xfrm>
              <a:prstGeom prst="rect">
                <a:avLst/>
              </a:prstGeom>
              <a:blipFill>
                <a:blip r:embed="rId7"/>
                <a:stretch>
                  <a:fillRect l="-6499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3EAE0F7-CFD6-89FF-BBF4-50F66EAC2962}"/>
                  </a:ext>
                </a:extLst>
              </p:cNvPr>
              <p:cNvSpPr txBox="1"/>
              <p:nvPr/>
            </p:nvSpPr>
            <p:spPr>
              <a:xfrm>
                <a:off x="802345" y="6745070"/>
                <a:ext cx="2907540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𝟓𝟒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3EAE0F7-CFD6-89FF-BBF4-50F66EAC2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45" y="6745070"/>
                <a:ext cx="2907540" cy="927626"/>
              </a:xfrm>
              <a:prstGeom prst="rect">
                <a:avLst/>
              </a:prstGeom>
              <a:blipFill>
                <a:blip r:embed="rId8"/>
                <a:stretch>
                  <a:fillRect l="-6499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B2F64B-138D-1322-3BDF-308B5A999A1B}"/>
                  </a:ext>
                </a:extLst>
              </p:cNvPr>
              <p:cNvSpPr txBox="1"/>
              <p:nvPr/>
            </p:nvSpPr>
            <p:spPr>
              <a:xfrm>
                <a:off x="3612559" y="6742143"/>
                <a:ext cx="7543800" cy="9274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𝟓𝟒</m:t>
                        </m:r>
                      </m:den>
                    </m:f>
                  </m:oMath>
                </a14:m>
                <a:r>
                  <a:rPr lang="en-CA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𝟓𝟒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B2F64B-138D-1322-3BDF-308B5A999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559" y="6742143"/>
                <a:ext cx="7543800" cy="9274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3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 animBg="1"/>
      <p:bldP spid="16" grpId="0" animBg="1"/>
      <p:bldP spid="17" grpId="0"/>
      <p:bldP spid="18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6101517" y="943309"/>
            <a:ext cx="3651839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57: LUYỆN TẬP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CD42D-A3C7-F581-A1FE-5212B166B555}"/>
              </a:ext>
            </a:extLst>
          </p:cNvPr>
          <p:cNvSpPr txBox="1"/>
          <p:nvPr/>
        </p:nvSpPr>
        <p:spPr>
          <a:xfrm>
            <a:off x="594519" y="1752600"/>
            <a:ext cx="550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C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/>
              <p:nvPr/>
            </p:nvSpPr>
            <p:spPr>
              <a:xfrm>
                <a:off x="684069" y="4189319"/>
                <a:ext cx="126110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1268-1ED0-0069-C48A-5FAE6ABB9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69" y="4189319"/>
                <a:ext cx="1261100" cy="889924"/>
              </a:xfrm>
              <a:prstGeom prst="rect">
                <a:avLst/>
              </a:prstGeom>
              <a:blipFill>
                <a:blip r:embed="rId3"/>
                <a:stretch>
                  <a:fillRect l="-14493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E240BD-B3DC-AB0E-9CE5-DB3A86ACAA6E}"/>
                  </a:ext>
                </a:extLst>
              </p:cNvPr>
              <p:cNvSpPr txBox="1"/>
              <p:nvPr/>
            </p:nvSpPr>
            <p:spPr>
              <a:xfrm>
                <a:off x="594519" y="2422036"/>
                <a:ext cx="1036917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72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A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E240BD-B3DC-AB0E-9CE5-DB3A86ACA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19" y="2422036"/>
                <a:ext cx="10369170" cy="924805"/>
              </a:xfrm>
              <a:prstGeom prst="rect">
                <a:avLst/>
              </a:prstGeom>
              <a:blipFill>
                <a:blip r:embed="rId4"/>
                <a:stretch>
                  <a:fillRect l="-1822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85DFB4-9054-B003-1707-0933A4C2737B}"/>
                  </a:ext>
                </a:extLst>
              </p:cNvPr>
              <p:cNvSpPr txBox="1"/>
              <p:nvPr/>
            </p:nvSpPr>
            <p:spPr>
              <a:xfrm>
                <a:off x="3718719" y="4270575"/>
                <a:ext cx="1261100" cy="888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85DFB4-9054-B003-1707-0933A4C27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19" y="4270575"/>
                <a:ext cx="1261100" cy="888961"/>
              </a:xfrm>
              <a:prstGeom prst="rect">
                <a:avLst/>
              </a:prstGeom>
              <a:blipFill>
                <a:blip r:embed="rId5"/>
                <a:stretch>
                  <a:fillRect l="-14493" b="-1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4F280E-895D-FE63-CF48-2F1698F26431}"/>
                  </a:ext>
                </a:extLst>
              </p:cNvPr>
              <p:cNvSpPr txBox="1"/>
              <p:nvPr/>
            </p:nvSpPr>
            <p:spPr>
              <a:xfrm>
                <a:off x="7507769" y="4307443"/>
                <a:ext cx="126110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4F280E-895D-FE63-CF48-2F1698F26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769" y="4307443"/>
                <a:ext cx="1261100" cy="889924"/>
              </a:xfrm>
              <a:prstGeom prst="rect">
                <a:avLst/>
              </a:prstGeom>
              <a:blipFill>
                <a:blip r:embed="rId6"/>
                <a:stretch>
                  <a:fillRect l="-15049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158731-91A4-A8ED-2F62-8E34B6ACAC90}"/>
                  </a:ext>
                </a:extLst>
              </p:cNvPr>
              <p:cNvSpPr txBox="1"/>
              <p:nvPr/>
            </p:nvSpPr>
            <p:spPr>
              <a:xfrm>
                <a:off x="12526273" y="4301303"/>
                <a:ext cx="126110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CA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158731-91A4-A8ED-2F62-8E34B6ACA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6273" y="4301303"/>
                <a:ext cx="1261100" cy="889924"/>
              </a:xfrm>
              <a:prstGeom prst="rect">
                <a:avLst/>
              </a:prstGeom>
              <a:blipFill>
                <a:blip r:embed="rId7"/>
                <a:stretch>
                  <a:fillRect l="-1497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9AB61C65-6B04-BEE8-A020-98B212FF2C48}"/>
              </a:ext>
            </a:extLst>
          </p:cNvPr>
          <p:cNvSpPr/>
          <p:nvPr/>
        </p:nvSpPr>
        <p:spPr>
          <a:xfrm>
            <a:off x="7360541" y="4357295"/>
            <a:ext cx="660400" cy="7779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422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  <p:bldP spid="2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2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4490</TotalTime>
  <Words>361</Words>
  <Application>Microsoft Office PowerPoint</Application>
  <PresentationFormat>Custom</PresentationFormat>
  <Paragraphs>59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Dung</cp:lastModifiedBy>
  <cp:revision>102</cp:revision>
  <dcterms:created xsi:type="dcterms:W3CDTF">2023-03-12T09:05:59Z</dcterms:created>
  <dcterms:modified xsi:type="dcterms:W3CDTF">2025-04-02T15:01:30Z</dcterms:modified>
</cp:coreProperties>
</file>