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60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061" autoAdjust="0"/>
  </p:normalViewPr>
  <p:slideViewPr>
    <p:cSldViewPr>
      <p:cViewPr varScale="1">
        <p:scale>
          <a:sx n="62" d="100"/>
          <a:sy n="62" d="100"/>
        </p:scale>
        <p:origin x="696" y="6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6FAE1-9499-44EB-B41F-D9257660B1D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F3851-F63A-40CA-80EC-2C7FC95E7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0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48E19-2A20-4731-8C78-9FEC8FD419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2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48E19-2A20-4731-8C78-9FEC8FD419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11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48E19-2A20-4731-8C78-9FEC8FD419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0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0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2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7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6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1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4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0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0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6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9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AF170-4D71-4C5F-9ACA-B2E7201C87F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C6805-A47B-4B35-A708-86C3E020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5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3.png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2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8.png"/><Relationship Id="rId15" Type="http://schemas.openxmlformats.org/officeDocument/2006/relationships/image" Target="../media/image22.png"/><Relationship Id="rId10" Type="http://schemas.openxmlformats.org/officeDocument/2006/relationships/image" Target="NULL"/><Relationship Id="rId9" Type="http://schemas.openxmlformats.org/officeDocument/2006/relationships/image" Target="../media/image5.png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25.png"/><Relationship Id="rId4" Type="http://schemas.openxmlformats.org/officeDocument/2006/relationships/image" Target="../media/image4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966119" y="5486400"/>
            <a:ext cx="11493262" cy="76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5240" tIns="72620" rIns="145240" bIns="7262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2431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57: QUY ĐỒNG MẪU SỐ CÁC PHÂN SỐ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8341757" y="7680958"/>
            <a:ext cx="5867400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5240" tIns="72620" rIns="145240" bIns="726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i="1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 viên: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360705" y="1826549"/>
            <a:ext cx="5425546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39035" y="1981200"/>
            <a:ext cx="4398568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243C7BD-13F6-B644-5C0F-29C71250F53F}"/>
              </a:ext>
            </a:extLst>
          </p:cNvPr>
          <p:cNvSpPr txBox="1"/>
          <p:nvPr/>
        </p:nvSpPr>
        <p:spPr>
          <a:xfrm>
            <a:off x="4005016" y="699645"/>
            <a:ext cx="81369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65480" y="64301"/>
            <a:ext cx="6490879" cy="920745"/>
            <a:chOff x="4586762" y="398606"/>
            <a:chExt cx="6381358" cy="748525"/>
          </a:xfrm>
        </p:grpSpPr>
        <p:grpSp>
          <p:nvGrpSpPr>
            <p:cNvPr id="3" name="Group 2"/>
            <p:cNvGrpSpPr/>
            <p:nvPr/>
          </p:nvGrpSpPr>
          <p:grpSpPr>
            <a:xfrm>
              <a:off x="4586762" y="398606"/>
              <a:ext cx="6381358" cy="748525"/>
              <a:chOff x="4586762" y="398606"/>
              <a:chExt cx="6381358" cy="74852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86762" y="398606"/>
                <a:ext cx="638135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 2023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216806" y="734287"/>
                <a:ext cx="115876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351747" y="1078444"/>
              <a:ext cx="96250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3984454" y="943309"/>
            <a:ext cx="7886011" cy="554993"/>
          </a:xfrm>
          <a:prstGeom prst="rect">
            <a:avLst/>
          </a:prstGeom>
          <a:noFill/>
        </p:spPr>
        <p:txBody>
          <a:bodyPr wrap="none" lIns="92427" tIns="46213" rIns="92427" bIns="46213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2431"/>
              </a:spcBef>
              <a:defRPr/>
            </a:pPr>
            <a:r>
              <a:rPr lang="en-US" sz="3000" b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57: QUY ĐỒNG MẪU SỐ CÁC PHÂN SỐ</a:t>
            </a:r>
            <a:endParaRPr lang="en-US" sz="3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3CA39786-059A-9266-101D-8844B54E7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4214A3C-1A9E-E94E-D98B-34B9BA348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4214A3C-1A9E-E94E-D98B-34B9BA348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4">
            <a:extLst>
              <a:ext uri="{FF2B5EF4-FFF2-40B4-BE49-F238E27FC236}">
                <a16:creationId xmlns:a16="http://schemas.microsoft.com/office/drawing/2014/main" id="{51F46F6D-F492-549E-A409-C0B04379E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44B2910-DC4C-0F14-8EEC-C45D01E06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1524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44B2910-DC4C-0F14-8EEC-C45D01E06C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6">
            <a:extLst>
              <a:ext uri="{FF2B5EF4-FFF2-40B4-BE49-F238E27FC236}">
                <a16:creationId xmlns:a16="http://schemas.microsoft.com/office/drawing/2014/main" id="{23DC001D-4AD3-F798-320C-94739681F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13C1460-55F4-12D2-C86E-3499C7689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048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13C1460-55F4-12D2-C86E-3499C7689B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6775CDF-5F77-87D5-B1ED-B9C2B3A710E2}"/>
                  </a:ext>
                </a:extLst>
              </p:cNvPr>
              <p:cNvSpPr txBox="1"/>
              <p:nvPr/>
            </p:nvSpPr>
            <p:spPr>
              <a:xfrm>
                <a:off x="447676" y="2256174"/>
                <a:ext cx="10367170" cy="8086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Ví dụ: Quy đồng mẫu số hai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 sau</a:t>
                </a:r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6775CDF-5F77-87D5-B1ED-B9C2B3A710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76" y="2256174"/>
                <a:ext cx="10367170" cy="808619"/>
              </a:xfrm>
              <a:prstGeom prst="rect">
                <a:avLst/>
              </a:prstGeom>
              <a:blipFill>
                <a:blip r:embed="rId7"/>
                <a:stretch>
                  <a:fillRect l="-1470" b="-97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AA9371-7330-82BA-079B-12ED2ACEDAC9}"/>
                  </a:ext>
                </a:extLst>
              </p:cNvPr>
              <p:cNvSpPr txBox="1"/>
              <p:nvPr/>
            </p:nvSpPr>
            <p:spPr>
              <a:xfrm>
                <a:off x="335765" y="5483740"/>
                <a:ext cx="14588331" cy="8323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 đồng mẫu số hai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  <m:r>
                      <a:rPr lang="en-US" sz="3200" b="1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được hai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AA9371-7330-82BA-079B-12ED2ACED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65" y="5483740"/>
                <a:ext cx="14588331" cy="832344"/>
              </a:xfrm>
              <a:prstGeom prst="rect">
                <a:avLst/>
              </a:prstGeom>
              <a:blipFill>
                <a:blip r:embed="rId8"/>
                <a:stretch>
                  <a:fillRect l="-961" b="-735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F0F53895-B82B-6A2D-A000-F025E00881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719" y="1193127"/>
            <a:ext cx="2279659" cy="100082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EBB1618-C90A-3CCD-B4EA-792B9CFAD8B9}"/>
              </a:ext>
            </a:extLst>
          </p:cNvPr>
          <p:cNvSpPr txBox="1"/>
          <p:nvPr/>
        </p:nvSpPr>
        <p:spPr>
          <a:xfrm>
            <a:off x="335765" y="3517778"/>
            <a:ext cx="1480819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CA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4 = 3,  mẫu số chung là 12.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A74F25-F42B-ABD2-739E-2C089B95CBB5}"/>
                  </a:ext>
                </a:extLst>
              </p:cNvPr>
              <p:cNvSpPr txBox="1"/>
              <p:nvPr/>
            </p:nvSpPr>
            <p:spPr>
              <a:xfrm>
                <a:off x="376237" y="4510138"/>
                <a:ext cx="7914482" cy="8348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 algn="just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a:rPr lang="en-US" sz="32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×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×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giữ nguyên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A74F25-F42B-ABD2-739E-2C089B95C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37" y="4510138"/>
                <a:ext cx="7914482" cy="834844"/>
              </a:xfrm>
              <a:prstGeom prst="rect">
                <a:avLst/>
              </a:prstGeom>
              <a:blipFill>
                <a:blip r:embed="rId10"/>
                <a:stretch>
                  <a:fillRect b="-656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675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65480" y="64301"/>
            <a:ext cx="6490879" cy="920745"/>
            <a:chOff x="4586762" y="398606"/>
            <a:chExt cx="6381358" cy="748525"/>
          </a:xfrm>
        </p:grpSpPr>
        <p:grpSp>
          <p:nvGrpSpPr>
            <p:cNvPr id="3" name="Group 2"/>
            <p:cNvGrpSpPr/>
            <p:nvPr/>
          </p:nvGrpSpPr>
          <p:grpSpPr>
            <a:xfrm>
              <a:off x="4586762" y="398606"/>
              <a:ext cx="6381358" cy="748525"/>
              <a:chOff x="4586762" y="398606"/>
              <a:chExt cx="6381358" cy="74852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86762" y="398606"/>
                <a:ext cx="638135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 2023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216806" y="734287"/>
                <a:ext cx="115876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351747" y="1078444"/>
              <a:ext cx="96250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3984454" y="943309"/>
            <a:ext cx="7886011" cy="554993"/>
          </a:xfrm>
          <a:prstGeom prst="rect">
            <a:avLst/>
          </a:prstGeom>
          <a:noFill/>
        </p:spPr>
        <p:txBody>
          <a:bodyPr wrap="none" lIns="92427" tIns="46213" rIns="92427" bIns="46213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2431"/>
              </a:spcBef>
              <a:defRPr/>
            </a:pPr>
            <a:r>
              <a:rPr lang="en-US" sz="3000" b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57: QUY ĐỒNG MẪU SỐ CÁC PHÂN SỐ</a:t>
            </a:r>
            <a:endParaRPr lang="en-US" sz="3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3CA39786-059A-9266-101D-8844B54E7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4214A3C-1A9E-E94E-D98B-34B9BA348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4214A3C-1A9E-E94E-D98B-34B9BA348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4">
            <a:extLst>
              <a:ext uri="{FF2B5EF4-FFF2-40B4-BE49-F238E27FC236}">
                <a16:creationId xmlns:a16="http://schemas.microsoft.com/office/drawing/2014/main" id="{51F46F6D-F492-549E-A409-C0B04379E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44B2910-DC4C-0F14-8EEC-C45D01E06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1524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44B2910-DC4C-0F14-8EEC-C45D01E06C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6">
            <a:extLst>
              <a:ext uri="{FF2B5EF4-FFF2-40B4-BE49-F238E27FC236}">
                <a16:creationId xmlns:a16="http://schemas.microsoft.com/office/drawing/2014/main" id="{23DC001D-4AD3-F798-320C-94739681F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13C1460-55F4-12D2-C86E-3499C7689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048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13C1460-55F4-12D2-C86E-3499C7689B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AA9371-7330-82BA-079B-12ED2ACEDAC9}"/>
                  </a:ext>
                </a:extLst>
              </p:cNvPr>
              <p:cNvSpPr txBox="1"/>
              <p:nvPr/>
            </p:nvSpPr>
            <p:spPr>
              <a:xfrm>
                <a:off x="4563645" y="3326047"/>
                <a:ext cx="2011354" cy="8323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CA"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AA9371-7330-82BA-079B-12ED2ACED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3645" y="3326047"/>
                <a:ext cx="2011354" cy="832344"/>
              </a:xfrm>
              <a:prstGeom prst="rect">
                <a:avLst/>
              </a:prstGeom>
              <a:blipFill>
                <a:blip r:embed="rId7"/>
                <a:stretch>
                  <a:fillRect l="-7879" b="-735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E6120450-4AEA-F3E7-16AE-23A9DFEE03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237" y="1050829"/>
            <a:ext cx="2914650" cy="132484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37738FE-A4E3-11F3-1800-D3B29FDC2B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05319" y="2453961"/>
            <a:ext cx="3048000" cy="42386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2664C63-AB5E-AB7D-4505-95286D84A76D}"/>
              </a:ext>
            </a:extLst>
          </p:cNvPr>
          <p:cNvSpPr txBox="1"/>
          <p:nvPr/>
        </p:nvSpPr>
        <p:spPr>
          <a:xfrm>
            <a:off x="447675" y="2521524"/>
            <a:ext cx="9062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Quy đồng mẫu số các phân số (theo mẫu).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09BF51-764B-EC56-38AF-261F123506C7}"/>
                  </a:ext>
                </a:extLst>
              </p:cNvPr>
              <p:cNvSpPr txBox="1"/>
              <p:nvPr/>
            </p:nvSpPr>
            <p:spPr>
              <a:xfrm>
                <a:off x="628393" y="3326047"/>
                <a:ext cx="3356061" cy="177670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𝟏𝟒</m:t>
                          </m:r>
                        </m:den>
                      </m:f>
                    </m:oMath>
                  </m:oMathPara>
                </a14:m>
                <a:endParaRPr lang="en-CA" sz="32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09BF51-764B-EC56-38AF-261F12350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393" y="3326047"/>
                <a:ext cx="3356061" cy="1776705"/>
              </a:xfrm>
              <a:prstGeom prst="rect">
                <a:avLst/>
              </a:prstGeom>
              <a:blipFill>
                <a:blip r:embed="rId10"/>
                <a:stretch>
                  <a:fillRect l="-45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4072148-FBA3-714E-4B8E-5A9F5E0ECA37}"/>
                  </a:ext>
                </a:extLst>
              </p:cNvPr>
              <p:cNvSpPr txBox="1"/>
              <p:nvPr/>
            </p:nvSpPr>
            <p:spPr>
              <a:xfrm>
                <a:off x="7352875" y="3209577"/>
                <a:ext cx="2224878" cy="8348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en-CA"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4072148-FBA3-714E-4B8E-5A9F5E0EC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875" y="3209577"/>
                <a:ext cx="2224878" cy="834844"/>
              </a:xfrm>
              <a:prstGeom prst="rect">
                <a:avLst/>
              </a:prstGeom>
              <a:blipFill>
                <a:blip r:embed="rId11"/>
                <a:stretch>
                  <a:fillRect l="-6849" b="-66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EED147-EA92-5F66-5CB6-7F3B4C21FA4A}"/>
                  </a:ext>
                </a:extLst>
              </p:cNvPr>
              <p:cNvSpPr txBox="1"/>
              <p:nvPr/>
            </p:nvSpPr>
            <p:spPr>
              <a:xfrm>
                <a:off x="1390315" y="5617409"/>
                <a:ext cx="2011354" cy="8323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CA"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EED147-EA92-5F66-5CB6-7F3B4C21F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315" y="5617409"/>
                <a:ext cx="2011354" cy="832344"/>
              </a:xfrm>
              <a:prstGeom prst="rect">
                <a:avLst/>
              </a:prstGeom>
              <a:blipFill>
                <a:blip r:embed="rId12"/>
                <a:stretch>
                  <a:fillRect l="-7576" b="-656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D6E4B3-F50A-F945-15DF-DBA17E81615F}"/>
                  </a:ext>
                </a:extLst>
              </p:cNvPr>
              <p:cNvSpPr txBox="1"/>
              <p:nvPr/>
            </p:nvSpPr>
            <p:spPr>
              <a:xfrm>
                <a:off x="4406174" y="5617409"/>
                <a:ext cx="3356061" cy="102752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𝟏𝟖</m:t>
                          </m:r>
                        </m:den>
                      </m:f>
                    </m:oMath>
                  </m:oMathPara>
                </a14:m>
                <a:endParaRPr lang="en-CA" sz="32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D6E4B3-F50A-F945-15DF-DBA17E816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174" y="5617409"/>
                <a:ext cx="3356061" cy="102752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DFA425-E652-C8CE-A4F9-3B1112D31FCD}"/>
                  </a:ext>
                </a:extLst>
              </p:cNvPr>
              <p:cNvSpPr txBox="1"/>
              <p:nvPr/>
            </p:nvSpPr>
            <p:spPr>
              <a:xfrm>
                <a:off x="1390315" y="7277645"/>
                <a:ext cx="2224878" cy="8348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en-CA"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en-CA"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DFA425-E652-C8CE-A4F9-3B1112D31F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315" y="7277645"/>
                <a:ext cx="2224878" cy="834844"/>
              </a:xfrm>
              <a:prstGeom prst="rect">
                <a:avLst/>
              </a:prstGeom>
              <a:blipFill>
                <a:blip r:embed="rId14"/>
                <a:stretch>
                  <a:fillRect l="-6849" b="-58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F15F05A-9443-5687-9EF1-24129D012829}"/>
                  </a:ext>
                </a:extLst>
              </p:cNvPr>
              <p:cNvSpPr txBox="1"/>
              <p:nvPr/>
            </p:nvSpPr>
            <p:spPr>
              <a:xfrm>
                <a:off x="4118583" y="7277645"/>
                <a:ext cx="4400736" cy="101771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𝟔𝟎</m:t>
                          </m:r>
                        </m:den>
                      </m:f>
                    </m:oMath>
                  </m:oMathPara>
                </a14:m>
                <a:endParaRPr lang="en-CA" sz="32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F15F05A-9443-5687-9EF1-24129D012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583" y="7277645"/>
                <a:ext cx="4400736" cy="101771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274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65480" y="64301"/>
            <a:ext cx="6490879" cy="920745"/>
            <a:chOff x="4586762" y="398606"/>
            <a:chExt cx="6381358" cy="748525"/>
          </a:xfrm>
        </p:grpSpPr>
        <p:grpSp>
          <p:nvGrpSpPr>
            <p:cNvPr id="3" name="Group 2"/>
            <p:cNvGrpSpPr/>
            <p:nvPr/>
          </p:nvGrpSpPr>
          <p:grpSpPr>
            <a:xfrm>
              <a:off x="4586762" y="398606"/>
              <a:ext cx="6381358" cy="748525"/>
              <a:chOff x="4586762" y="398606"/>
              <a:chExt cx="6381358" cy="74852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86762" y="398606"/>
                <a:ext cx="638135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7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……. </a:t>
                </a:r>
                <a:r>
                  <a:rPr lang="en-US" sz="2700" b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 2023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216806" y="734287"/>
                <a:ext cx="1158768" cy="412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7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351747" y="1078444"/>
              <a:ext cx="96250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3984454" y="943309"/>
            <a:ext cx="7886011" cy="554993"/>
          </a:xfrm>
          <a:prstGeom prst="rect">
            <a:avLst/>
          </a:prstGeom>
          <a:noFill/>
        </p:spPr>
        <p:txBody>
          <a:bodyPr wrap="none" lIns="92427" tIns="46213" rIns="92427" bIns="46213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2431"/>
              </a:spcBef>
              <a:defRPr/>
            </a:pPr>
            <a:r>
              <a:rPr lang="en-US" sz="3000" b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57: QUY ĐỒNG MẪU SỐ CÁC PHÂN SỐ</a:t>
            </a:r>
            <a:endParaRPr lang="en-US" sz="3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3CA39786-059A-9266-101D-8844B54E7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4214A3C-1A9E-E94E-D98B-34B9BA348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4214A3C-1A9E-E94E-D98B-34B9BA348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4">
            <a:extLst>
              <a:ext uri="{FF2B5EF4-FFF2-40B4-BE49-F238E27FC236}">
                <a16:creationId xmlns:a16="http://schemas.microsoft.com/office/drawing/2014/main" id="{51F46F6D-F492-549E-A409-C0B04379E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44B2910-DC4C-0F14-8EEC-C45D01E06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1524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44B2910-DC4C-0F14-8EEC-C45D01E06C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6">
            <a:extLst>
              <a:ext uri="{FF2B5EF4-FFF2-40B4-BE49-F238E27FC236}">
                <a16:creationId xmlns:a16="http://schemas.microsoft.com/office/drawing/2014/main" id="{23DC001D-4AD3-F798-320C-94739681F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62766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13C1460-55F4-12D2-C86E-3499C7689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04800"/>
          <a:ext cx="142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13C1460-55F4-12D2-C86E-3499C7689B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142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6120450-4AEA-F3E7-16AE-23A9DFEE0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37" y="1050829"/>
            <a:ext cx="2914650" cy="13248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2664C63-AB5E-AB7D-4505-95286D84A76D}"/>
                  </a:ext>
                </a:extLst>
              </p:cNvPr>
              <p:cNvSpPr txBox="1"/>
              <p:nvPr/>
            </p:nvSpPr>
            <p:spPr>
              <a:xfrm>
                <a:off x="447675" y="2521524"/>
                <a:ext cx="12948444" cy="924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Tìm hai phân số lần lượt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có mẫu số chung là 12.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2664C63-AB5E-AB7D-4505-95286D84A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75" y="2521524"/>
                <a:ext cx="12948444" cy="924805"/>
              </a:xfrm>
              <a:prstGeom prst="rect">
                <a:avLst/>
              </a:prstGeom>
              <a:blipFill>
                <a:blip r:embed="rId8"/>
                <a:stretch>
                  <a:fillRect l="-1412" b="-72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D6E4B3-F50A-F945-15DF-DBA17E81615F}"/>
                  </a:ext>
                </a:extLst>
              </p:cNvPr>
              <p:cNvSpPr txBox="1"/>
              <p:nvPr/>
            </p:nvSpPr>
            <p:spPr>
              <a:xfrm>
                <a:off x="762522" y="4061639"/>
                <a:ext cx="3356061" cy="101771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CA" sz="32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D6E4B3-F50A-F945-15DF-DBA17E816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22" y="4061639"/>
                <a:ext cx="3356061" cy="101771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F15F05A-9443-5687-9EF1-24129D012829}"/>
                  </a:ext>
                </a:extLst>
              </p:cNvPr>
              <p:cNvSpPr txBox="1"/>
              <p:nvPr/>
            </p:nvSpPr>
            <p:spPr>
              <a:xfrm>
                <a:off x="8456939" y="4071641"/>
                <a:ext cx="4400736" cy="101752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×</m:t>
                          </m:r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CA" sz="32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F15F05A-9443-5687-9EF1-24129D012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6939" y="4071641"/>
                <a:ext cx="4400736" cy="10175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994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929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239</Words>
  <Application>Microsoft Office PowerPoint</Application>
  <PresentationFormat>Custom</PresentationFormat>
  <Paragraphs>33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Iamp</dc:creator>
  <cp:lastModifiedBy>Pham Dung</cp:lastModifiedBy>
  <cp:revision>4</cp:revision>
  <dcterms:created xsi:type="dcterms:W3CDTF">2023-03-12T09:05:59Z</dcterms:created>
  <dcterms:modified xsi:type="dcterms:W3CDTF">2025-04-02T15:02:03Z</dcterms:modified>
</cp:coreProperties>
</file>